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9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17.png"/><Relationship Id="rId6" Type="http://schemas.openxmlformats.org/officeDocument/2006/relationships/image" Target="../media/image47.png"/><Relationship Id="rId7" Type="http://schemas.openxmlformats.org/officeDocument/2006/relationships/image" Target="../media/image687.png"/><Relationship Id="rId8" Type="http://schemas.openxmlformats.org/officeDocument/2006/relationships/image" Target="../media/image688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1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Relationship Id="rId15" Type="http://schemas.openxmlformats.org/officeDocument/2006/relationships/image" Target="../media/image522.png"/><Relationship Id="rId16" Type="http://schemas.openxmlformats.org/officeDocument/2006/relationships/image" Target="../media/image689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62.png"/><Relationship Id="rId25" Type="http://schemas.openxmlformats.org/officeDocument/2006/relationships/image" Target="../media/image690.png"/><Relationship Id="rId26" Type="http://schemas.openxmlformats.org/officeDocument/2006/relationships/image" Target="../media/image527.png"/><Relationship Id="rId27" Type="http://schemas.openxmlformats.org/officeDocument/2006/relationships/image" Target="../media/image691.png"/><Relationship Id="rId28" Type="http://schemas.openxmlformats.org/officeDocument/2006/relationships/image" Target="../media/image68.png"/><Relationship Id="rId29" Type="http://schemas.openxmlformats.org/officeDocument/2006/relationships/image" Target="../media/image72.png"/><Relationship Id="rId30" Type="http://schemas.openxmlformats.org/officeDocument/2006/relationships/image" Target="../media/image525.png"/><Relationship Id="rId31" Type="http://schemas.openxmlformats.org/officeDocument/2006/relationships/image" Target="../media/image526.png"/><Relationship Id="rId32" Type="http://schemas.openxmlformats.org/officeDocument/2006/relationships/image" Target="../media/image61.png"/><Relationship Id="rId33" Type="http://schemas.openxmlformats.org/officeDocument/2006/relationships/image" Target="../media/image42.png"/><Relationship Id="rId34" Type="http://schemas.openxmlformats.org/officeDocument/2006/relationships/image" Target="../media/image692.png"/><Relationship Id="rId35" Type="http://schemas.openxmlformats.org/officeDocument/2006/relationships/image" Target="../media/image69.png"/><Relationship Id="rId36" Type="http://schemas.openxmlformats.org/officeDocument/2006/relationships/image" Target="../media/image70.png"/><Relationship Id="rId37" Type="http://schemas.openxmlformats.org/officeDocument/2006/relationships/image" Target="../media/image71.png"/><Relationship Id="rId38" Type="http://schemas.openxmlformats.org/officeDocument/2006/relationships/image" Target="../media/image533.png"/><Relationship Id="rId39" Type="http://schemas.openxmlformats.org/officeDocument/2006/relationships/image" Target="../media/image534.png"/><Relationship Id="rId40" Type="http://schemas.openxmlformats.org/officeDocument/2006/relationships/image" Target="../media/image535.png"/><Relationship Id="rId41" Type="http://schemas.openxmlformats.org/officeDocument/2006/relationships/image" Target="../media/image536.png"/><Relationship Id="rId42" Type="http://schemas.openxmlformats.org/officeDocument/2006/relationships/image" Target="../media/image537.png"/><Relationship Id="rId43" Type="http://schemas.openxmlformats.org/officeDocument/2006/relationships/image" Target="../media/image53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693.png"/><Relationship Id="rId10" Type="http://schemas.openxmlformats.org/officeDocument/2006/relationships/image" Target="../media/image513.png"/><Relationship Id="rId11" Type="http://schemas.openxmlformats.org/officeDocument/2006/relationships/image" Target="../media/image694.png"/><Relationship Id="rId12" Type="http://schemas.openxmlformats.org/officeDocument/2006/relationships/image" Target="../media/image668.png"/><Relationship Id="rId13" Type="http://schemas.openxmlformats.org/officeDocument/2006/relationships/image" Target="../media/image695.png"/><Relationship Id="rId14" Type="http://schemas.openxmlformats.org/officeDocument/2006/relationships/image" Target="../media/image696.png"/><Relationship Id="rId15" Type="http://schemas.openxmlformats.org/officeDocument/2006/relationships/image" Target="../media/image697.png"/><Relationship Id="rId16" Type="http://schemas.openxmlformats.org/officeDocument/2006/relationships/image" Target="../media/image4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513.png"/><Relationship Id="rId10" Type="http://schemas.openxmlformats.org/officeDocument/2006/relationships/image" Target="../media/image693.png"/><Relationship Id="rId11" Type="http://schemas.openxmlformats.org/officeDocument/2006/relationships/image" Target="../media/image694.png"/><Relationship Id="rId12" Type="http://schemas.openxmlformats.org/officeDocument/2006/relationships/image" Target="../media/image668.png"/><Relationship Id="rId13" Type="http://schemas.openxmlformats.org/officeDocument/2006/relationships/image" Target="../media/image695.png"/><Relationship Id="rId14" Type="http://schemas.openxmlformats.org/officeDocument/2006/relationships/image" Target="../media/image696.png"/><Relationship Id="rId15" Type="http://schemas.openxmlformats.org/officeDocument/2006/relationships/image" Target="../media/image698.jpg"/><Relationship Id="rId16" Type="http://schemas.openxmlformats.org/officeDocument/2006/relationships/image" Target="../media/image699.jpg"/><Relationship Id="rId17" Type="http://schemas.openxmlformats.org/officeDocument/2006/relationships/image" Target="../media/image42.png"/><Relationship Id="rId18" Type="http://schemas.openxmlformats.org/officeDocument/2006/relationships/image" Target="../media/image7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8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17.png"/><Relationship Id="rId6" Type="http://schemas.openxmlformats.org/officeDocument/2006/relationships/image" Target="../media/image47.png"/><Relationship Id="rId7" Type="http://schemas.openxmlformats.org/officeDocument/2006/relationships/image" Target="../media/image700.png"/><Relationship Id="rId8" Type="http://schemas.openxmlformats.org/officeDocument/2006/relationships/image" Target="../media/image701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691.png"/><Relationship Id="rId13" Type="http://schemas.openxmlformats.org/officeDocument/2006/relationships/image" Target="../media/image520.png"/><Relationship Id="rId14" Type="http://schemas.openxmlformats.org/officeDocument/2006/relationships/image" Target="../media/image702.png"/><Relationship Id="rId15" Type="http://schemas.openxmlformats.org/officeDocument/2006/relationships/image" Target="../media/image522.png"/><Relationship Id="rId16" Type="http://schemas.openxmlformats.org/officeDocument/2006/relationships/image" Target="../media/image70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62.png"/><Relationship Id="rId25" Type="http://schemas.openxmlformats.org/officeDocument/2006/relationships/image" Target="../media/image704.png"/><Relationship Id="rId26" Type="http://schemas.openxmlformats.org/officeDocument/2006/relationships/image" Target="../media/image68.png"/><Relationship Id="rId27" Type="http://schemas.openxmlformats.org/officeDocument/2006/relationships/image" Target="../media/image525.png"/><Relationship Id="rId28" Type="http://schemas.openxmlformats.org/officeDocument/2006/relationships/image" Target="../media/image526.png"/><Relationship Id="rId29" Type="http://schemas.openxmlformats.org/officeDocument/2006/relationships/image" Target="../media/image61.png"/><Relationship Id="rId30" Type="http://schemas.openxmlformats.org/officeDocument/2006/relationships/image" Target="../media/image42.png"/><Relationship Id="rId31" Type="http://schemas.openxmlformats.org/officeDocument/2006/relationships/image" Target="../media/image100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533.png"/><Relationship Id="rId36" Type="http://schemas.openxmlformats.org/officeDocument/2006/relationships/image" Target="../media/image534.png"/><Relationship Id="rId37" Type="http://schemas.openxmlformats.org/officeDocument/2006/relationships/image" Target="../media/image535.png"/><Relationship Id="rId38" Type="http://schemas.openxmlformats.org/officeDocument/2006/relationships/image" Target="../media/image536.png"/><Relationship Id="rId39" Type="http://schemas.openxmlformats.org/officeDocument/2006/relationships/image" Target="../media/image537.png"/><Relationship Id="rId40" Type="http://schemas.openxmlformats.org/officeDocument/2006/relationships/image" Target="../media/image53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5.jp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706.png"/><Relationship Id="rId11" Type="http://schemas.openxmlformats.org/officeDocument/2006/relationships/image" Target="../media/image707.png"/><Relationship Id="rId12" Type="http://schemas.openxmlformats.org/officeDocument/2006/relationships/image" Target="../media/image708.png"/><Relationship Id="rId13" Type="http://schemas.openxmlformats.org/officeDocument/2006/relationships/image" Target="../media/image709.png"/><Relationship Id="rId14" Type="http://schemas.openxmlformats.org/officeDocument/2006/relationships/image" Target="../media/image710.png"/><Relationship Id="rId15" Type="http://schemas.openxmlformats.org/officeDocument/2006/relationships/image" Target="../media/image711.png"/><Relationship Id="rId16" Type="http://schemas.openxmlformats.org/officeDocument/2006/relationships/image" Target="../media/image188.png"/><Relationship Id="rId17" Type="http://schemas.openxmlformats.org/officeDocument/2006/relationships/image" Target="../media/image4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706.png"/><Relationship Id="rId10" Type="http://schemas.openxmlformats.org/officeDocument/2006/relationships/image" Target="../media/image707.png"/><Relationship Id="rId11" Type="http://schemas.openxmlformats.org/officeDocument/2006/relationships/image" Target="../media/image708.png"/><Relationship Id="rId12" Type="http://schemas.openxmlformats.org/officeDocument/2006/relationships/image" Target="../media/image709.png"/><Relationship Id="rId13" Type="http://schemas.openxmlformats.org/officeDocument/2006/relationships/image" Target="../media/image710.png"/><Relationship Id="rId14" Type="http://schemas.openxmlformats.org/officeDocument/2006/relationships/image" Target="../media/image705.jpg"/><Relationship Id="rId15" Type="http://schemas.openxmlformats.org/officeDocument/2006/relationships/image" Target="../media/image712.png"/><Relationship Id="rId16" Type="http://schemas.openxmlformats.org/officeDocument/2006/relationships/image" Target="../media/image42.png"/><Relationship Id="rId17" Type="http://schemas.openxmlformats.org/officeDocument/2006/relationships/image" Target="../media/image44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5.jpg"/><Relationship Id="rId3" Type="http://schemas.openxmlformats.org/officeDocument/2006/relationships/image" Target="../media/image713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706.png"/><Relationship Id="rId12" Type="http://schemas.openxmlformats.org/officeDocument/2006/relationships/image" Target="../media/image707.png"/><Relationship Id="rId13" Type="http://schemas.openxmlformats.org/officeDocument/2006/relationships/image" Target="../media/image708.png"/><Relationship Id="rId14" Type="http://schemas.openxmlformats.org/officeDocument/2006/relationships/image" Target="../media/image709.png"/><Relationship Id="rId15" Type="http://schemas.openxmlformats.org/officeDocument/2006/relationships/image" Target="../media/image710.png"/><Relationship Id="rId16" Type="http://schemas.openxmlformats.org/officeDocument/2006/relationships/image" Target="../media/image42.png"/><Relationship Id="rId17" Type="http://schemas.openxmlformats.org/officeDocument/2006/relationships/image" Target="../media/image51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5.jp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706.png"/><Relationship Id="rId11" Type="http://schemas.openxmlformats.org/officeDocument/2006/relationships/image" Target="../media/image707.png"/><Relationship Id="rId12" Type="http://schemas.openxmlformats.org/officeDocument/2006/relationships/image" Target="../media/image708.png"/><Relationship Id="rId13" Type="http://schemas.openxmlformats.org/officeDocument/2006/relationships/image" Target="../media/image709.png"/><Relationship Id="rId14" Type="http://schemas.openxmlformats.org/officeDocument/2006/relationships/image" Target="../media/image710.png"/><Relationship Id="rId15" Type="http://schemas.openxmlformats.org/officeDocument/2006/relationships/image" Target="../media/image714.png"/><Relationship Id="rId16" Type="http://schemas.openxmlformats.org/officeDocument/2006/relationships/image" Target="../media/image42.png"/><Relationship Id="rId17" Type="http://schemas.openxmlformats.org/officeDocument/2006/relationships/image" Target="../media/image53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5.jp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706.png"/><Relationship Id="rId11" Type="http://schemas.openxmlformats.org/officeDocument/2006/relationships/image" Target="../media/image707.png"/><Relationship Id="rId12" Type="http://schemas.openxmlformats.org/officeDocument/2006/relationships/image" Target="../media/image708.png"/><Relationship Id="rId13" Type="http://schemas.openxmlformats.org/officeDocument/2006/relationships/image" Target="../media/image709.png"/><Relationship Id="rId14" Type="http://schemas.openxmlformats.org/officeDocument/2006/relationships/image" Target="../media/image710.png"/><Relationship Id="rId15" Type="http://schemas.openxmlformats.org/officeDocument/2006/relationships/image" Target="../media/image715.png"/><Relationship Id="rId16" Type="http://schemas.openxmlformats.org/officeDocument/2006/relationships/image" Target="../media/image42.png"/><Relationship Id="rId17" Type="http://schemas.openxmlformats.org/officeDocument/2006/relationships/image" Target="../media/image63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5.jp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706.png"/><Relationship Id="rId11" Type="http://schemas.openxmlformats.org/officeDocument/2006/relationships/image" Target="../media/image707.png"/><Relationship Id="rId12" Type="http://schemas.openxmlformats.org/officeDocument/2006/relationships/image" Target="../media/image708.png"/><Relationship Id="rId13" Type="http://schemas.openxmlformats.org/officeDocument/2006/relationships/image" Target="../media/image709.png"/><Relationship Id="rId14" Type="http://schemas.openxmlformats.org/officeDocument/2006/relationships/image" Target="../media/image710.png"/><Relationship Id="rId15" Type="http://schemas.openxmlformats.org/officeDocument/2006/relationships/image" Target="../media/image716.png"/><Relationship Id="rId16" Type="http://schemas.openxmlformats.org/officeDocument/2006/relationships/image" Target="../media/image42.png"/><Relationship Id="rId17" Type="http://schemas.openxmlformats.org/officeDocument/2006/relationships/image" Target="../media/image71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image" Target="../media/image69.png"/><Relationship Id="rId29" Type="http://schemas.openxmlformats.org/officeDocument/2006/relationships/image" Target="../media/image70.png"/><Relationship Id="rId30" Type="http://schemas.openxmlformats.org/officeDocument/2006/relationships/image" Target="../media/image71.png"/><Relationship Id="rId31" Type="http://schemas.openxmlformats.org/officeDocument/2006/relationships/image" Target="../media/image72.png"/><Relationship Id="rId32" Type="http://schemas.openxmlformats.org/officeDocument/2006/relationships/image" Target="../media/image73.png"/><Relationship Id="rId33" Type="http://schemas.openxmlformats.org/officeDocument/2006/relationships/image" Target="../media/image74.png"/><Relationship Id="rId34" Type="http://schemas.openxmlformats.org/officeDocument/2006/relationships/image" Target="../media/image7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1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17.png"/><Relationship Id="rId6" Type="http://schemas.openxmlformats.org/officeDocument/2006/relationships/image" Target="../media/image47.png"/><Relationship Id="rId7" Type="http://schemas.openxmlformats.org/officeDocument/2006/relationships/image" Target="../media/image718.png"/><Relationship Id="rId8" Type="http://schemas.openxmlformats.org/officeDocument/2006/relationships/image" Target="../media/image71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704.png"/><Relationship Id="rId13" Type="http://schemas.openxmlformats.org/officeDocument/2006/relationships/image" Target="../media/image520.png"/><Relationship Id="rId14" Type="http://schemas.openxmlformats.org/officeDocument/2006/relationships/image" Target="../media/image720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62.png"/><Relationship Id="rId23" Type="http://schemas.openxmlformats.org/officeDocument/2006/relationships/image" Target="../media/image721.png"/><Relationship Id="rId24" Type="http://schemas.openxmlformats.org/officeDocument/2006/relationships/image" Target="../media/image68.png"/><Relationship Id="rId25" Type="http://schemas.openxmlformats.org/officeDocument/2006/relationships/image" Target="../media/image525.png"/><Relationship Id="rId26" Type="http://schemas.openxmlformats.org/officeDocument/2006/relationships/image" Target="../media/image526.png"/><Relationship Id="rId27" Type="http://schemas.openxmlformats.org/officeDocument/2006/relationships/image" Target="../media/image61.png"/><Relationship Id="rId28" Type="http://schemas.openxmlformats.org/officeDocument/2006/relationships/image" Target="../media/image75.png"/><Relationship Id="rId29" Type="http://schemas.openxmlformats.org/officeDocument/2006/relationships/image" Target="../media/image692.png"/><Relationship Id="rId30" Type="http://schemas.openxmlformats.org/officeDocument/2006/relationships/image" Target="../media/image521.png"/><Relationship Id="rId31" Type="http://schemas.openxmlformats.org/officeDocument/2006/relationships/image" Target="../media/image522.png"/><Relationship Id="rId32" Type="http://schemas.openxmlformats.org/officeDocument/2006/relationships/image" Target="../media/image722.png"/><Relationship Id="rId33" Type="http://schemas.openxmlformats.org/officeDocument/2006/relationships/image" Target="../media/image69.png"/><Relationship Id="rId34" Type="http://schemas.openxmlformats.org/officeDocument/2006/relationships/image" Target="../media/image70.png"/><Relationship Id="rId35" Type="http://schemas.openxmlformats.org/officeDocument/2006/relationships/image" Target="../media/image71.png"/><Relationship Id="rId36" Type="http://schemas.openxmlformats.org/officeDocument/2006/relationships/image" Target="../media/image533.png"/><Relationship Id="rId37" Type="http://schemas.openxmlformats.org/officeDocument/2006/relationships/image" Target="../media/image534.png"/><Relationship Id="rId38" Type="http://schemas.openxmlformats.org/officeDocument/2006/relationships/image" Target="../media/image535.png"/><Relationship Id="rId39" Type="http://schemas.openxmlformats.org/officeDocument/2006/relationships/image" Target="../media/image536.png"/><Relationship Id="rId40" Type="http://schemas.openxmlformats.org/officeDocument/2006/relationships/image" Target="../media/image537.png"/><Relationship Id="rId41" Type="http://schemas.openxmlformats.org/officeDocument/2006/relationships/image" Target="../media/image53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9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17.png"/><Relationship Id="rId6" Type="http://schemas.openxmlformats.org/officeDocument/2006/relationships/image" Target="../media/image47.png"/><Relationship Id="rId7" Type="http://schemas.openxmlformats.org/officeDocument/2006/relationships/image" Target="../media/image723.png"/><Relationship Id="rId8" Type="http://schemas.openxmlformats.org/officeDocument/2006/relationships/image" Target="../media/image724.png"/><Relationship Id="rId9" Type="http://schemas.openxmlformats.org/officeDocument/2006/relationships/image" Target="../media/image50.png"/><Relationship Id="rId10" Type="http://schemas.openxmlformats.org/officeDocument/2006/relationships/image" Target="../media/image81.png"/><Relationship Id="rId11" Type="http://schemas.openxmlformats.org/officeDocument/2006/relationships/image" Target="../media/image725.png"/><Relationship Id="rId12" Type="http://schemas.openxmlformats.org/officeDocument/2006/relationships/image" Target="../media/image726.png"/><Relationship Id="rId13" Type="http://schemas.openxmlformats.org/officeDocument/2006/relationships/image" Target="../media/image727.png"/><Relationship Id="rId14" Type="http://schemas.openxmlformats.org/officeDocument/2006/relationships/image" Target="../media/image42.png"/><Relationship Id="rId15" Type="http://schemas.openxmlformats.org/officeDocument/2006/relationships/image" Target="../media/image75.png"/><Relationship Id="rId16" Type="http://schemas.openxmlformats.org/officeDocument/2006/relationships/image" Target="../media/image728.png"/><Relationship Id="rId17" Type="http://schemas.openxmlformats.org/officeDocument/2006/relationships/image" Target="../media/image729.png"/><Relationship Id="rId18" Type="http://schemas.openxmlformats.org/officeDocument/2006/relationships/image" Target="../media/image73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4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17.png"/><Relationship Id="rId6" Type="http://schemas.openxmlformats.org/officeDocument/2006/relationships/image" Target="../media/image47.png"/><Relationship Id="rId7" Type="http://schemas.openxmlformats.org/officeDocument/2006/relationships/image" Target="../media/image731.png"/><Relationship Id="rId8" Type="http://schemas.openxmlformats.org/officeDocument/2006/relationships/image" Target="../media/image732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733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Relationship Id="rId15" Type="http://schemas.openxmlformats.org/officeDocument/2006/relationships/image" Target="../media/image522.png"/><Relationship Id="rId16" Type="http://schemas.openxmlformats.org/officeDocument/2006/relationships/image" Target="../media/image734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735.png"/><Relationship Id="rId25" Type="http://schemas.openxmlformats.org/officeDocument/2006/relationships/image" Target="../media/image736.png"/><Relationship Id="rId26" Type="http://schemas.openxmlformats.org/officeDocument/2006/relationships/image" Target="../media/image68.png"/><Relationship Id="rId27" Type="http://schemas.openxmlformats.org/officeDocument/2006/relationships/image" Target="../media/image72.png"/><Relationship Id="rId28" Type="http://schemas.openxmlformats.org/officeDocument/2006/relationships/image" Target="../media/image525.png"/><Relationship Id="rId29" Type="http://schemas.openxmlformats.org/officeDocument/2006/relationships/image" Target="../media/image526.png"/><Relationship Id="rId30" Type="http://schemas.openxmlformats.org/officeDocument/2006/relationships/image" Target="../media/image61.png"/><Relationship Id="rId31" Type="http://schemas.openxmlformats.org/officeDocument/2006/relationships/image" Target="../media/image75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533.png"/><Relationship Id="rId36" Type="http://schemas.openxmlformats.org/officeDocument/2006/relationships/image" Target="../media/image534.png"/><Relationship Id="rId37" Type="http://schemas.openxmlformats.org/officeDocument/2006/relationships/image" Target="../media/image536.png"/><Relationship Id="rId38" Type="http://schemas.openxmlformats.org/officeDocument/2006/relationships/image" Target="../media/image535.png"/><Relationship Id="rId39" Type="http://schemas.openxmlformats.org/officeDocument/2006/relationships/image" Target="../media/image537.png"/><Relationship Id="rId40" Type="http://schemas.openxmlformats.org/officeDocument/2006/relationships/image" Target="../media/image53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7.png"/><Relationship Id="rId3" Type="http://schemas.openxmlformats.org/officeDocument/2006/relationships/image" Target="../media/image738.png"/><Relationship Id="rId4" Type="http://schemas.openxmlformats.org/officeDocument/2006/relationships/image" Target="../media/image739.png"/><Relationship Id="rId5" Type="http://schemas.openxmlformats.org/officeDocument/2006/relationships/image" Target="../media/image740.png"/><Relationship Id="rId6" Type="http://schemas.openxmlformats.org/officeDocument/2006/relationships/image" Target="../media/image741.png"/><Relationship Id="rId7" Type="http://schemas.openxmlformats.org/officeDocument/2006/relationships/image" Target="../media/image742.png"/><Relationship Id="rId8" Type="http://schemas.openxmlformats.org/officeDocument/2006/relationships/image" Target="../media/image743.png"/><Relationship Id="rId9" Type="http://schemas.openxmlformats.org/officeDocument/2006/relationships/image" Target="../media/image744.png"/><Relationship Id="rId10" Type="http://schemas.openxmlformats.org/officeDocument/2006/relationships/image" Target="../media/image745.png"/><Relationship Id="rId11" Type="http://schemas.openxmlformats.org/officeDocument/2006/relationships/image" Target="../media/image746.png"/><Relationship Id="rId12" Type="http://schemas.openxmlformats.org/officeDocument/2006/relationships/image" Target="../media/image747.png"/><Relationship Id="rId13" Type="http://schemas.openxmlformats.org/officeDocument/2006/relationships/image" Target="../media/image748.png"/><Relationship Id="rId14" Type="http://schemas.openxmlformats.org/officeDocument/2006/relationships/image" Target="../media/image749.png"/><Relationship Id="rId15" Type="http://schemas.openxmlformats.org/officeDocument/2006/relationships/image" Target="../media/image750.png"/><Relationship Id="rId16" Type="http://schemas.openxmlformats.org/officeDocument/2006/relationships/image" Target="../media/image751.png"/><Relationship Id="rId17" Type="http://schemas.openxmlformats.org/officeDocument/2006/relationships/image" Target="../media/image752.png"/><Relationship Id="rId18" Type="http://schemas.openxmlformats.org/officeDocument/2006/relationships/image" Target="../media/image753.png"/><Relationship Id="rId19" Type="http://schemas.openxmlformats.org/officeDocument/2006/relationships/image" Target="../media/image754.png"/><Relationship Id="rId20" Type="http://schemas.openxmlformats.org/officeDocument/2006/relationships/image" Target="../media/image755.png"/><Relationship Id="rId21" Type="http://schemas.openxmlformats.org/officeDocument/2006/relationships/image" Target="../media/image756.png"/><Relationship Id="rId22" Type="http://schemas.openxmlformats.org/officeDocument/2006/relationships/image" Target="../media/image757.png"/><Relationship Id="rId23" Type="http://schemas.openxmlformats.org/officeDocument/2006/relationships/image" Target="../media/image758.png"/><Relationship Id="rId24" Type="http://schemas.openxmlformats.org/officeDocument/2006/relationships/image" Target="../media/image759.png"/><Relationship Id="rId25" Type="http://schemas.openxmlformats.org/officeDocument/2006/relationships/image" Target="../media/image760.png"/><Relationship Id="rId26" Type="http://schemas.openxmlformats.org/officeDocument/2006/relationships/image" Target="../media/image761.png"/><Relationship Id="rId27" Type="http://schemas.openxmlformats.org/officeDocument/2006/relationships/image" Target="../media/image762.png"/><Relationship Id="rId28" Type="http://schemas.openxmlformats.org/officeDocument/2006/relationships/image" Target="../media/image763.png"/><Relationship Id="rId29" Type="http://schemas.openxmlformats.org/officeDocument/2006/relationships/image" Target="../media/image764.png"/><Relationship Id="rId30" Type="http://schemas.openxmlformats.org/officeDocument/2006/relationships/image" Target="../media/image765.png"/><Relationship Id="rId31" Type="http://schemas.openxmlformats.org/officeDocument/2006/relationships/image" Target="../media/image766.png"/><Relationship Id="rId32" Type="http://schemas.openxmlformats.org/officeDocument/2006/relationships/image" Target="../media/image767.png"/><Relationship Id="rId33" Type="http://schemas.openxmlformats.org/officeDocument/2006/relationships/image" Target="../media/image768.png"/><Relationship Id="rId34" Type="http://schemas.openxmlformats.org/officeDocument/2006/relationships/image" Target="../media/image769.png"/><Relationship Id="rId35" Type="http://schemas.openxmlformats.org/officeDocument/2006/relationships/image" Target="../media/image770.png"/><Relationship Id="rId36" Type="http://schemas.openxmlformats.org/officeDocument/2006/relationships/image" Target="../media/image771.png"/><Relationship Id="rId37" Type="http://schemas.openxmlformats.org/officeDocument/2006/relationships/image" Target="../media/image772.png"/><Relationship Id="rId38" Type="http://schemas.openxmlformats.org/officeDocument/2006/relationships/image" Target="../media/image773.png"/><Relationship Id="rId39" Type="http://schemas.openxmlformats.org/officeDocument/2006/relationships/image" Target="../media/image774.png"/><Relationship Id="rId40" Type="http://schemas.openxmlformats.org/officeDocument/2006/relationships/image" Target="../media/image775.png"/><Relationship Id="rId41" Type="http://schemas.openxmlformats.org/officeDocument/2006/relationships/image" Target="../media/image776.png"/><Relationship Id="rId42" Type="http://schemas.openxmlformats.org/officeDocument/2006/relationships/image" Target="../media/image777.png"/><Relationship Id="rId43" Type="http://schemas.openxmlformats.org/officeDocument/2006/relationships/image" Target="../media/image778.png"/><Relationship Id="rId44" Type="http://schemas.openxmlformats.org/officeDocument/2006/relationships/image" Target="../media/image779.png"/><Relationship Id="rId45" Type="http://schemas.openxmlformats.org/officeDocument/2006/relationships/image" Target="../media/image780.png"/><Relationship Id="rId46" Type="http://schemas.openxmlformats.org/officeDocument/2006/relationships/image" Target="../media/image781.png"/><Relationship Id="rId47" Type="http://schemas.openxmlformats.org/officeDocument/2006/relationships/image" Target="../media/image782.png"/><Relationship Id="rId48" Type="http://schemas.openxmlformats.org/officeDocument/2006/relationships/image" Target="../media/image783.png"/><Relationship Id="rId49" Type="http://schemas.openxmlformats.org/officeDocument/2006/relationships/image" Target="../media/image784.png"/><Relationship Id="rId50" Type="http://schemas.openxmlformats.org/officeDocument/2006/relationships/image" Target="../media/image785.png"/><Relationship Id="rId51" Type="http://schemas.openxmlformats.org/officeDocument/2006/relationships/image" Target="../media/image786.png"/><Relationship Id="rId52" Type="http://schemas.openxmlformats.org/officeDocument/2006/relationships/image" Target="../media/image787.png"/><Relationship Id="rId53" Type="http://schemas.openxmlformats.org/officeDocument/2006/relationships/image" Target="../media/image788.png"/><Relationship Id="rId54" Type="http://schemas.openxmlformats.org/officeDocument/2006/relationships/image" Target="../media/image789.png"/><Relationship Id="rId55" Type="http://schemas.openxmlformats.org/officeDocument/2006/relationships/image" Target="../media/image790.png"/><Relationship Id="rId56" Type="http://schemas.openxmlformats.org/officeDocument/2006/relationships/image" Target="../media/image791.png"/><Relationship Id="rId57" Type="http://schemas.openxmlformats.org/officeDocument/2006/relationships/image" Target="../media/image792.png"/><Relationship Id="rId58" Type="http://schemas.openxmlformats.org/officeDocument/2006/relationships/image" Target="../media/image793.png"/><Relationship Id="rId59" Type="http://schemas.openxmlformats.org/officeDocument/2006/relationships/image" Target="../media/image794.png"/><Relationship Id="rId60" Type="http://schemas.openxmlformats.org/officeDocument/2006/relationships/image" Target="../media/image795.png"/><Relationship Id="rId61" Type="http://schemas.openxmlformats.org/officeDocument/2006/relationships/image" Target="../media/image796.png"/><Relationship Id="rId62" Type="http://schemas.openxmlformats.org/officeDocument/2006/relationships/image" Target="../media/image797.png"/><Relationship Id="rId63" Type="http://schemas.openxmlformats.org/officeDocument/2006/relationships/image" Target="../media/image798.png"/><Relationship Id="rId64" Type="http://schemas.openxmlformats.org/officeDocument/2006/relationships/image" Target="../media/image799.png"/><Relationship Id="rId65" Type="http://schemas.openxmlformats.org/officeDocument/2006/relationships/image" Target="../media/image800.png"/><Relationship Id="rId66" Type="http://schemas.openxmlformats.org/officeDocument/2006/relationships/image" Target="../media/image801.png"/><Relationship Id="rId67" Type="http://schemas.openxmlformats.org/officeDocument/2006/relationships/image" Target="../media/image802.png"/><Relationship Id="rId68" Type="http://schemas.openxmlformats.org/officeDocument/2006/relationships/image" Target="../media/image803.png"/><Relationship Id="rId69" Type="http://schemas.openxmlformats.org/officeDocument/2006/relationships/image" Target="../media/image804.png"/><Relationship Id="rId70" Type="http://schemas.openxmlformats.org/officeDocument/2006/relationships/image" Target="../media/image805.png"/><Relationship Id="rId71" Type="http://schemas.openxmlformats.org/officeDocument/2006/relationships/image" Target="../media/image806.png"/><Relationship Id="rId72" Type="http://schemas.openxmlformats.org/officeDocument/2006/relationships/image" Target="../media/image807.png"/><Relationship Id="rId73" Type="http://schemas.openxmlformats.org/officeDocument/2006/relationships/image" Target="../media/image808.png"/><Relationship Id="rId74" Type="http://schemas.openxmlformats.org/officeDocument/2006/relationships/image" Target="../media/image809.png"/><Relationship Id="rId75" Type="http://schemas.openxmlformats.org/officeDocument/2006/relationships/image" Target="../media/image810.png"/><Relationship Id="rId76" Type="http://schemas.openxmlformats.org/officeDocument/2006/relationships/image" Target="../media/image811.png"/><Relationship Id="rId77" Type="http://schemas.openxmlformats.org/officeDocument/2006/relationships/image" Target="../media/image812.png"/><Relationship Id="rId78" Type="http://schemas.openxmlformats.org/officeDocument/2006/relationships/image" Target="../media/image813.png"/><Relationship Id="rId79" Type="http://schemas.openxmlformats.org/officeDocument/2006/relationships/image" Target="../media/image814.png"/><Relationship Id="rId80" Type="http://schemas.openxmlformats.org/officeDocument/2006/relationships/image" Target="../media/image815.png"/><Relationship Id="rId81" Type="http://schemas.openxmlformats.org/officeDocument/2006/relationships/image" Target="../media/image816.png"/><Relationship Id="rId82" Type="http://schemas.openxmlformats.org/officeDocument/2006/relationships/image" Target="../media/image817.png"/><Relationship Id="rId83" Type="http://schemas.openxmlformats.org/officeDocument/2006/relationships/image" Target="../media/image818.png"/><Relationship Id="rId84" Type="http://schemas.openxmlformats.org/officeDocument/2006/relationships/image" Target="../media/image819.png"/><Relationship Id="rId85" Type="http://schemas.openxmlformats.org/officeDocument/2006/relationships/image" Target="../media/image820.png"/><Relationship Id="rId86" Type="http://schemas.openxmlformats.org/officeDocument/2006/relationships/image" Target="../media/image821.png"/><Relationship Id="rId87" Type="http://schemas.openxmlformats.org/officeDocument/2006/relationships/image" Target="../media/image822.png"/><Relationship Id="rId88" Type="http://schemas.openxmlformats.org/officeDocument/2006/relationships/image" Target="../media/image823.png"/><Relationship Id="rId89" Type="http://schemas.openxmlformats.org/officeDocument/2006/relationships/image" Target="../media/image824.png"/><Relationship Id="rId90" Type="http://schemas.openxmlformats.org/officeDocument/2006/relationships/image" Target="../media/image825.png"/><Relationship Id="rId91" Type="http://schemas.openxmlformats.org/officeDocument/2006/relationships/image" Target="../media/image826.png"/><Relationship Id="rId92" Type="http://schemas.openxmlformats.org/officeDocument/2006/relationships/image" Target="../media/image827.png"/><Relationship Id="rId93" Type="http://schemas.openxmlformats.org/officeDocument/2006/relationships/image" Target="../media/image828.png"/><Relationship Id="rId94" Type="http://schemas.openxmlformats.org/officeDocument/2006/relationships/image" Target="../media/image829.png"/><Relationship Id="rId95" Type="http://schemas.openxmlformats.org/officeDocument/2006/relationships/image" Target="../media/image830.png"/><Relationship Id="rId96" Type="http://schemas.openxmlformats.org/officeDocument/2006/relationships/image" Target="../media/image831.png"/><Relationship Id="rId97" Type="http://schemas.openxmlformats.org/officeDocument/2006/relationships/image" Target="../media/image832.png"/><Relationship Id="rId98" Type="http://schemas.openxmlformats.org/officeDocument/2006/relationships/image" Target="../media/image833.png"/><Relationship Id="rId99" Type="http://schemas.openxmlformats.org/officeDocument/2006/relationships/image" Target="../media/image834.png"/><Relationship Id="rId100" Type="http://schemas.openxmlformats.org/officeDocument/2006/relationships/image" Target="../media/image835.png"/><Relationship Id="rId101" Type="http://schemas.openxmlformats.org/officeDocument/2006/relationships/image" Target="../media/image836.png"/><Relationship Id="rId102" Type="http://schemas.openxmlformats.org/officeDocument/2006/relationships/image" Target="../media/image837.png"/><Relationship Id="rId103" Type="http://schemas.openxmlformats.org/officeDocument/2006/relationships/image" Target="../media/image838.png"/><Relationship Id="rId104" Type="http://schemas.openxmlformats.org/officeDocument/2006/relationships/image" Target="../media/image839.png"/><Relationship Id="rId105" Type="http://schemas.openxmlformats.org/officeDocument/2006/relationships/image" Target="../media/image840.png"/><Relationship Id="rId106" Type="http://schemas.openxmlformats.org/officeDocument/2006/relationships/image" Target="../media/image841.png"/><Relationship Id="rId107" Type="http://schemas.openxmlformats.org/officeDocument/2006/relationships/image" Target="../media/image842.png"/><Relationship Id="rId108" Type="http://schemas.openxmlformats.org/officeDocument/2006/relationships/image" Target="../media/image843.png"/><Relationship Id="rId109" Type="http://schemas.openxmlformats.org/officeDocument/2006/relationships/image" Target="../media/image844.png"/><Relationship Id="rId110" Type="http://schemas.openxmlformats.org/officeDocument/2006/relationships/image" Target="../media/image845.png"/><Relationship Id="rId111" Type="http://schemas.openxmlformats.org/officeDocument/2006/relationships/image" Target="../media/image846.png"/><Relationship Id="rId112" Type="http://schemas.openxmlformats.org/officeDocument/2006/relationships/image" Target="../media/image847.png"/><Relationship Id="rId113" Type="http://schemas.openxmlformats.org/officeDocument/2006/relationships/image" Target="../media/image848.png"/><Relationship Id="rId114" Type="http://schemas.openxmlformats.org/officeDocument/2006/relationships/image" Target="../media/image849.png"/><Relationship Id="rId115" Type="http://schemas.openxmlformats.org/officeDocument/2006/relationships/image" Target="../media/image850.png"/><Relationship Id="rId116" Type="http://schemas.openxmlformats.org/officeDocument/2006/relationships/image" Target="../media/image851.png"/><Relationship Id="rId117" Type="http://schemas.openxmlformats.org/officeDocument/2006/relationships/image" Target="../media/image852.png"/><Relationship Id="rId118" Type="http://schemas.openxmlformats.org/officeDocument/2006/relationships/image" Target="../media/image853.png"/><Relationship Id="rId119" Type="http://schemas.openxmlformats.org/officeDocument/2006/relationships/image" Target="../media/image854.png"/><Relationship Id="rId120" Type="http://schemas.openxmlformats.org/officeDocument/2006/relationships/image" Target="../media/image855.png"/><Relationship Id="rId121" Type="http://schemas.openxmlformats.org/officeDocument/2006/relationships/image" Target="../media/image856.png"/><Relationship Id="rId122" Type="http://schemas.openxmlformats.org/officeDocument/2006/relationships/image" Target="../media/image857.png"/><Relationship Id="rId123" Type="http://schemas.openxmlformats.org/officeDocument/2006/relationships/image" Target="../media/image858.png"/><Relationship Id="rId124" Type="http://schemas.openxmlformats.org/officeDocument/2006/relationships/image" Target="../media/image859.png"/><Relationship Id="rId125" Type="http://schemas.openxmlformats.org/officeDocument/2006/relationships/image" Target="../media/image860.png"/><Relationship Id="rId126" Type="http://schemas.openxmlformats.org/officeDocument/2006/relationships/image" Target="../media/image861.png"/><Relationship Id="rId127" Type="http://schemas.openxmlformats.org/officeDocument/2006/relationships/image" Target="../media/image862.png"/><Relationship Id="rId128" Type="http://schemas.openxmlformats.org/officeDocument/2006/relationships/image" Target="../media/image863.png"/><Relationship Id="rId129" Type="http://schemas.openxmlformats.org/officeDocument/2006/relationships/image" Target="../media/image864.png"/><Relationship Id="rId130" Type="http://schemas.openxmlformats.org/officeDocument/2006/relationships/image" Target="../media/image865.png"/><Relationship Id="rId131" Type="http://schemas.openxmlformats.org/officeDocument/2006/relationships/image" Target="../media/image866.png"/><Relationship Id="rId132" Type="http://schemas.openxmlformats.org/officeDocument/2006/relationships/image" Target="../media/image867.png"/><Relationship Id="rId133" Type="http://schemas.openxmlformats.org/officeDocument/2006/relationships/image" Target="../media/image868.png"/><Relationship Id="rId134" Type="http://schemas.openxmlformats.org/officeDocument/2006/relationships/image" Target="../media/image869.png"/><Relationship Id="rId135" Type="http://schemas.openxmlformats.org/officeDocument/2006/relationships/image" Target="../media/image870.png"/><Relationship Id="rId136" Type="http://schemas.openxmlformats.org/officeDocument/2006/relationships/image" Target="../media/image871.png"/><Relationship Id="rId137" Type="http://schemas.openxmlformats.org/officeDocument/2006/relationships/image" Target="../media/image872.png"/><Relationship Id="rId138" Type="http://schemas.openxmlformats.org/officeDocument/2006/relationships/image" Target="../media/image873.png"/><Relationship Id="rId139" Type="http://schemas.openxmlformats.org/officeDocument/2006/relationships/image" Target="../media/image874.png"/><Relationship Id="rId140" Type="http://schemas.openxmlformats.org/officeDocument/2006/relationships/image" Target="../media/image875.png"/><Relationship Id="rId141" Type="http://schemas.openxmlformats.org/officeDocument/2006/relationships/image" Target="../media/image876.png"/><Relationship Id="rId142" Type="http://schemas.openxmlformats.org/officeDocument/2006/relationships/image" Target="../media/image877.png"/><Relationship Id="rId143" Type="http://schemas.openxmlformats.org/officeDocument/2006/relationships/image" Target="../media/image878.png"/><Relationship Id="rId144" Type="http://schemas.openxmlformats.org/officeDocument/2006/relationships/image" Target="../media/image879.png"/><Relationship Id="rId145" Type="http://schemas.openxmlformats.org/officeDocument/2006/relationships/image" Target="../media/image880.png"/><Relationship Id="rId146" Type="http://schemas.openxmlformats.org/officeDocument/2006/relationships/image" Target="../media/image881.png"/><Relationship Id="rId147" Type="http://schemas.openxmlformats.org/officeDocument/2006/relationships/image" Target="../media/image882.png"/><Relationship Id="rId148" Type="http://schemas.openxmlformats.org/officeDocument/2006/relationships/image" Target="../media/image883.png"/><Relationship Id="rId149" Type="http://schemas.openxmlformats.org/officeDocument/2006/relationships/image" Target="../media/image884.png"/><Relationship Id="rId150" Type="http://schemas.openxmlformats.org/officeDocument/2006/relationships/image" Target="../media/image885.png"/><Relationship Id="rId151" Type="http://schemas.openxmlformats.org/officeDocument/2006/relationships/image" Target="../media/image886.png"/><Relationship Id="rId152" Type="http://schemas.openxmlformats.org/officeDocument/2006/relationships/image" Target="../media/image887.png"/><Relationship Id="rId153" Type="http://schemas.openxmlformats.org/officeDocument/2006/relationships/image" Target="../media/image888.png"/><Relationship Id="rId154" Type="http://schemas.openxmlformats.org/officeDocument/2006/relationships/image" Target="../media/image889.png"/><Relationship Id="rId155" Type="http://schemas.openxmlformats.org/officeDocument/2006/relationships/image" Target="../media/image890.png"/><Relationship Id="rId156" Type="http://schemas.openxmlformats.org/officeDocument/2006/relationships/image" Target="../media/image891.png"/><Relationship Id="rId157" Type="http://schemas.openxmlformats.org/officeDocument/2006/relationships/image" Target="../media/image892.png"/><Relationship Id="rId158" Type="http://schemas.openxmlformats.org/officeDocument/2006/relationships/image" Target="../media/image893.png"/><Relationship Id="rId159" Type="http://schemas.openxmlformats.org/officeDocument/2006/relationships/image" Target="../media/image894.png"/><Relationship Id="rId160" Type="http://schemas.openxmlformats.org/officeDocument/2006/relationships/image" Target="../media/image895.png"/><Relationship Id="rId161" Type="http://schemas.openxmlformats.org/officeDocument/2006/relationships/image" Target="../media/image896.png"/><Relationship Id="rId162" Type="http://schemas.openxmlformats.org/officeDocument/2006/relationships/image" Target="../media/image897.png"/><Relationship Id="rId163" Type="http://schemas.openxmlformats.org/officeDocument/2006/relationships/image" Target="../media/image898.png"/><Relationship Id="rId164" Type="http://schemas.openxmlformats.org/officeDocument/2006/relationships/image" Target="../media/image899.png"/><Relationship Id="rId165" Type="http://schemas.openxmlformats.org/officeDocument/2006/relationships/image" Target="../media/image900.png"/><Relationship Id="rId166" Type="http://schemas.openxmlformats.org/officeDocument/2006/relationships/image" Target="../media/image901.png"/><Relationship Id="rId167" Type="http://schemas.openxmlformats.org/officeDocument/2006/relationships/image" Target="../media/image902.png"/><Relationship Id="rId168" Type="http://schemas.openxmlformats.org/officeDocument/2006/relationships/image" Target="../media/image903.png"/><Relationship Id="rId169" Type="http://schemas.openxmlformats.org/officeDocument/2006/relationships/image" Target="../media/image904.png"/><Relationship Id="rId170" Type="http://schemas.openxmlformats.org/officeDocument/2006/relationships/image" Target="../media/image905.png"/><Relationship Id="rId171" Type="http://schemas.openxmlformats.org/officeDocument/2006/relationships/image" Target="../media/image906.png"/><Relationship Id="rId172" Type="http://schemas.openxmlformats.org/officeDocument/2006/relationships/image" Target="../media/image907.png"/><Relationship Id="rId173" Type="http://schemas.openxmlformats.org/officeDocument/2006/relationships/image" Target="../media/image908.png"/><Relationship Id="rId174" Type="http://schemas.openxmlformats.org/officeDocument/2006/relationships/image" Target="../media/image909.png"/><Relationship Id="rId175" Type="http://schemas.openxmlformats.org/officeDocument/2006/relationships/image" Target="../media/image910.png"/><Relationship Id="rId176" Type="http://schemas.openxmlformats.org/officeDocument/2006/relationships/image" Target="../media/image911.png"/><Relationship Id="rId177" Type="http://schemas.openxmlformats.org/officeDocument/2006/relationships/image" Target="../media/image912.png"/><Relationship Id="rId178" Type="http://schemas.openxmlformats.org/officeDocument/2006/relationships/image" Target="../media/image913.png"/><Relationship Id="rId179" Type="http://schemas.openxmlformats.org/officeDocument/2006/relationships/image" Target="../media/image914.png"/><Relationship Id="rId180" Type="http://schemas.openxmlformats.org/officeDocument/2006/relationships/image" Target="../media/image915.png"/><Relationship Id="rId181" Type="http://schemas.openxmlformats.org/officeDocument/2006/relationships/image" Target="../media/image916.png"/><Relationship Id="rId182" Type="http://schemas.openxmlformats.org/officeDocument/2006/relationships/image" Target="../media/image917.png"/><Relationship Id="rId183" Type="http://schemas.openxmlformats.org/officeDocument/2006/relationships/image" Target="../media/image918.png"/><Relationship Id="rId184" Type="http://schemas.openxmlformats.org/officeDocument/2006/relationships/image" Target="../media/image919.png"/><Relationship Id="rId185" Type="http://schemas.openxmlformats.org/officeDocument/2006/relationships/image" Target="../media/image920.png"/><Relationship Id="rId186" Type="http://schemas.openxmlformats.org/officeDocument/2006/relationships/image" Target="../media/image921.png"/><Relationship Id="rId187" Type="http://schemas.openxmlformats.org/officeDocument/2006/relationships/image" Target="../media/image922.png"/><Relationship Id="rId188" Type="http://schemas.openxmlformats.org/officeDocument/2006/relationships/image" Target="../media/image923.png"/><Relationship Id="rId189" Type="http://schemas.openxmlformats.org/officeDocument/2006/relationships/image" Target="../media/image924.png"/><Relationship Id="rId190" Type="http://schemas.openxmlformats.org/officeDocument/2006/relationships/image" Target="../media/image925.png"/><Relationship Id="rId191" Type="http://schemas.openxmlformats.org/officeDocument/2006/relationships/image" Target="../media/image926.png"/><Relationship Id="rId192" Type="http://schemas.openxmlformats.org/officeDocument/2006/relationships/image" Target="../media/image927.png"/><Relationship Id="rId193" Type="http://schemas.openxmlformats.org/officeDocument/2006/relationships/image" Target="../media/image87.png"/><Relationship Id="rId194" Type="http://schemas.openxmlformats.org/officeDocument/2006/relationships/image" Target="../media/image88.png"/><Relationship Id="rId195" Type="http://schemas.openxmlformats.org/officeDocument/2006/relationships/image" Target="../media/image89.png"/><Relationship Id="rId196" Type="http://schemas.openxmlformats.org/officeDocument/2006/relationships/image" Target="../media/image90.png"/><Relationship Id="rId197" Type="http://schemas.openxmlformats.org/officeDocument/2006/relationships/image" Target="../media/image91.png"/><Relationship Id="rId198" Type="http://schemas.openxmlformats.org/officeDocument/2006/relationships/image" Target="../media/image92.png"/><Relationship Id="rId199" Type="http://schemas.openxmlformats.org/officeDocument/2006/relationships/image" Target="../media/image93.png"/><Relationship Id="rId200" Type="http://schemas.openxmlformats.org/officeDocument/2006/relationships/image" Target="../media/image75.png"/><Relationship Id="rId201" Type="http://schemas.openxmlformats.org/officeDocument/2006/relationships/image" Target="../media/image10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8.png"/><Relationship Id="rId3" Type="http://schemas.openxmlformats.org/officeDocument/2006/relationships/image" Target="../media/image929.png"/><Relationship Id="rId4" Type="http://schemas.openxmlformats.org/officeDocument/2006/relationships/image" Target="../media/image75.png"/><Relationship Id="rId5" Type="http://schemas.openxmlformats.org/officeDocument/2006/relationships/image" Target="../media/image18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25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92.png"/><Relationship Id="rId20" Type="http://schemas.openxmlformats.org/officeDocument/2006/relationships/image" Target="../media/image93.png"/><Relationship Id="rId21" Type="http://schemas.openxmlformats.org/officeDocument/2006/relationships/image" Target="../media/image94.png"/><Relationship Id="rId22" Type="http://schemas.openxmlformats.org/officeDocument/2006/relationships/image" Target="../media/image95.png"/><Relationship Id="rId23" Type="http://schemas.openxmlformats.org/officeDocument/2006/relationships/image" Target="../media/image96.png"/><Relationship Id="rId24" Type="http://schemas.openxmlformats.org/officeDocument/2006/relationships/image" Target="../media/image97.png"/><Relationship Id="rId25" Type="http://schemas.openxmlformats.org/officeDocument/2006/relationships/image" Target="../media/image98.png"/><Relationship Id="rId26" Type="http://schemas.openxmlformats.org/officeDocument/2006/relationships/image" Target="../media/image99.png"/><Relationship Id="rId27" Type="http://schemas.openxmlformats.org/officeDocument/2006/relationships/image" Target="../media/image10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Relationship Id="rId28" Type="http://schemas.openxmlformats.org/officeDocument/2006/relationships/image" Target="../media/image120.png"/><Relationship Id="rId29" Type="http://schemas.openxmlformats.org/officeDocument/2006/relationships/image" Target="../media/image121.png"/><Relationship Id="rId30" Type="http://schemas.openxmlformats.org/officeDocument/2006/relationships/image" Target="../media/image122.png"/><Relationship Id="rId31" Type="http://schemas.openxmlformats.org/officeDocument/2006/relationships/image" Target="../media/image123.png"/><Relationship Id="rId32" Type="http://schemas.openxmlformats.org/officeDocument/2006/relationships/image" Target="../media/image124.png"/><Relationship Id="rId33" Type="http://schemas.openxmlformats.org/officeDocument/2006/relationships/image" Target="../media/image125.png"/><Relationship Id="rId34" Type="http://schemas.openxmlformats.org/officeDocument/2006/relationships/image" Target="../media/image126.png"/><Relationship Id="rId35" Type="http://schemas.openxmlformats.org/officeDocument/2006/relationships/image" Target="../media/image127.png"/><Relationship Id="rId36" Type="http://schemas.openxmlformats.org/officeDocument/2006/relationships/image" Target="../media/image128.png"/><Relationship Id="rId37" Type="http://schemas.openxmlformats.org/officeDocument/2006/relationships/image" Target="../media/image129.png"/><Relationship Id="rId38" Type="http://schemas.openxmlformats.org/officeDocument/2006/relationships/image" Target="../media/image130.png"/><Relationship Id="rId39" Type="http://schemas.openxmlformats.org/officeDocument/2006/relationships/image" Target="../media/image131.png"/><Relationship Id="rId40" Type="http://schemas.openxmlformats.org/officeDocument/2006/relationships/image" Target="../media/image132.png"/><Relationship Id="rId41" Type="http://schemas.openxmlformats.org/officeDocument/2006/relationships/image" Target="../media/image133.png"/><Relationship Id="rId42" Type="http://schemas.openxmlformats.org/officeDocument/2006/relationships/image" Target="../media/image134.png"/><Relationship Id="rId43" Type="http://schemas.openxmlformats.org/officeDocument/2006/relationships/image" Target="../media/image135.png"/><Relationship Id="rId44" Type="http://schemas.openxmlformats.org/officeDocument/2006/relationships/image" Target="../media/image136.png"/><Relationship Id="rId45" Type="http://schemas.openxmlformats.org/officeDocument/2006/relationships/image" Target="../media/image137.png"/><Relationship Id="rId46" Type="http://schemas.openxmlformats.org/officeDocument/2006/relationships/image" Target="../media/image138.png"/><Relationship Id="rId47" Type="http://schemas.openxmlformats.org/officeDocument/2006/relationships/image" Target="../media/image139.png"/><Relationship Id="rId48" Type="http://schemas.openxmlformats.org/officeDocument/2006/relationships/image" Target="../media/image140.png"/><Relationship Id="rId49" Type="http://schemas.openxmlformats.org/officeDocument/2006/relationships/image" Target="../media/image141.png"/><Relationship Id="rId50" Type="http://schemas.openxmlformats.org/officeDocument/2006/relationships/image" Target="../media/image142.png"/><Relationship Id="rId51" Type="http://schemas.openxmlformats.org/officeDocument/2006/relationships/image" Target="../media/image143.png"/><Relationship Id="rId52" Type="http://schemas.openxmlformats.org/officeDocument/2006/relationships/image" Target="../media/image144.png"/><Relationship Id="rId53" Type="http://schemas.openxmlformats.org/officeDocument/2006/relationships/image" Target="../media/image145.png"/><Relationship Id="rId54" Type="http://schemas.openxmlformats.org/officeDocument/2006/relationships/image" Target="../media/image146.png"/><Relationship Id="rId55" Type="http://schemas.openxmlformats.org/officeDocument/2006/relationships/image" Target="../media/image147.png"/><Relationship Id="rId56" Type="http://schemas.openxmlformats.org/officeDocument/2006/relationships/image" Target="../media/image148.png"/><Relationship Id="rId57" Type="http://schemas.openxmlformats.org/officeDocument/2006/relationships/image" Target="../media/image149.png"/><Relationship Id="rId58" Type="http://schemas.openxmlformats.org/officeDocument/2006/relationships/image" Target="../media/image150.png"/><Relationship Id="rId59" Type="http://schemas.openxmlformats.org/officeDocument/2006/relationships/image" Target="../media/image151.png"/><Relationship Id="rId60" Type="http://schemas.openxmlformats.org/officeDocument/2006/relationships/image" Target="../media/image152.png"/><Relationship Id="rId61" Type="http://schemas.openxmlformats.org/officeDocument/2006/relationships/image" Target="../media/image153.png"/><Relationship Id="rId62" Type="http://schemas.openxmlformats.org/officeDocument/2006/relationships/image" Target="../media/image154.png"/><Relationship Id="rId63" Type="http://schemas.openxmlformats.org/officeDocument/2006/relationships/image" Target="../media/image155.png"/><Relationship Id="rId64" Type="http://schemas.openxmlformats.org/officeDocument/2006/relationships/image" Target="../media/image156.png"/><Relationship Id="rId65" Type="http://schemas.openxmlformats.org/officeDocument/2006/relationships/image" Target="../media/image157.png"/><Relationship Id="rId66" Type="http://schemas.openxmlformats.org/officeDocument/2006/relationships/image" Target="../media/image158.png"/><Relationship Id="rId67" Type="http://schemas.openxmlformats.org/officeDocument/2006/relationships/image" Target="../media/image159.png"/><Relationship Id="rId68" Type="http://schemas.openxmlformats.org/officeDocument/2006/relationships/image" Target="../media/image160.png"/><Relationship Id="rId69" Type="http://schemas.openxmlformats.org/officeDocument/2006/relationships/image" Target="../media/image161.png"/><Relationship Id="rId70" Type="http://schemas.openxmlformats.org/officeDocument/2006/relationships/image" Target="../media/image162.jpg"/><Relationship Id="rId71" Type="http://schemas.openxmlformats.org/officeDocument/2006/relationships/image" Target="../media/image163.png"/><Relationship Id="rId72" Type="http://schemas.openxmlformats.org/officeDocument/2006/relationships/image" Target="../media/image164.png"/><Relationship Id="rId73" Type="http://schemas.openxmlformats.org/officeDocument/2006/relationships/image" Target="../media/image165.png"/><Relationship Id="rId74" Type="http://schemas.openxmlformats.org/officeDocument/2006/relationships/image" Target="../media/image166.png"/><Relationship Id="rId75" Type="http://schemas.openxmlformats.org/officeDocument/2006/relationships/image" Target="../media/image167.png"/><Relationship Id="rId76" Type="http://schemas.openxmlformats.org/officeDocument/2006/relationships/image" Target="../media/image168.png"/><Relationship Id="rId77" Type="http://schemas.openxmlformats.org/officeDocument/2006/relationships/image" Target="../media/image169.png"/><Relationship Id="rId78" Type="http://schemas.openxmlformats.org/officeDocument/2006/relationships/image" Target="../media/image170.png"/><Relationship Id="rId79" Type="http://schemas.openxmlformats.org/officeDocument/2006/relationships/image" Target="../media/image171.png"/><Relationship Id="rId80" Type="http://schemas.openxmlformats.org/officeDocument/2006/relationships/image" Target="../media/image172.png"/><Relationship Id="rId81" Type="http://schemas.openxmlformats.org/officeDocument/2006/relationships/image" Target="../media/image173.png"/><Relationship Id="rId82" Type="http://schemas.openxmlformats.org/officeDocument/2006/relationships/image" Target="../media/image174.png"/><Relationship Id="rId83" Type="http://schemas.openxmlformats.org/officeDocument/2006/relationships/image" Target="../media/image175.png"/><Relationship Id="rId84" Type="http://schemas.openxmlformats.org/officeDocument/2006/relationships/image" Target="../media/image176.png"/><Relationship Id="rId85" Type="http://schemas.openxmlformats.org/officeDocument/2006/relationships/image" Target="../media/image177.png"/><Relationship Id="rId86" Type="http://schemas.openxmlformats.org/officeDocument/2006/relationships/image" Target="../media/image178.png"/><Relationship Id="rId87" Type="http://schemas.openxmlformats.org/officeDocument/2006/relationships/image" Target="../media/image179.png"/><Relationship Id="rId88" Type="http://schemas.openxmlformats.org/officeDocument/2006/relationships/image" Target="../media/image180.png"/><Relationship Id="rId89" Type="http://schemas.openxmlformats.org/officeDocument/2006/relationships/image" Target="../media/image181.png"/><Relationship Id="rId90" Type="http://schemas.openxmlformats.org/officeDocument/2006/relationships/image" Target="../media/image182.png"/><Relationship Id="rId91" Type="http://schemas.openxmlformats.org/officeDocument/2006/relationships/image" Target="../media/image183.png"/><Relationship Id="rId92" Type="http://schemas.openxmlformats.org/officeDocument/2006/relationships/image" Target="../media/image184.jpg"/><Relationship Id="rId93" Type="http://schemas.openxmlformats.org/officeDocument/2006/relationships/image" Target="../media/image185.png"/><Relationship Id="rId94" Type="http://schemas.openxmlformats.org/officeDocument/2006/relationships/image" Target="../media/image186.png"/><Relationship Id="rId95" Type="http://schemas.openxmlformats.org/officeDocument/2006/relationships/image" Target="../media/image187.png"/><Relationship Id="rId96" Type="http://schemas.openxmlformats.org/officeDocument/2006/relationships/image" Target="../media/image25.png"/><Relationship Id="rId97" Type="http://schemas.openxmlformats.org/officeDocument/2006/relationships/image" Target="../media/image77.png"/><Relationship Id="rId98" Type="http://schemas.openxmlformats.org/officeDocument/2006/relationships/image" Target="../media/image78.png"/><Relationship Id="rId99" Type="http://schemas.openxmlformats.org/officeDocument/2006/relationships/image" Target="../media/image79.png"/><Relationship Id="rId100" Type="http://schemas.openxmlformats.org/officeDocument/2006/relationships/image" Target="../media/image80.png"/><Relationship Id="rId101" Type="http://schemas.openxmlformats.org/officeDocument/2006/relationships/image" Target="../media/image81.png"/><Relationship Id="rId102" Type="http://schemas.openxmlformats.org/officeDocument/2006/relationships/image" Target="../media/image82.png"/><Relationship Id="rId103" Type="http://schemas.openxmlformats.org/officeDocument/2006/relationships/image" Target="../media/image18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25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193.jp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Relationship Id="rId22" Type="http://schemas.openxmlformats.org/officeDocument/2006/relationships/image" Target="../media/image198.png"/><Relationship Id="rId23" Type="http://schemas.openxmlformats.org/officeDocument/2006/relationships/image" Target="../media/image199.png"/><Relationship Id="rId24" Type="http://schemas.openxmlformats.org/officeDocument/2006/relationships/image" Target="../media/image200.png"/><Relationship Id="rId25" Type="http://schemas.openxmlformats.org/officeDocument/2006/relationships/image" Target="../media/image201.png"/><Relationship Id="rId26" Type="http://schemas.openxmlformats.org/officeDocument/2006/relationships/image" Target="../media/image202.png"/><Relationship Id="rId27" Type="http://schemas.openxmlformats.org/officeDocument/2006/relationships/image" Target="../media/image203.png"/><Relationship Id="rId28" Type="http://schemas.openxmlformats.org/officeDocument/2006/relationships/image" Target="../media/image204.png"/><Relationship Id="rId29" Type="http://schemas.openxmlformats.org/officeDocument/2006/relationships/image" Target="../media/image205.png"/><Relationship Id="rId30" Type="http://schemas.openxmlformats.org/officeDocument/2006/relationships/image" Target="../media/image206.png"/><Relationship Id="rId31" Type="http://schemas.openxmlformats.org/officeDocument/2006/relationships/image" Target="../media/image207.png"/><Relationship Id="rId32" Type="http://schemas.openxmlformats.org/officeDocument/2006/relationships/image" Target="../media/image208.png"/><Relationship Id="rId33" Type="http://schemas.openxmlformats.org/officeDocument/2006/relationships/image" Target="../media/image209.png"/><Relationship Id="rId34" Type="http://schemas.openxmlformats.org/officeDocument/2006/relationships/image" Target="../media/image210.png"/><Relationship Id="rId35" Type="http://schemas.openxmlformats.org/officeDocument/2006/relationships/image" Target="../media/image211.png"/><Relationship Id="rId36" Type="http://schemas.openxmlformats.org/officeDocument/2006/relationships/image" Target="../media/image212.png"/><Relationship Id="rId37" Type="http://schemas.openxmlformats.org/officeDocument/2006/relationships/image" Target="../media/image213.png"/><Relationship Id="rId38" Type="http://schemas.openxmlformats.org/officeDocument/2006/relationships/image" Target="../media/image214.png"/><Relationship Id="rId39" Type="http://schemas.openxmlformats.org/officeDocument/2006/relationships/image" Target="../media/image215.png"/><Relationship Id="rId40" Type="http://schemas.openxmlformats.org/officeDocument/2006/relationships/image" Target="../media/image216.png"/><Relationship Id="rId41" Type="http://schemas.openxmlformats.org/officeDocument/2006/relationships/image" Target="../media/image217.png"/><Relationship Id="rId42" Type="http://schemas.openxmlformats.org/officeDocument/2006/relationships/image" Target="../media/image218.png"/><Relationship Id="rId43" Type="http://schemas.openxmlformats.org/officeDocument/2006/relationships/image" Target="../media/image219.png"/><Relationship Id="rId44" Type="http://schemas.openxmlformats.org/officeDocument/2006/relationships/image" Target="../media/image220.png"/><Relationship Id="rId45" Type="http://schemas.openxmlformats.org/officeDocument/2006/relationships/image" Target="../media/image221.png"/><Relationship Id="rId46" Type="http://schemas.openxmlformats.org/officeDocument/2006/relationships/image" Target="../media/image222.png"/><Relationship Id="rId47" Type="http://schemas.openxmlformats.org/officeDocument/2006/relationships/image" Target="../media/image223.png"/><Relationship Id="rId48" Type="http://schemas.openxmlformats.org/officeDocument/2006/relationships/image" Target="../media/image224.png"/><Relationship Id="rId49" Type="http://schemas.openxmlformats.org/officeDocument/2006/relationships/image" Target="../media/image225.png"/><Relationship Id="rId50" Type="http://schemas.openxmlformats.org/officeDocument/2006/relationships/image" Target="../media/image226.png"/><Relationship Id="rId51" Type="http://schemas.openxmlformats.org/officeDocument/2006/relationships/image" Target="../media/image227.png"/><Relationship Id="rId52" Type="http://schemas.openxmlformats.org/officeDocument/2006/relationships/image" Target="../media/image228.png"/><Relationship Id="rId53" Type="http://schemas.openxmlformats.org/officeDocument/2006/relationships/image" Target="../media/image229.png"/><Relationship Id="rId54" Type="http://schemas.openxmlformats.org/officeDocument/2006/relationships/image" Target="../media/image230.png"/><Relationship Id="rId55" Type="http://schemas.openxmlformats.org/officeDocument/2006/relationships/image" Target="../media/image231.png"/><Relationship Id="rId56" Type="http://schemas.openxmlformats.org/officeDocument/2006/relationships/image" Target="../media/image232.png"/><Relationship Id="rId57" Type="http://schemas.openxmlformats.org/officeDocument/2006/relationships/image" Target="../media/image233.png"/><Relationship Id="rId58" Type="http://schemas.openxmlformats.org/officeDocument/2006/relationships/image" Target="../media/image234.png"/><Relationship Id="rId59" Type="http://schemas.openxmlformats.org/officeDocument/2006/relationships/image" Target="../media/image235.png"/><Relationship Id="rId60" Type="http://schemas.openxmlformats.org/officeDocument/2006/relationships/image" Target="../media/image236.png"/><Relationship Id="rId61" Type="http://schemas.openxmlformats.org/officeDocument/2006/relationships/image" Target="../media/image237.png"/><Relationship Id="rId62" Type="http://schemas.openxmlformats.org/officeDocument/2006/relationships/image" Target="../media/image238.png"/><Relationship Id="rId63" Type="http://schemas.openxmlformats.org/officeDocument/2006/relationships/image" Target="../media/image239.png"/><Relationship Id="rId64" Type="http://schemas.openxmlformats.org/officeDocument/2006/relationships/image" Target="../media/image240.png"/><Relationship Id="rId65" Type="http://schemas.openxmlformats.org/officeDocument/2006/relationships/image" Target="../media/image241.png"/><Relationship Id="rId66" Type="http://schemas.openxmlformats.org/officeDocument/2006/relationships/image" Target="../media/image242.png"/><Relationship Id="rId67" Type="http://schemas.openxmlformats.org/officeDocument/2006/relationships/image" Target="../media/image243.png"/><Relationship Id="rId68" Type="http://schemas.openxmlformats.org/officeDocument/2006/relationships/image" Target="../media/image244.png"/><Relationship Id="rId69" Type="http://schemas.openxmlformats.org/officeDocument/2006/relationships/image" Target="../media/image245.png"/><Relationship Id="rId70" Type="http://schemas.openxmlformats.org/officeDocument/2006/relationships/image" Target="../media/image246.png"/><Relationship Id="rId71" Type="http://schemas.openxmlformats.org/officeDocument/2006/relationships/image" Target="../media/image247.png"/><Relationship Id="rId72" Type="http://schemas.openxmlformats.org/officeDocument/2006/relationships/image" Target="../media/image248.png"/><Relationship Id="rId73" Type="http://schemas.openxmlformats.org/officeDocument/2006/relationships/image" Target="../media/image249.png"/><Relationship Id="rId74" Type="http://schemas.openxmlformats.org/officeDocument/2006/relationships/image" Target="../media/image250.png"/><Relationship Id="rId75" Type="http://schemas.openxmlformats.org/officeDocument/2006/relationships/image" Target="../media/image251.png"/><Relationship Id="rId76" Type="http://schemas.openxmlformats.org/officeDocument/2006/relationships/image" Target="../media/image252.png"/><Relationship Id="rId77" Type="http://schemas.openxmlformats.org/officeDocument/2006/relationships/image" Target="../media/image253.png"/><Relationship Id="rId78" Type="http://schemas.openxmlformats.org/officeDocument/2006/relationships/image" Target="../media/image254.png"/><Relationship Id="rId79" Type="http://schemas.openxmlformats.org/officeDocument/2006/relationships/image" Target="../media/image255.png"/><Relationship Id="rId80" Type="http://schemas.openxmlformats.org/officeDocument/2006/relationships/image" Target="../media/image256.png"/><Relationship Id="rId81" Type="http://schemas.openxmlformats.org/officeDocument/2006/relationships/image" Target="../media/image257.png"/><Relationship Id="rId82" Type="http://schemas.openxmlformats.org/officeDocument/2006/relationships/image" Target="../media/image258.png"/><Relationship Id="rId83" Type="http://schemas.openxmlformats.org/officeDocument/2006/relationships/image" Target="../media/image259.png"/><Relationship Id="rId84" Type="http://schemas.openxmlformats.org/officeDocument/2006/relationships/image" Target="../media/image260.png"/><Relationship Id="rId85" Type="http://schemas.openxmlformats.org/officeDocument/2006/relationships/image" Target="../media/image261.png"/><Relationship Id="rId86" Type="http://schemas.openxmlformats.org/officeDocument/2006/relationships/image" Target="../media/image262.png"/><Relationship Id="rId87" Type="http://schemas.openxmlformats.org/officeDocument/2006/relationships/image" Target="../media/image263.png"/><Relationship Id="rId88" Type="http://schemas.openxmlformats.org/officeDocument/2006/relationships/image" Target="../media/image264.png"/><Relationship Id="rId89" Type="http://schemas.openxmlformats.org/officeDocument/2006/relationships/image" Target="../media/image265.png"/><Relationship Id="rId90" Type="http://schemas.openxmlformats.org/officeDocument/2006/relationships/image" Target="../media/image266.png"/><Relationship Id="rId91" Type="http://schemas.openxmlformats.org/officeDocument/2006/relationships/image" Target="../media/image267.png"/><Relationship Id="rId92" Type="http://schemas.openxmlformats.org/officeDocument/2006/relationships/image" Target="../media/image268.png"/><Relationship Id="rId93" Type="http://schemas.openxmlformats.org/officeDocument/2006/relationships/image" Target="../media/image269.png"/><Relationship Id="rId94" Type="http://schemas.openxmlformats.org/officeDocument/2006/relationships/image" Target="../media/image270.png"/><Relationship Id="rId95" Type="http://schemas.openxmlformats.org/officeDocument/2006/relationships/image" Target="../media/image271.png"/><Relationship Id="rId96" Type="http://schemas.openxmlformats.org/officeDocument/2006/relationships/image" Target="../media/image272.png"/><Relationship Id="rId97" Type="http://schemas.openxmlformats.org/officeDocument/2006/relationships/image" Target="../media/image273.png"/><Relationship Id="rId98" Type="http://schemas.openxmlformats.org/officeDocument/2006/relationships/image" Target="../media/image274.png"/><Relationship Id="rId99" Type="http://schemas.openxmlformats.org/officeDocument/2006/relationships/image" Target="../media/image275.png"/><Relationship Id="rId100" Type="http://schemas.openxmlformats.org/officeDocument/2006/relationships/image" Target="../media/image276.png"/><Relationship Id="rId101" Type="http://schemas.openxmlformats.org/officeDocument/2006/relationships/image" Target="../media/image277.png"/><Relationship Id="rId102" Type="http://schemas.openxmlformats.org/officeDocument/2006/relationships/image" Target="../media/image278.png"/><Relationship Id="rId103" Type="http://schemas.openxmlformats.org/officeDocument/2006/relationships/image" Target="../media/image279.png"/><Relationship Id="rId104" Type="http://schemas.openxmlformats.org/officeDocument/2006/relationships/image" Target="../media/image280.png"/><Relationship Id="rId105" Type="http://schemas.openxmlformats.org/officeDocument/2006/relationships/image" Target="../media/image281.png"/><Relationship Id="rId106" Type="http://schemas.openxmlformats.org/officeDocument/2006/relationships/image" Target="../media/image282.png"/><Relationship Id="rId107" Type="http://schemas.openxmlformats.org/officeDocument/2006/relationships/image" Target="../media/image283.png"/><Relationship Id="rId108" Type="http://schemas.openxmlformats.org/officeDocument/2006/relationships/image" Target="../media/image284.png"/><Relationship Id="rId109" Type="http://schemas.openxmlformats.org/officeDocument/2006/relationships/image" Target="../media/image285.png"/><Relationship Id="rId110" Type="http://schemas.openxmlformats.org/officeDocument/2006/relationships/image" Target="../media/image286.png"/><Relationship Id="rId111" Type="http://schemas.openxmlformats.org/officeDocument/2006/relationships/image" Target="../media/image287.png"/><Relationship Id="rId112" Type="http://schemas.openxmlformats.org/officeDocument/2006/relationships/image" Target="../media/image288.png"/><Relationship Id="rId113" Type="http://schemas.openxmlformats.org/officeDocument/2006/relationships/image" Target="../media/image289.png"/><Relationship Id="rId114" Type="http://schemas.openxmlformats.org/officeDocument/2006/relationships/image" Target="../media/image290.png"/><Relationship Id="rId115" Type="http://schemas.openxmlformats.org/officeDocument/2006/relationships/image" Target="../media/image291.png"/><Relationship Id="rId116" Type="http://schemas.openxmlformats.org/officeDocument/2006/relationships/image" Target="../media/image292.png"/><Relationship Id="rId117" Type="http://schemas.openxmlformats.org/officeDocument/2006/relationships/image" Target="../media/image293.png"/><Relationship Id="rId118" Type="http://schemas.openxmlformats.org/officeDocument/2006/relationships/image" Target="../media/image294.png"/><Relationship Id="rId119" Type="http://schemas.openxmlformats.org/officeDocument/2006/relationships/image" Target="../media/image295.png"/><Relationship Id="rId120" Type="http://schemas.openxmlformats.org/officeDocument/2006/relationships/image" Target="../media/image296.png"/><Relationship Id="rId121" Type="http://schemas.openxmlformats.org/officeDocument/2006/relationships/image" Target="../media/image297.png"/><Relationship Id="rId122" Type="http://schemas.openxmlformats.org/officeDocument/2006/relationships/image" Target="../media/image298.png"/><Relationship Id="rId123" Type="http://schemas.openxmlformats.org/officeDocument/2006/relationships/image" Target="../media/image299.png"/><Relationship Id="rId124" Type="http://schemas.openxmlformats.org/officeDocument/2006/relationships/image" Target="../media/image300.png"/><Relationship Id="rId125" Type="http://schemas.openxmlformats.org/officeDocument/2006/relationships/image" Target="../media/image301.png"/><Relationship Id="rId126" Type="http://schemas.openxmlformats.org/officeDocument/2006/relationships/image" Target="../media/image302.png"/><Relationship Id="rId127" Type="http://schemas.openxmlformats.org/officeDocument/2006/relationships/image" Target="../media/image303.png"/><Relationship Id="rId128" Type="http://schemas.openxmlformats.org/officeDocument/2006/relationships/image" Target="../media/image304.png"/><Relationship Id="rId129" Type="http://schemas.openxmlformats.org/officeDocument/2006/relationships/image" Target="../media/image305.png"/><Relationship Id="rId130" Type="http://schemas.openxmlformats.org/officeDocument/2006/relationships/image" Target="../media/image306.png"/><Relationship Id="rId131" Type="http://schemas.openxmlformats.org/officeDocument/2006/relationships/image" Target="../media/image307.png"/><Relationship Id="rId132" Type="http://schemas.openxmlformats.org/officeDocument/2006/relationships/image" Target="../media/image308.png"/><Relationship Id="rId133" Type="http://schemas.openxmlformats.org/officeDocument/2006/relationships/image" Target="../media/image309.png"/><Relationship Id="rId134" Type="http://schemas.openxmlformats.org/officeDocument/2006/relationships/image" Target="../media/image310.png"/><Relationship Id="rId135" Type="http://schemas.openxmlformats.org/officeDocument/2006/relationships/image" Target="../media/image311.png"/><Relationship Id="rId136" Type="http://schemas.openxmlformats.org/officeDocument/2006/relationships/image" Target="../media/image312.png"/><Relationship Id="rId137" Type="http://schemas.openxmlformats.org/officeDocument/2006/relationships/image" Target="../media/image313.png"/><Relationship Id="rId138" Type="http://schemas.openxmlformats.org/officeDocument/2006/relationships/image" Target="../media/image314.png"/><Relationship Id="rId139" Type="http://schemas.openxmlformats.org/officeDocument/2006/relationships/image" Target="../media/image315.png"/><Relationship Id="rId140" Type="http://schemas.openxmlformats.org/officeDocument/2006/relationships/image" Target="../media/image316.png"/><Relationship Id="rId141" Type="http://schemas.openxmlformats.org/officeDocument/2006/relationships/image" Target="../media/image317.png"/><Relationship Id="rId142" Type="http://schemas.openxmlformats.org/officeDocument/2006/relationships/image" Target="../media/image318.png"/><Relationship Id="rId143" Type="http://schemas.openxmlformats.org/officeDocument/2006/relationships/image" Target="../media/image319.png"/><Relationship Id="rId144" Type="http://schemas.openxmlformats.org/officeDocument/2006/relationships/image" Target="../media/image320.png"/><Relationship Id="rId145" Type="http://schemas.openxmlformats.org/officeDocument/2006/relationships/image" Target="../media/image321.png"/><Relationship Id="rId146" Type="http://schemas.openxmlformats.org/officeDocument/2006/relationships/image" Target="../media/image322.png"/><Relationship Id="rId147" Type="http://schemas.openxmlformats.org/officeDocument/2006/relationships/image" Target="../media/image323.png"/><Relationship Id="rId148" Type="http://schemas.openxmlformats.org/officeDocument/2006/relationships/image" Target="../media/image324.png"/><Relationship Id="rId149" Type="http://schemas.openxmlformats.org/officeDocument/2006/relationships/image" Target="../media/image325.png"/><Relationship Id="rId150" Type="http://schemas.openxmlformats.org/officeDocument/2006/relationships/image" Target="../media/image326.png"/><Relationship Id="rId151" Type="http://schemas.openxmlformats.org/officeDocument/2006/relationships/image" Target="../media/image327.png"/><Relationship Id="rId152" Type="http://schemas.openxmlformats.org/officeDocument/2006/relationships/image" Target="../media/image328.png"/><Relationship Id="rId153" Type="http://schemas.openxmlformats.org/officeDocument/2006/relationships/image" Target="../media/image329.png"/><Relationship Id="rId154" Type="http://schemas.openxmlformats.org/officeDocument/2006/relationships/image" Target="../media/image330.png"/><Relationship Id="rId155" Type="http://schemas.openxmlformats.org/officeDocument/2006/relationships/image" Target="../media/image331.png"/><Relationship Id="rId156" Type="http://schemas.openxmlformats.org/officeDocument/2006/relationships/image" Target="../media/image332.png"/><Relationship Id="rId157" Type="http://schemas.openxmlformats.org/officeDocument/2006/relationships/image" Target="../media/image333.png"/><Relationship Id="rId158" Type="http://schemas.openxmlformats.org/officeDocument/2006/relationships/image" Target="../media/image334.png"/><Relationship Id="rId159" Type="http://schemas.openxmlformats.org/officeDocument/2006/relationships/image" Target="../media/image335.png"/><Relationship Id="rId160" Type="http://schemas.openxmlformats.org/officeDocument/2006/relationships/image" Target="../media/image336.png"/><Relationship Id="rId161" Type="http://schemas.openxmlformats.org/officeDocument/2006/relationships/image" Target="../media/image337.png"/><Relationship Id="rId162" Type="http://schemas.openxmlformats.org/officeDocument/2006/relationships/image" Target="../media/image338.png"/><Relationship Id="rId163" Type="http://schemas.openxmlformats.org/officeDocument/2006/relationships/image" Target="../media/image339.png"/><Relationship Id="rId164" Type="http://schemas.openxmlformats.org/officeDocument/2006/relationships/image" Target="../media/image340.png"/><Relationship Id="rId165" Type="http://schemas.openxmlformats.org/officeDocument/2006/relationships/image" Target="../media/image341.png"/><Relationship Id="rId166" Type="http://schemas.openxmlformats.org/officeDocument/2006/relationships/image" Target="../media/image342.png"/><Relationship Id="rId167" Type="http://schemas.openxmlformats.org/officeDocument/2006/relationships/image" Target="../media/image343.png"/><Relationship Id="rId168" Type="http://schemas.openxmlformats.org/officeDocument/2006/relationships/image" Target="../media/image344.png"/><Relationship Id="rId169" Type="http://schemas.openxmlformats.org/officeDocument/2006/relationships/image" Target="../media/image345.png"/><Relationship Id="rId170" Type="http://schemas.openxmlformats.org/officeDocument/2006/relationships/image" Target="../media/image346.png"/><Relationship Id="rId171" Type="http://schemas.openxmlformats.org/officeDocument/2006/relationships/image" Target="../media/image347.png"/><Relationship Id="rId172" Type="http://schemas.openxmlformats.org/officeDocument/2006/relationships/image" Target="../media/image348.png"/><Relationship Id="rId173" Type="http://schemas.openxmlformats.org/officeDocument/2006/relationships/image" Target="../media/image349.png"/><Relationship Id="rId174" Type="http://schemas.openxmlformats.org/officeDocument/2006/relationships/image" Target="../media/image350.png"/><Relationship Id="rId175" Type="http://schemas.openxmlformats.org/officeDocument/2006/relationships/image" Target="../media/image351.png"/><Relationship Id="rId176" Type="http://schemas.openxmlformats.org/officeDocument/2006/relationships/image" Target="../media/image352.png"/><Relationship Id="rId177" Type="http://schemas.openxmlformats.org/officeDocument/2006/relationships/image" Target="../media/image353.png"/><Relationship Id="rId178" Type="http://schemas.openxmlformats.org/officeDocument/2006/relationships/image" Target="../media/image354.png"/><Relationship Id="rId179" Type="http://schemas.openxmlformats.org/officeDocument/2006/relationships/image" Target="../media/image355.png"/><Relationship Id="rId180" Type="http://schemas.openxmlformats.org/officeDocument/2006/relationships/image" Target="../media/image356.png"/><Relationship Id="rId181" Type="http://schemas.openxmlformats.org/officeDocument/2006/relationships/image" Target="../media/image357.png"/><Relationship Id="rId182" Type="http://schemas.openxmlformats.org/officeDocument/2006/relationships/image" Target="../media/image358.png"/><Relationship Id="rId183" Type="http://schemas.openxmlformats.org/officeDocument/2006/relationships/image" Target="../media/image359.png"/><Relationship Id="rId184" Type="http://schemas.openxmlformats.org/officeDocument/2006/relationships/image" Target="../media/image360.png"/><Relationship Id="rId185" Type="http://schemas.openxmlformats.org/officeDocument/2006/relationships/image" Target="../media/image361.png"/><Relationship Id="rId186" Type="http://schemas.openxmlformats.org/officeDocument/2006/relationships/image" Target="../media/image362.png"/><Relationship Id="rId187" Type="http://schemas.openxmlformats.org/officeDocument/2006/relationships/image" Target="../media/image363.png"/><Relationship Id="rId188" Type="http://schemas.openxmlformats.org/officeDocument/2006/relationships/image" Target="../media/image364.png"/><Relationship Id="rId189" Type="http://schemas.openxmlformats.org/officeDocument/2006/relationships/image" Target="../media/image365.png"/><Relationship Id="rId190" Type="http://schemas.openxmlformats.org/officeDocument/2006/relationships/image" Target="../media/image366.png"/><Relationship Id="rId191" Type="http://schemas.openxmlformats.org/officeDocument/2006/relationships/image" Target="../media/image367.png"/><Relationship Id="rId192" Type="http://schemas.openxmlformats.org/officeDocument/2006/relationships/image" Target="../media/image368.png"/><Relationship Id="rId193" Type="http://schemas.openxmlformats.org/officeDocument/2006/relationships/image" Target="../media/image369.png"/><Relationship Id="rId194" Type="http://schemas.openxmlformats.org/officeDocument/2006/relationships/image" Target="../media/image370.png"/><Relationship Id="rId195" Type="http://schemas.openxmlformats.org/officeDocument/2006/relationships/image" Target="../media/image371.png"/><Relationship Id="rId196" Type="http://schemas.openxmlformats.org/officeDocument/2006/relationships/image" Target="../media/image372.png"/><Relationship Id="rId197" Type="http://schemas.openxmlformats.org/officeDocument/2006/relationships/image" Target="../media/image373.png"/><Relationship Id="rId198" Type="http://schemas.openxmlformats.org/officeDocument/2006/relationships/image" Target="../media/image374.png"/><Relationship Id="rId199" Type="http://schemas.openxmlformats.org/officeDocument/2006/relationships/image" Target="../media/image375.png"/><Relationship Id="rId200" Type="http://schemas.openxmlformats.org/officeDocument/2006/relationships/image" Target="../media/image376.png"/><Relationship Id="rId201" Type="http://schemas.openxmlformats.org/officeDocument/2006/relationships/image" Target="../media/image377.png"/><Relationship Id="rId202" Type="http://schemas.openxmlformats.org/officeDocument/2006/relationships/image" Target="../media/image378.png"/><Relationship Id="rId203" Type="http://schemas.openxmlformats.org/officeDocument/2006/relationships/image" Target="../media/image379.png"/><Relationship Id="rId204" Type="http://schemas.openxmlformats.org/officeDocument/2006/relationships/image" Target="../media/image380.png"/><Relationship Id="rId205" Type="http://schemas.openxmlformats.org/officeDocument/2006/relationships/image" Target="../media/image381.png"/><Relationship Id="rId206" Type="http://schemas.openxmlformats.org/officeDocument/2006/relationships/image" Target="../media/image382.png"/><Relationship Id="rId207" Type="http://schemas.openxmlformats.org/officeDocument/2006/relationships/image" Target="../media/image383.png"/><Relationship Id="rId208" Type="http://schemas.openxmlformats.org/officeDocument/2006/relationships/image" Target="../media/image384.png"/><Relationship Id="rId209" Type="http://schemas.openxmlformats.org/officeDocument/2006/relationships/image" Target="../media/image385.png"/><Relationship Id="rId210" Type="http://schemas.openxmlformats.org/officeDocument/2006/relationships/image" Target="../media/image386.png"/><Relationship Id="rId211" Type="http://schemas.openxmlformats.org/officeDocument/2006/relationships/image" Target="../media/image387.png"/><Relationship Id="rId212" Type="http://schemas.openxmlformats.org/officeDocument/2006/relationships/image" Target="../media/image388.png"/><Relationship Id="rId213" Type="http://schemas.openxmlformats.org/officeDocument/2006/relationships/image" Target="../media/image389.png"/><Relationship Id="rId214" Type="http://schemas.openxmlformats.org/officeDocument/2006/relationships/image" Target="../media/image390.png"/><Relationship Id="rId215" Type="http://schemas.openxmlformats.org/officeDocument/2006/relationships/image" Target="../media/image391.png"/><Relationship Id="rId216" Type="http://schemas.openxmlformats.org/officeDocument/2006/relationships/image" Target="../media/image392.png"/><Relationship Id="rId217" Type="http://schemas.openxmlformats.org/officeDocument/2006/relationships/image" Target="../media/image393.png"/><Relationship Id="rId218" Type="http://schemas.openxmlformats.org/officeDocument/2006/relationships/image" Target="../media/image394.png"/><Relationship Id="rId219" Type="http://schemas.openxmlformats.org/officeDocument/2006/relationships/image" Target="../media/image395.png"/><Relationship Id="rId220" Type="http://schemas.openxmlformats.org/officeDocument/2006/relationships/image" Target="../media/image396.png"/><Relationship Id="rId221" Type="http://schemas.openxmlformats.org/officeDocument/2006/relationships/image" Target="../media/image397.png"/><Relationship Id="rId222" Type="http://schemas.openxmlformats.org/officeDocument/2006/relationships/image" Target="../media/image398.png"/><Relationship Id="rId223" Type="http://schemas.openxmlformats.org/officeDocument/2006/relationships/image" Target="../media/image399.png"/><Relationship Id="rId224" Type="http://schemas.openxmlformats.org/officeDocument/2006/relationships/image" Target="../media/image400.png"/><Relationship Id="rId225" Type="http://schemas.openxmlformats.org/officeDocument/2006/relationships/image" Target="../media/image401.png"/><Relationship Id="rId226" Type="http://schemas.openxmlformats.org/officeDocument/2006/relationships/image" Target="../media/image402.png"/><Relationship Id="rId227" Type="http://schemas.openxmlformats.org/officeDocument/2006/relationships/image" Target="../media/image403.png"/><Relationship Id="rId228" Type="http://schemas.openxmlformats.org/officeDocument/2006/relationships/image" Target="../media/image404.png"/><Relationship Id="rId229" Type="http://schemas.openxmlformats.org/officeDocument/2006/relationships/image" Target="../media/image405.png"/><Relationship Id="rId230" Type="http://schemas.openxmlformats.org/officeDocument/2006/relationships/image" Target="../media/image406.png"/><Relationship Id="rId231" Type="http://schemas.openxmlformats.org/officeDocument/2006/relationships/image" Target="../media/image407.png"/><Relationship Id="rId232" Type="http://schemas.openxmlformats.org/officeDocument/2006/relationships/image" Target="../media/image408.png"/><Relationship Id="rId233" Type="http://schemas.openxmlformats.org/officeDocument/2006/relationships/image" Target="../media/image409.png"/><Relationship Id="rId234" Type="http://schemas.openxmlformats.org/officeDocument/2006/relationships/image" Target="../media/image410.png"/><Relationship Id="rId235" Type="http://schemas.openxmlformats.org/officeDocument/2006/relationships/image" Target="../media/image411.png"/><Relationship Id="rId236" Type="http://schemas.openxmlformats.org/officeDocument/2006/relationships/image" Target="../media/image412.png"/><Relationship Id="rId237" Type="http://schemas.openxmlformats.org/officeDocument/2006/relationships/image" Target="../media/image413.png"/><Relationship Id="rId238" Type="http://schemas.openxmlformats.org/officeDocument/2006/relationships/image" Target="../media/image414.png"/><Relationship Id="rId239" Type="http://schemas.openxmlformats.org/officeDocument/2006/relationships/image" Target="../media/image415.png"/><Relationship Id="rId240" Type="http://schemas.openxmlformats.org/officeDocument/2006/relationships/image" Target="../media/image416.png"/><Relationship Id="rId241" Type="http://schemas.openxmlformats.org/officeDocument/2006/relationships/image" Target="../media/image417.png"/><Relationship Id="rId242" Type="http://schemas.openxmlformats.org/officeDocument/2006/relationships/image" Target="../media/image418.png"/><Relationship Id="rId243" Type="http://schemas.openxmlformats.org/officeDocument/2006/relationships/image" Target="../media/image419.png"/><Relationship Id="rId244" Type="http://schemas.openxmlformats.org/officeDocument/2006/relationships/image" Target="../media/image420.png"/><Relationship Id="rId245" Type="http://schemas.openxmlformats.org/officeDocument/2006/relationships/image" Target="../media/image421.png"/><Relationship Id="rId246" Type="http://schemas.openxmlformats.org/officeDocument/2006/relationships/image" Target="../media/image422.png"/><Relationship Id="rId247" Type="http://schemas.openxmlformats.org/officeDocument/2006/relationships/image" Target="../media/image423.png"/><Relationship Id="rId248" Type="http://schemas.openxmlformats.org/officeDocument/2006/relationships/image" Target="../media/image424.png"/><Relationship Id="rId249" Type="http://schemas.openxmlformats.org/officeDocument/2006/relationships/image" Target="../media/image425.png"/><Relationship Id="rId250" Type="http://schemas.openxmlformats.org/officeDocument/2006/relationships/image" Target="../media/image426.png"/><Relationship Id="rId251" Type="http://schemas.openxmlformats.org/officeDocument/2006/relationships/image" Target="../media/image427.png"/><Relationship Id="rId252" Type="http://schemas.openxmlformats.org/officeDocument/2006/relationships/image" Target="../media/image428.png"/><Relationship Id="rId253" Type="http://schemas.openxmlformats.org/officeDocument/2006/relationships/image" Target="../media/image429.png"/><Relationship Id="rId254" Type="http://schemas.openxmlformats.org/officeDocument/2006/relationships/image" Target="../media/image430.png"/><Relationship Id="rId255" Type="http://schemas.openxmlformats.org/officeDocument/2006/relationships/image" Target="../media/image431.png"/><Relationship Id="rId256" Type="http://schemas.openxmlformats.org/officeDocument/2006/relationships/image" Target="../media/image432.png"/><Relationship Id="rId257" Type="http://schemas.openxmlformats.org/officeDocument/2006/relationships/image" Target="../media/image433.png"/><Relationship Id="rId258" Type="http://schemas.openxmlformats.org/officeDocument/2006/relationships/image" Target="../media/image434.png"/><Relationship Id="rId259" Type="http://schemas.openxmlformats.org/officeDocument/2006/relationships/image" Target="../media/image435.png"/><Relationship Id="rId260" Type="http://schemas.openxmlformats.org/officeDocument/2006/relationships/image" Target="../media/image436.png"/><Relationship Id="rId261" Type="http://schemas.openxmlformats.org/officeDocument/2006/relationships/image" Target="../media/image437.png"/><Relationship Id="rId262" Type="http://schemas.openxmlformats.org/officeDocument/2006/relationships/image" Target="../media/image438.png"/><Relationship Id="rId263" Type="http://schemas.openxmlformats.org/officeDocument/2006/relationships/image" Target="../media/image439.png"/><Relationship Id="rId264" Type="http://schemas.openxmlformats.org/officeDocument/2006/relationships/image" Target="../media/image440.png"/><Relationship Id="rId265" Type="http://schemas.openxmlformats.org/officeDocument/2006/relationships/image" Target="../media/image441.png"/><Relationship Id="rId266" Type="http://schemas.openxmlformats.org/officeDocument/2006/relationships/image" Target="../media/image442.png"/><Relationship Id="rId267" Type="http://schemas.openxmlformats.org/officeDocument/2006/relationships/image" Target="../media/image443.png"/><Relationship Id="rId268" Type="http://schemas.openxmlformats.org/officeDocument/2006/relationships/image" Target="../media/image444.png"/><Relationship Id="rId269" Type="http://schemas.openxmlformats.org/officeDocument/2006/relationships/image" Target="../media/image445.png"/><Relationship Id="rId270" Type="http://schemas.openxmlformats.org/officeDocument/2006/relationships/image" Target="../media/image446.png"/><Relationship Id="rId271" Type="http://schemas.openxmlformats.org/officeDocument/2006/relationships/image" Target="../media/image44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png"/><Relationship Id="rId6" Type="http://schemas.openxmlformats.org/officeDocument/2006/relationships/image" Target="../media/image452.png"/><Relationship Id="rId7" Type="http://schemas.openxmlformats.org/officeDocument/2006/relationships/image" Target="../media/image453.png"/><Relationship Id="rId8" Type="http://schemas.openxmlformats.org/officeDocument/2006/relationships/image" Target="../media/image454.png"/><Relationship Id="rId9" Type="http://schemas.openxmlformats.org/officeDocument/2006/relationships/image" Target="../media/image455.png"/><Relationship Id="rId10" Type="http://schemas.openxmlformats.org/officeDocument/2006/relationships/image" Target="../media/image456.png"/><Relationship Id="rId11" Type="http://schemas.openxmlformats.org/officeDocument/2006/relationships/image" Target="../media/image457.png"/><Relationship Id="rId12" Type="http://schemas.openxmlformats.org/officeDocument/2006/relationships/image" Target="../media/image458.png"/><Relationship Id="rId13" Type="http://schemas.openxmlformats.org/officeDocument/2006/relationships/image" Target="../media/image459.png"/><Relationship Id="rId14" Type="http://schemas.openxmlformats.org/officeDocument/2006/relationships/image" Target="../media/image460.png"/><Relationship Id="rId15" Type="http://schemas.openxmlformats.org/officeDocument/2006/relationships/image" Target="../media/image461.png"/><Relationship Id="rId16" Type="http://schemas.openxmlformats.org/officeDocument/2006/relationships/image" Target="../media/image462.png"/><Relationship Id="rId17" Type="http://schemas.openxmlformats.org/officeDocument/2006/relationships/image" Target="../media/image463.png"/><Relationship Id="rId18" Type="http://schemas.openxmlformats.org/officeDocument/2006/relationships/image" Target="../media/image464.png"/><Relationship Id="rId19" Type="http://schemas.openxmlformats.org/officeDocument/2006/relationships/image" Target="../media/image465.png"/><Relationship Id="rId20" Type="http://schemas.openxmlformats.org/officeDocument/2006/relationships/image" Target="../media/image466.png"/><Relationship Id="rId21" Type="http://schemas.openxmlformats.org/officeDocument/2006/relationships/image" Target="../media/image467.png"/><Relationship Id="rId22" Type="http://schemas.openxmlformats.org/officeDocument/2006/relationships/image" Target="../media/image468.png"/><Relationship Id="rId23" Type="http://schemas.openxmlformats.org/officeDocument/2006/relationships/image" Target="../media/image469.png"/><Relationship Id="rId24" Type="http://schemas.openxmlformats.org/officeDocument/2006/relationships/image" Target="../media/image470.png"/><Relationship Id="rId25" Type="http://schemas.openxmlformats.org/officeDocument/2006/relationships/image" Target="../media/image471.png"/><Relationship Id="rId26" Type="http://schemas.openxmlformats.org/officeDocument/2006/relationships/image" Target="../media/image472.png"/><Relationship Id="rId27" Type="http://schemas.openxmlformats.org/officeDocument/2006/relationships/image" Target="../media/image473.png"/><Relationship Id="rId28" Type="http://schemas.openxmlformats.org/officeDocument/2006/relationships/image" Target="../media/image474.png"/><Relationship Id="rId29" Type="http://schemas.openxmlformats.org/officeDocument/2006/relationships/image" Target="../media/image475.png"/><Relationship Id="rId30" Type="http://schemas.openxmlformats.org/officeDocument/2006/relationships/image" Target="../media/image476.png"/><Relationship Id="rId31" Type="http://schemas.openxmlformats.org/officeDocument/2006/relationships/image" Target="../media/image477.png"/><Relationship Id="rId32" Type="http://schemas.openxmlformats.org/officeDocument/2006/relationships/image" Target="../media/image478.png"/><Relationship Id="rId33" Type="http://schemas.openxmlformats.org/officeDocument/2006/relationships/image" Target="../media/image479.png"/><Relationship Id="rId34" Type="http://schemas.openxmlformats.org/officeDocument/2006/relationships/image" Target="../media/image480.png"/><Relationship Id="rId35" Type="http://schemas.openxmlformats.org/officeDocument/2006/relationships/image" Target="../media/image481.png"/><Relationship Id="rId36" Type="http://schemas.openxmlformats.org/officeDocument/2006/relationships/image" Target="../media/image482.png"/><Relationship Id="rId37" Type="http://schemas.openxmlformats.org/officeDocument/2006/relationships/image" Target="../media/image483.png"/><Relationship Id="rId38" Type="http://schemas.openxmlformats.org/officeDocument/2006/relationships/image" Target="../media/image484.png"/><Relationship Id="rId39" Type="http://schemas.openxmlformats.org/officeDocument/2006/relationships/image" Target="../media/image485.png"/><Relationship Id="rId40" Type="http://schemas.openxmlformats.org/officeDocument/2006/relationships/image" Target="../media/image486.png"/><Relationship Id="rId41" Type="http://schemas.openxmlformats.org/officeDocument/2006/relationships/image" Target="../media/image487.png"/><Relationship Id="rId42" Type="http://schemas.openxmlformats.org/officeDocument/2006/relationships/image" Target="../media/image488.png"/><Relationship Id="rId43" Type="http://schemas.openxmlformats.org/officeDocument/2006/relationships/image" Target="../media/image489.png"/><Relationship Id="rId44" Type="http://schemas.openxmlformats.org/officeDocument/2006/relationships/image" Target="../media/image490.png"/><Relationship Id="rId45" Type="http://schemas.openxmlformats.org/officeDocument/2006/relationships/image" Target="../media/image491.png"/><Relationship Id="rId46" Type="http://schemas.openxmlformats.org/officeDocument/2006/relationships/image" Target="../media/image492.png"/><Relationship Id="rId47" Type="http://schemas.openxmlformats.org/officeDocument/2006/relationships/image" Target="../media/image493.png"/><Relationship Id="rId48" Type="http://schemas.openxmlformats.org/officeDocument/2006/relationships/image" Target="../media/image494.png"/><Relationship Id="rId49" Type="http://schemas.openxmlformats.org/officeDocument/2006/relationships/image" Target="../media/image495.png"/><Relationship Id="rId50" Type="http://schemas.openxmlformats.org/officeDocument/2006/relationships/image" Target="../media/image496.png"/><Relationship Id="rId51" Type="http://schemas.openxmlformats.org/officeDocument/2006/relationships/image" Target="../media/image497.png"/><Relationship Id="rId52" Type="http://schemas.openxmlformats.org/officeDocument/2006/relationships/image" Target="../media/image498.png"/><Relationship Id="rId53" Type="http://schemas.openxmlformats.org/officeDocument/2006/relationships/image" Target="../media/image499.png"/><Relationship Id="rId54" Type="http://schemas.openxmlformats.org/officeDocument/2006/relationships/image" Target="../media/image500.png"/><Relationship Id="rId55" Type="http://schemas.openxmlformats.org/officeDocument/2006/relationships/image" Target="../media/image501.png"/><Relationship Id="rId56" Type="http://schemas.openxmlformats.org/officeDocument/2006/relationships/image" Target="../media/image502.png"/><Relationship Id="rId57" Type="http://schemas.openxmlformats.org/officeDocument/2006/relationships/image" Target="../media/image503.png"/><Relationship Id="rId58" Type="http://schemas.openxmlformats.org/officeDocument/2006/relationships/image" Target="../media/image504.png"/><Relationship Id="rId59" Type="http://schemas.openxmlformats.org/officeDocument/2006/relationships/image" Target="../media/image505.png"/><Relationship Id="rId60" Type="http://schemas.openxmlformats.org/officeDocument/2006/relationships/image" Target="../media/image506.png"/><Relationship Id="rId61" Type="http://schemas.openxmlformats.org/officeDocument/2006/relationships/image" Target="../media/image507.png"/><Relationship Id="rId62" Type="http://schemas.openxmlformats.org/officeDocument/2006/relationships/image" Target="../media/image508.png"/><Relationship Id="rId63" Type="http://schemas.openxmlformats.org/officeDocument/2006/relationships/image" Target="../media/image87.png"/><Relationship Id="rId64" Type="http://schemas.openxmlformats.org/officeDocument/2006/relationships/image" Target="../media/image88.png"/><Relationship Id="rId65" Type="http://schemas.openxmlformats.org/officeDocument/2006/relationships/image" Target="../media/image89.png"/><Relationship Id="rId66" Type="http://schemas.openxmlformats.org/officeDocument/2006/relationships/image" Target="../media/image90.png"/><Relationship Id="rId67" Type="http://schemas.openxmlformats.org/officeDocument/2006/relationships/image" Target="../media/image91.png"/><Relationship Id="rId68" Type="http://schemas.openxmlformats.org/officeDocument/2006/relationships/image" Target="../media/image92.png"/><Relationship Id="rId69" Type="http://schemas.openxmlformats.org/officeDocument/2006/relationships/image" Target="../media/image93.png"/><Relationship Id="rId70" Type="http://schemas.openxmlformats.org/officeDocument/2006/relationships/image" Target="../media/image509.png"/><Relationship Id="rId71" Type="http://schemas.openxmlformats.org/officeDocument/2006/relationships/image" Target="../media/image510.png"/><Relationship Id="rId72" Type="http://schemas.openxmlformats.org/officeDocument/2006/relationships/image" Target="../media/image511.png"/><Relationship Id="rId73" Type="http://schemas.openxmlformats.org/officeDocument/2006/relationships/image" Target="../media/image512.png"/><Relationship Id="rId74" Type="http://schemas.openxmlformats.org/officeDocument/2006/relationships/image" Target="../media/image513.png"/><Relationship Id="rId75" Type="http://schemas.openxmlformats.org/officeDocument/2006/relationships/image" Target="../media/image514.png"/><Relationship Id="rId76" Type="http://schemas.openxmlformats.org/officeDocument/2006/relationships/image" Target="../media/image515.png"/><Relationship Id="rId77" Type="http://schemas.openxmlformats.org/officeDocument/2006/relationships/image" Target="../media/image51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17.png"/><Relationship Id="rId6" Type="http://schemas.openxmlformats.org/officeDocument/2006/relationships/image" Target="../media/image47.png"/><Relationship Id="rId7" Type="http://schemas.openxmlformats.org/officeDocument/2006/relationships/image" Target="../media/image518.png"/><Relationship Id="rId8" Type="http://schemas.openxmlformats.org/officeDocument/2006/relationships/image" Target="../media/image51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67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Relationship Id="rId15" Type="http://schemas.openxmlformats.org/officeDocument/2006/relationships/image" Target="../media/image522.png"/><Relationship Id="rId16" Type="http://schemas.openxmlformats.org/officeDocument/2006/relationships/image" Target="../media/image52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24.png"/><Relationship Id="rId21" Type="http://schemas.openxmlformats.org/officeDocument/2006/relationships/image" Target="../media/image74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25.png"/><Relationship Id="rId25" Type="http://schemas.openxmlformats.org/officeDocument/2006/relationships/image" Target="../media/image526.png"/><Relationship Id="rId26" Type="http://schemas.openxmlformats.org/officeDocument/2006/relationships/image" Target="../media/image61.png"/><Relationship Id="rId27" Type="http://schemas.openxmlformats.org/officeDocument/2006/relationships/image" Target="../media/image62.png"/><Relationship Id="rId28" Type="http://schemas.openxmlformats.org/officeDocument/2006/relationships/image" Target="../media/image527.png"/><Relationship Id="rId29" Type="http://schemas.openxmlformats.org/officeDocument/2006/relationships/image" Target="../media/image528.png"/><Relationship Id="rId30" Type="http://schemas.openxmlformats.org/officeDocument/2006/relationships/image" Target="../media/image529.png"/><Relationship Id="rId31" Type="http://schemas.openxmlformats.org/officeDocument/2006/relationships/image" Target="../media/image530.png"/><Relationship Id="rId32" Type="http://schemas.openxmlformats.org/officeDocument/2006/relationships/image" Target="../media/image531.png"/><Relationship Id="rId33" Type="http://schemas.openxmlformats.org/officeDocument/2006/relationships/image" Target="../media/image68.png"/><Relationship Id="rId34" Type="http://schemas.openxmlformats.org/officeDocument/2006/relationships/image" Target="../media/image72.png"/><Relationship Id="rId35" Type="http://schemas.openxmlformats.org/officeDocument/2006/relationships/image" Target="../media/image532.png"/><Relationship Id="rId36" Type="http://schemas.openxmlformats.org/officeDocument/2006/relationships/image" Target="../media/image533.png"/><Relationship Id="rId37" Type="http://schemas.openxmlformats.org/officeDocument/2006/relationships/image" Target="../media/image534.png"/><Relationship Id="rId38" Type="http://schemas.openxmlformats.org/officeDocument/2006/relationships/image" Target="../media/image535.png"/><Relationship Id="rId39" Type="http://schemas.openxmlformats.org/officeDocument/2006/relationships/image" Target="../media/image536.png"/><Relationship Id="rId40" Type="http://schemas.openxmlformats.org/officeDocument/2006/relationships/image" Target="../media/image537.png"/><Relationship Id="rId41" Type="http://schemas.openxmlformats.org/officeDocument/2006/relationships/image" Target="../media/image538.png"/><Relationship Id="rId42" Type="http://schemas.openxmlformats.org/officeDocument/2006/relationships/image" Target="../media/image69.png"/><Relationship Id="rId43" Type="http://schemas.openxmlformats.org/officeDocument/2006/relationships/image" Target="../media/image70.png"/><Relationship Id="rId44" Type="http://schemas.openxmlformats.org/officeDocument/2006/relationships/image" Target="../media/image7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193.jp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539.png"/><Relationship Id="rId12" Type="http://schemas.openxmlformats.org/officeDocument/2006/relationships/image" Target="../media/image540.png"/><Relationship Id="rId13" Type="http://schemas.openxmlformats.org/officeDocument/2006/relationships/image" Target="../media/image541.png"/><Relationship Id="rId14" Type="http://schemas.openxmlformats.org/officeDocument/2006/relationships/image" Target="../media/image542.png"/><Relationship Id="rId15" Type="http://schemas.openxmlformats.org/officeDocument/2006/relationships/image" Target="../media/image543.png"/><Relationship Id="rId16" Type="http://schemas.openxmlformats.org/officeDocument/2006/relationships/image" Target="../media/image544.png"/><Relationship Id="rId17" Type="http://schemas.openxmlformats.org/officeDocument/2006/relationships/image" Target="../media/image545.png"/><Relationship Id="rId18" Type="http://schemas.openxmlformats.org/officeDocument/2006/relationships/image" Target="../media/image546.png"/><Relationship Id="rId19" Type="http://schemas.openxmlformats.org/officeDocument/2006/relationships/image" Target="../media/image547.png"/><Relationship Id="rId20" Type="http://schemas.openxmlformats.org/officeDocument/2006/relationships/image" Target="../media/image548.png"/><Relationship Id="rId21" Type="http://schemas.openxmlformats.org/officeDocument/2006/relationships/image" Target="../media/image549.png"/><Relationship Id="rId22" Type="http://schemas.openxmlformats.org/officeDocument/2006/relationships/image" Target="../media/image550.png"/><Relationship Id="rId23" Type="http://schemas.openxmlformats.org/officeDocument/2006/relationships/image" Target="../media/image551.png"/><Relationship Id="rId24" Type="http://schemas.openxmlformats.org/officeDocument/2006/relationships/image" Target="../media/image552.png"/><Relationship Id="rId25" Type="http://schemas.openxmlformats.org/officeDocument/2006/relationships/image" Target="../media/image553.png"/><Relationship Id="rId26" Type="http://schemas.openxmlformats.org/officeDocument/2006/relationships/image" Target="../media/image554.png"/><Relationship Id="rId27" Type="http://schemas.openxmlformats.org/officeDocument/2006/relationships/image" Target="../media/image555.png"/><Relationship Id="rId28" Type="http://schemas.openxmlformats.org/officeDocument/2006/relationships/image" Target="../media/image556.png"/><Relationship Id="rId29" Type="http://schemas.openxmlformats.org/officeDocument/2006/relationships/image" Target="../media/image557.png"/><Relationship Id="rId30" Type="http://schemas.openxmlformats.org/officeDocument/2006/relationships/image" Target="../media/image558.png"/><Relationship Id="rId31" Type="http://schemas.openxmlformats.org/officeDocument/2006/relationships/image" Target="../media/image559.png"/><Relationship Id="rId32" Type="http://schemas.openxmlformats.org/officeDocument/2006/relationships/image" Target="../media/image560.png"/><Relationship Id="rId33" Type="http://schemas.openxmlformats.org/officeDocument/2006/relationships/image" Target="../media/image561.png"/><Relationship Id="rId34" Type="http://schemas.openxmlformats.org/officeDocument/2006/relationships/image" Target="../media/image562.png"/><Relationship Id="rId35" Type="http://schemas.openxmlformats.org/officeDocument/2006/relationships/image" Target="../media/image563.png"/><Relationship Id="rId36" Type="http://schemas.openxmlformats.org/officeDocument/2006/relationships/image" Target="../media/image564.png"/><Relationship Id="rId37" Type="http://schemas.openxmlformats.org/officeDocument/2006/relationships/image" Target="../media/image565.png"/><Relationship Id="rId38" Type="http://schemas.openxmlformats.org/officeDocument/2006/relationships/image" Target="../media/image566.png"/><Relationship Id="rId39" Type="http://schemas.openxmlformats.org/officeDocument/2006/relationships/image" Target="../media/image567.png"/><Relationship Id="rId40" Type="http://schemas.openxmlformats.org/officeDocument/2006/relationships/image" Target="../media/image568.png"/><Relationship Id="rId41" Type="http://schemas.openxmlformats.org/officeDocument/2006/relationships/image" Target="../media/image569.png"/><Relationship Id="rId42" Type="http://schemas.openxmlformats.org/officeDocument/2006/relationships/image" Target="../media/image570.png"/><Relationship Id="rId43" Type="http://schemas.openxmlformats.org/officeDocument/2006/relationships/image" Target="../media/image571.png"/><Relationship Id="rId44" Type="http://schemas.openxmlformats.org/officeDocument/2006/relationships/image" Target="../media/image572.png"/><Relationship Id="rId45" Type="http://schemas.openxmlformats.org/officeDocument/2006/relationships/image" Target="../media/image573.png"/><Relationship Id="rId46" Type="http://schemas.openxmlformats.org/officeDocument/2006/relationships/image" Target="../media/image574.png"/><Relationship Id="rId47" Type="http://schemas.openxmlformats.org/officeDocument/2006/relationships/image" Target="../media/image575.png"/><Relationship Id="rId48" Type="http://schemas.openxmlformats.org/officeDocument/2006/relationships/image" Target="../media/image576.png"/><Relationship Id="rId49" Type="http://schemas.openxmlformats.org/officeDocument/2006/relationships/image" Target="../media/image577.png"/><Relationship Id="rId50" Type="http://schemas.openxmlformats.org/officeDocument/2006/relationships/image" Target="../media/image578.png"/><Relationship Id="rId51" Type="http://schemas.openxmlformats.org/officeDocument/2006/relationships/image" Target="../media/image579.png"/><Relationship Id="rId52" Type="http://schemas.openxmlformats.org/officeDocument/2006/relationships/image" Target="../media/image580.png"/><Relationship Id="rId53" Type="http://schemas.openxmlformats.org/officeDocument/2006/relationships/image" Target="../media/image581.png"/><Relationship Id="rId54" Type="http://schemas.openxmlformats.org/officeDocument/2006/relationships/image" Target="../media/image582.png"/><Relationship Id="rId55" Type="http://schemas.openxmlformats.org/officeDocument/2006/relationships/image" Target="../media/image583.png"/><Relationship Id="rId56" Type="http://schemas.openxmlformats.org/officeDocument/2006/relationships/image" Target="../media/image584.png"/><Relationship Id="rId57" Type="http://schemas.openxmlformats.org/officeDocument/2006/relationships/image" Target="../media/image585.png"/><Relationship Id="rId58" Type="http://schemas.openxmlformats.org/officeDocument/2006/relationships/image" Target="../media/image586.png"/><Relationship Id="rId59" Type="http://schemas.openxmlformats.org/officeDocument/2006/relationships/image" Target="../media/image587.png"/><Relationship Id="rId60" Type="http://schemas.openxmlformats.org/officeDocument/2006/relationships/image" Target="../media/image588.png"/><Relationship Id="rId61" Type="http://schemas.openxmlformats.org/officeDocument/2006/relationships/image" Target="../media/image589.png"/><Relationship Id="rId62" Type="http://schemas.openxmlformats.org/officeDocument/2006/relationships/image" Target="../media/image590.png"/><Relationship Id="rId63" Type="http://schemas.openxmlformats.org/officeDocument/2006/relationships/image" Target="../media/image591.png"/><Relationship Id="rId64" Type="http://schemas.openxmlformats.org/officeDocument/2006/relationships/image" Target="../media/image592.png"/><Relationship Id="rId65" Type="http://schemas.openxmlformats.org/officeDocument/2006/relationships/image" Target="../media/image593.png"/><Relationship Id="rId66" Type="http://schemas.openxmlformats.org/officeDocument/2006/relationships/image" Target="../media/image594.png"/><Relationship Id="rId67" Type="http://schemas.openxmlformats.org/officeDocument/2006/relationships/image" Target="../media/image595.png"/><Relationship Id="rId68" Type="http://schemas.openxmlformats.org/officeDocument/2006/relationships/image" Target="../media/image596.png"/><Relationship Id="rId69" Type="http://schemas.openxmlformats.org/officeDocument/2006/relationships/image" Target="../media/image597.png"/><Relationship Id="rId70" Type="http://schemas.openxmlformats.org/officeDocument/2006/relationships/image" Target="../media/image598.png"/><Relationship Id="rId71" Type="http://schemas.openxmlformats.org/officeDocument/2006/relationships/image" Target="../media/image599.png"/><Relationship Id="rId72" Type="http://schemas.openxmlformats.org/officeDocument/2006/relationships/image" Target="../media/image600.png"/><Relationship Id="rId73" Type="http://schemas.openxmlformats.org/officeDocument/2006/relationships/image" Target="../media/image601.png"/><Relationship Id="rId74" Type="http://schemas.openxmlformats.org/officeDocument/2006/relationships/image" Target="../media/image602.png"/><Relationship Id="rId75" Type="http://schemas.openxmlformats.org/officeDocument/2006/relationships/image" Target="../media/image603.png"/><Relationship Id="rId76" Type="http://schemas.openxmlformats.org/officeDocument/2006/relationships/image" Target="../media/image604.png"/><Relationship Id="rId77" Type="http://schemas.openxmlformats.org/officeDocument/2006/relationships/image" Target="../media/image605.png"/><Relationship Id="rId78" Type="http://schemas.openxmlformats.org/officeDocument/2006/relationships/image" Target="../media/image606.png"/><Relationship Id="rId79" Type="http://schemas.openxmlformats.org/officeDocument/2006/relationships/image" Target="../media/image607.png"/><Relationship Id="rId80" Type="http://schemas.openxmlformats.org/officeDocument/2006/relationships/image" Target="../media/image608.png"/><Relationship Id="rId81" Type="http://schemas.openxmlformats.org/officeDocument/2006/relationships/image" Target="../media/image609.png"/><Relationship Id="rId82" Type="http://schemas.openxmlformats.org/officeDocument/2006/relationships/image" Target="../media/image610.png"/><Relationship Id="rId83" Type="http://schemas.openxmlformats.org/officeDocument/2006/relationships/image" Target="../media/image611.png"/><Relationship Id="rId84" Type="http://schemas.openxmlformats.org/officeDocument/2006/relationships/image" Target="../media/image612.png"/><Relationship Id="rId85" Type="http://schemas.openxmlformats.org/officeDocument/2006/relationships/image" Target="../media/image613.png"/><Relationship Id="rId86" Type="http://schemas.openxmlformats.org/officeDocument/2006/relationships/image" Target="../media/image614.png"/><Relationship Id="rId87" Type="http://schemas.openxmlformats.org/officeDocument/2006/relationships/image" Target="../media/image615.png"/><Relationship Id="rId88" Type="http://schemas.openxmlformats.org/officeDocument/2006/relationships/image" Target="../media/image616.png"/><Relationship Id="rId89" Type="http://schemas.openxmlformats.org/officeDocument/2006/relationships/image" Target="../media/image617.png"/><Relationship Id="rId90" Type="http://schemas.openxmlformats.org/officeDocument/2006/relationships/image" Target="../media/image618.png"/><Relationship Id="rId91" Type="http://schemas.openxmlformats.org/officeDocument/2006/relationships/image" Target="../media/image619.png"/><Relationship Id="rId92" Type="http://schemas.openxmlformats.org/officeDocument/2006/relationships/image" Target="../media/image620.png"/><Relationship Id="rId93" Type="http://schemas.openxmlformats.org/officeDocument/2006/relationships/image" Target="../media/image621.png"/><Relationship Id="rId94" Type="http://schemas.openxmlformats.org/officeDocument/2006/relationships/image" Target="../media/image622.png"/><Relationship Id="rId95" Type="http://schemas.openxmlformats.org/officeDocument/2006/relationships/image" Target="../media/image623.png"/><Relationship Id="rId96" Type="http://schemas.openxmlformats.org/officeDocument/2006/relationships/image" Target="../media/image624.png"/><Relationship Id="rId97" Type="http://schemas.openxmlformats.org/officeDocument/2006/relationships/image" Target="../media/image625.png"/><Relationship Id="rId98" Type="http://schemas.openxmlformats.org/officeDocument/2006/relationships/image" Target="../media/image626.png"/><Relationship Id="rId99" Type="http://schemas.openxmlformats.org/officeDocument/2006/relationships/image" Target="../media/image627.png"/><Relationship Id="rId100" Type="http://schemas.openxmlformats.org/officeDocument/2006/relationships/image" Target="../media/image628.png"/><Relationship Id="rId101" Type="http://schemas.openxmlformats.org/officeDocument/2006/relationships/image" Target="../media/image629.png"/><Relationship Id="rId102" Type="http://schemas.openxmlformats.org/officeDocument/2006/relationships/image" Target="../media/image630.png"/><Relationship Id="rId103" Type="http://schemas.openxmlformats.org/officeDocument/2006/relationships/image" Target="../media/image631.png"/><Relationship Id="rId104" Type="http://schemas.openxmlformats.org/officeDocument/2006/relationships/image" Target="../media/image632.png"/><Relationship Id="rId105" Type="http://schemas.openxmlformats.org/officeDocument/2006/relationships/image" Target="../media/image633.png"/><Relationship Id="rId106" Type="http://schemas.openxmlformats.org/officeDocument/2006/relationships/image" Target="../media/image634.png"/><Relationship Id="rId107" Type="http://schemas.openxmlformats.org/officeDocument/2006/relationships/image" Target="../media/image635.png"/><Relationship Id="rId108" Type="http://schemas.openxmlformats.org/officeDocument/2006/relationships/image" Target="../media/image636.png"/><Relationship Id="rId109" Type="http://schemas.openxmlformats.org/officeDocument/2006/relationships/image" Target="../media/image637.png"/><Relationship Id="rId110" Type="http://schemas.openxmlformats.org/officeDocument/2006/relationships/image" Target="../media/image63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9.png"/><Relationship Id="rId3" Type="http://schemas.openxmlformats.org/officeDocument/2006/relationships/image" Target="../media/image640.png"/><Relationship Id="rId4" Type="http://schemas.openxmlformats.org/officeDocument/2006/relationships/image" Target="../media/image641.png"/><Relationship Id="rId5" Type="http://schemas.openxmlformats.org/officeDocument/2006/relationships/image" Target="../media/image642.png"/><Relationship Id="rId6" Type="http://schemas.openxmlformats.org/officeDocument/2006/relationships/image" Target="../media/image643.png"/><Relationship Id="rId7" Type="http://schemas.openxmlformats.org/officeDocument/2006/relationships/image" Target="../media/image644.png"/><Relationship Id="rId8" Type="http://schemas.openxmlformats.org/officeDocument/2006/relationships/image" Target="../media/image454.png"/><Relationship Id="rId9" Type="http://schemas.openxmlformats.org/officeDocument/2006/relationships/image" Target="../media/image455.png"/><Relationship Id="rId10" Type="http://schemas.openxmlformats.org/officeDocument/2006/relationships/image" Target="../media/image645.png"/><Relationship Id="rId11" Type="http://schemas.openxmlformats.org/officeDocument/2006/relationships/image" Target="../media/image464.png"/><Relationship Id="rId12" Type="http://schemas.openxmlformats.org/officeDocument/2006/relationships/image" Target="../media/image646.png"/><Relationship Id="rId13" Type="http://schemas.openxmlformats.org/officeDocument/2006/relationships/image" Target="../media/image647.png"/><Relationship Id="rId14" Type="http://schemas.openxmlformats.org/officeDocument/2006/relationships/image" Target="../media/image648.png"/><Relationship Id="rId15" Type="http://schemas.openxmlformats.org/officeDocument/2006/relationships/image" Target="../media/image452.png"/><Relationship Id="rId16" Type="http://schemas.openxmlformats.org/officeDocument/2006/relationships/image" Target="../media/image649.png"/><Relationship Id="rId17" Type="http://schemas.openxmlformats.org/officeDocument/2006/relationships/image" Target="../media/image650.png"/><Relationship Id="rId18" Type="http://schemas.openxmlformats.org/officeDocument/2006/relationships/image" Target="../media/image651.png"/><Relationship Id="rId19" Type="http://schemas.openxmlformats.org/officeDocument/2006/relationships/image" Target="../media/image457.png"/><Relationship Id="rId20" Type="http://schemas.openxmlformats.org/officeDocument/2006/relationships/image" Target="../media/image652.png"/><Relationship Id="rId21" Type="http://schemas.openxmlformats.org/officeDocument/2006/relationships/image" Target="../media/image653.png"/><Relationship Id="rId22" Type="http://schemas.openxmlformats.org/officeDocument/2006/relationships/image" Target="../media/image654.png"/><Relationship Id="rId23" Type="http://schemas.openxmlformats.org/officeDocument/2006/relationships/image" Target="../media/image655.png"/><Relationship Id="rId24" Type="http://schemas.openxmlformats.org/officeDocument/2006/relationships/image" Target="../media/image656.png"/><Relationship Id="rId25" Type="http://schemas.openxmlformats.org/officeDocument/2006/relationships/image" Target="../media/image657.png"/><Relationship Id="rId26" Type="http://schemas.openxmlformats.org/officeDocument/2006/relationships/image" Target="../media/image658.png"/><Relationship Id="rId27" Type="http://schemas.openxmlformats.org/officeDocument/2006/relationships/image" Target="../media/image659.png"/><Relationship Id="rId28" Type="http://schemas.openxmlformats.org/officeDocument/2006/relationships/image" Target="../media/image660.png"/><Relationship Id="rId29" Type="http://schemas.openxmlformats.org/officeDocument/2006/relationships/image" Target="../media/image661.png"/><Relationship Id="rId30" Type="http://schemas.openxmlformats.org/officeDocument/2006/relationships/image" Target="../media/image662.png"/><Relationship Id="rId31" Type="http://schemas.openxmlformats.org/officeDocument/2006/relationships/image" Target="../media/image663.png"/><Relationship Id="rId32" Type="http://schemas.openxmlformats.org/officeDocument/2006/relationships/image" Target="../media/image664.png"/><Relationship Id="rId33" Type="http://schemas.openxmlformats.org/officeDocument/2006/relationships/image" Target="../media/image665.png"/><Relationship Id="rId34" Type="http://schemas.openxmlformats.org/officeDocument/2006/relationships/image" Target="../media/image666.png"/><Relationship Id="rId35" Type="http://schemas.openxmlformats.org/officeDocument/2006/relationships/image" Target="../media/image667.png"/><Relationship Id="rId36" Type="http://schemas.openxmlformats.org/officeDocument/2006/relationships/image" Target="../media/image87.png"/><Relationship Id="rId37" Type="http://schemas.openxmlformats.org/officeDocument/2006/relationships/image" Target="../media/image88.png"/><Relationship Id="rId38" Type="http://schemas.openxmlformats.org/officeDocument/2006/relationships/image" Target="../media/image89.png"/><Relationship Id="rId39" Type="http://schemas.openxmlformats.org/officeDocument/2006/relationships/image" Target="../media/image90.png"/><Relationship Id="rId40" Type="http://schemas.openxmlformats.org/officeDocument/2006/relationships/image" Target="../media/image91.png"/><Relationship Id="rId41" Type="http://schemas.openxmlformats.org/officeDocument/2006/relationships/image" Target="../media/image92.png"/><Relationship Id="rId42" Type="http://schemas.openxmlformats.org/officeDocument/2006/relationships/image" Target="../media/image93.png"/><Relationship Id="rId43" Type="http://schemas.openxmlformats.org/officeDocument/2006/relationships/image" Target="../media/image668.png"/><Relationship Id="rId44" Type="http://schemas.openxmlformats.org/officeDocument/2006/relationships/image" Target="../media/image669.png"/><Relationship Id="rId45" Type="http://schemas.openxmlformats.org/officeDocument/2006/relationships/image" Target="../media/image670.png"/><Relationship Id="rId46" Type="http://schemas.openxmlformats.org/officeDocument/2006/relationships/image" Target="../media/image671.png"/><Relationship Id="rId47" Type="http://schemas.openxmlformats.org/officeDocument/2006/relationships/image" Target="../media/image672.png"/><Relationship Id="rId48" Type="http://schemas.openxmlformats.org/officeDocument/2006/relationships/image" Target="../media/image673.png"/><Relationship Id="rId49" Type="http://schemas.openxmlformats.org/officeDocument/2006/relationships/image" Target="../media/image674.png"/><Relationship Id="rId50" Type="http://schemas.openxmlformats.org/officeDocument/2006/relationships/image" Target="../media/image675.png"/><Relationship Id="rId51" Type="http://schemas.openxmlformats.org/officeDocument/2006/relationships/image" Target="../media/image676.png"/><Relationship Id="rId52" Type="http://schemas.openxmlformats.org/officeDocument/2006/relationships/image" Target="../media/image677.png"/><Relationship Id="rId53" Type="http://schemas.openxmlformats.org/officeDocument/2006/relationships/image" Target="../media/image678.png"/><Relationship Id="rId54" Type="http://schemas.openxmlformats.org/officeDocument/2006/relationships/image" Target="../media/image679.png"/><Relationship Id="rId55" Type="http://schemas.openxmlformats.org/officeDocument/2006/relationships/image" Target="../media/image680.png"/><Relationship Id="rId56" Type="http://schemas.openxmlformats.org/officeDocument/2006/relationships/image" Target="../media/image681.png"/><Relationship Id="rId57" Type="http://schemas.openxmlformats.org/officeDocument/2006/relationships/image" Target="../media/image682.png"/><Relationship Id="rId58" Type="http://schemas.openxmlformats.org/officeDocument/2006/relationships/image" Target="../media/image683.png"/><Relationship Id="rId59" Type="http://schemas.openxmlformats.org/officeDocument/2006/relationships/image" Target="../media/image684.png"/><Relationship Id="rId60" Type="http://schemas.openxmlformats.org/officeDocument/2006/relationships/image" Target="../media/image685.png"/><Relationship Id="rId61" Type="http://schemas.openxmlformats.org/officeDocument/2006/relationships/image" Target="../media/image68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8372" y="4314407"/>
              <a:ext cx="2390521" cy="408798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6051" y="5300761"/>
              <a:ext cx="1200101" cy="204915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833297" y="2523133"/>
              <a:ext cx="2554605" cy="880110"/>
            </a:xfrm>
            <a:custGeom>
              <a:avLst/>
              <a:gdLst/>
              <a:ahLst/>
              <a:cxnLst/>
              <a:rect l="l" t="t" r="r" b="b"/>
              <a:pathLst>
                <a:path w="2554604" h="880110">
                  <a:moveTo>
                    <a:pt x="886104" y="879627"/>
                  </a:moveTo>
                  <a:lnTo>
                    <a:pt x="819988" y="709104"/>
                  </a:lnTo>
                  <a:lnTo>
                    <a:pt x="753872" y="538568"/>
                  </a:lnTo>
                  <a:lnTo>
                    <a:pt x="635025" y="232041"/>
                  </a:lnTo>
                  <a:lnTo>
                    <a:pt x="545045" y="0"/>
                  </a:lnTo>
                  <a:lnTo>
                    <a:pt x="545045" y="538568"/>
                  </a:lnTo>
                  <a:lnTo>
                    <a:pt x="324866" y="538568"/>
                  </a:lnTo>
                  <a:lnTo>
                    <a:pt x="434962" y="232041"/>
                  </a:lnTo>
                  <a:lnTo>
                    <a:pt x="545045" y="538568"/>
                  </a:lnTo>
                  <a:lnTo>
                    <a:pt x="545045" y="0"/>
                  </a:lnTo>
                  <a:lnTo>
                    <a:pt x="341058" y="0"/>
                  </a:lnTo>
                  <a:lnTo>
                    <a:pt x="0" y="879627"/>
                  </a:lnTo>
                  <a:lnTo>
                    <a:pt x="202907" y="879627"/>
                  </a:lnTo>
                  <a:lnTo>
                    <a:pt x="264426" y="709104"/>
                  </a:lnTo>
                  <a:lnTo>
                    <a:pt x="605485" y="709104"/>
                  </a:lnTo>
                  <a:lnTo>
                    <a:pt x="667016" y="879627"/>
                  </a:lnTo>
                  <a:lnTo>
                    <a:pt x="886104" y="879627"/>
                  </a:lnTo>
                  <a:close/>
                </a:path>
                <a:path w="2554604" h="880110">
                  <a:moveTo>
                    <a:pt x="1611172" y="241"/>
                  </a:moveTo>
                  <a:lnTo>
                    <a:pt x="842695" y="241"/>
                  </a:lnTo>
                  <a:lnTo>
                    <a:pt x="842695" y="174231"/>
                  </a:lnTo>
                  <a:lnTo>
                    <a:pt x="1128712" y="174231"/>
                  </a:lnTo>
                  <a:lnTo>
                    <a:pt x="1128712" y="879081"/>
                  </a:lnTo>
                  <a:lnTo>
                    <a:pt x="1325156" y="879081"/>
                  </a:lnTo>
                  <a:lnTo>
                    <a:pt x="1325156" y="174231"/>
                  </a:lnTo>
                  <a:lnTo>
                    <a:pt x="1611172" y="174231"/>
                  </a:lnTo>
                  <a:lnTo>
                    <a:pt x="1611172" y="241"/>
                  </a:lnTo>
                  <a:close/>
                </a:path>
                <a:path w="2554604" h="880110">
                  <a:moveTo>
                    <a:pt x="2554236" y="0"/>
                  </a:moveTo>
                  <a:lnTo>
                    <a:pt x="2397747" y="0"/>
                  </a:lnTo>
                  <a:lnTo>
                    <a:pt x="2094458" y="492163"/>
                  </a:lnTo>
                  <a:lnTo>
                    <a:pt x="1791169" y="0"/>
                  </a:lnTo>
                  <a:lnTo>
                    <a:pt x="1634667" y="0"/>
                  </a:lnTo>
                  <a:lnTo>
                    <a:pt x="1634667" y="879627"/>
                  </a:lnTo>
                  <a:lnTo>
                    <a:pt x="1831111" y="879627"/>
                  </a:lnTo>
                  <a:lnTo>
                    <a:pt x="1831111" y="397179"/>
                  </a:lnTo>
                  <a:lnTo>
                    <a:pt x="2035098" y="734999"/>
                  </a:lnTo>
                  <a:lnTo>
                    <a:pt x="2153818" y="734999"/>
                  </a:lnTo>
                  <a:lnTo>
                    <a:pt x="2357805" y="397179"/>
                  </a:lnTo>
                  <a:lnTo>
                    <a:pt x="2357805" y="879627"/>
                  </a:lnTo>
                  <a:lnTo>
                    <a:pt x="2554236" y="879627"/>
                  </a:lnTo>
                  <a:lnTo>
                    <a:pt x="2554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83645" y="3568763"/>
              <a:ext cx="8693785" cy="765175"/>
            </a:xfrm>
            <a:custGeom>
              <a:avLst/>
              <a:gdLst/>
              <a:ahLst/>
              <a:cxnLst/>
              <a:rect l="l" t="t" r="r" b="b"/>
              <a:pathLst>
                <a:path w="8693785" h="765175">
                  <a:moveTo>
                    <a:pt x="484403" y="562698"/>
                  </a:moveTo>
                  <a:lnTo>
                    <a:pt x="394068" y="562698"/>
                  </a:lnTo>
                  <a:lnTo>
                    <a:pt x="373202" y="603478"/>
                  </a:lnTo>
                  <a:lnTo>
                    <a:pt x="341363" y="635304"/>
                  </a:lnTo>
                  <a:lnTo>
                    <a:pt x="300177" y="655993"/>
                  </a:lnTo>
                  <a:lnTo>
                    <a:pt x="251244" y="663371"/>
                  </a:lnTo>
                  <a:lnTo>
                    <a:pt x="205003" y="657161"/>
                  </a:lnTo>
                  <a:lnTo>
                    <a:pt x="165036" y="639495"/>
                  </a:lnTo>
                  <a:lnTo>
                    <a:pt x="132283" y="611847"/>
                  </a:lnTo>
                  <a:lnTo>
                    <a:pt x="107708" y="575678"/>
                  </a:lnTo>
                  <a:lnTo>
                    <a:pt x="92265" y="532422"/>
                  </a:lnTo>
                  <a:lnTo>
                    <a:pt x="86906" y="483539"/>
                  </a:lnTo>
                  <a:lnTo>
                    <a:pt x="92265" y="434670"/>
                  </a:lnTo>
                  <a:lnTo>
                    <a:pt x="107708" y="391414"/>
                  </a:lnTo>
                  <a:lnTo>
                    <a:pt x="132283" y="355231"/>
                  </a:lnTo>
                  <a:lnTo>
                    <a:pt x="165036" y="327583"/>
                  </a:lnTo>
                  <a:lnTo>
                    <a:pt x="205003" y="309930"/>
                  </a:lnTo>
                  <a:lnTo>
                    <a:pt x="251244" y="303720"/>
                  </a:lnTo>
                  <a:lnTo>
                    <a:pt x="299910" y="310959"/>
                  </a:lnTo>
                  <a:lnTo>
                    <a:pt x="340499" y="331254"/>
                  </a:lnTo>
                  <a:lnTo>
                    <a:pt x="371754" y="362521"/>
                  </a:lnTo>
                  <a:lnTo>
                    <a:pt x="392341" y="402666"/>
                  </a:lnTo>
                  <a:lnTo>
                    <a:pt x="482688" y="402666"/>
                  </a:lnTo>
                  <a:lnTo>
                    <a:pt x="468376" y="360616"/>
                  </a:lnTo>
                  <a:lnTo>
                    <a:pt x="446582" y="322757"/>
                  </a:lnTo>
                  <a:lnTo>
                    <a:pt x="418045" y="289928"/>
                  </a:lnTo>
                  <a:lnTo>
                    <a:pt x="383514" y="262940"/>
                  </a:lnTo>
                  <a:lnTo>
                    <a:pt x="343700" y="242658"/>
                  </a:lnTo>
                  <a:lnTo>
                    <a:pt x="299364" y="229870"/>
                  </a:lnTo>
                  <a:lnTo>
                    <a:pt x="251244" y="225425"/>
                  </a:lnTo>
                  <a:lnTo>
                    <a:pt x="204330" y="229400"/>
                  </a:lnTo>
                  <a:lnTo>
                    <a:pt x="160883" y="240944"/>
                  </a:lnTo>
                  <a:lnTo>
                    <a:pt x="121475" y="259461"/>
                  </a:lnTo>
                  <a:lnTo>
                    <a:pt x="86626" y="284340"/>
                  </a:lnTo>
                  <a:lnTo>
                    <a:pt x="56896" y="315010"/>
                  </a:lnTo>
                  <a:lnTo>
                    <a:pt x="32816" y="350850"/>
                  </a:lnTo>
                  <a:lnTo>
                    <a:pt x="14947" y="391287"/>
                  </a:lnTo>
                  <a:lnTo>
                    <a:pt x="3835" y="435711"/>
                  </a:lnTo>
                  <a:lnTo>
                    <a:pt x="0" y="483539"/>
                  </a:lnTo>
                  <a:lnTo>
                    <a:pt x="3860" y="531368"/>
                  </a:lnTo>
                  <a:lnTo>
                    <a:pt x="15074" y="575805"/>
                  </a:lnTo>
                  <a:lnTo>
                    <a:pt x="33083" y="616242"/>
                  </a:lnTo>
                  <a:lnTo>
                    <a:pt x="57327" y="652081"/>
                  </a:lnTo>
                  <a:lnTo>
                    <a:pt x="87274" y="682752"/>
                  </a:lnTo>
                  <a:lnTo>
                    <a:pt x="122364" y="707631"/>
                  </a:lnTo>
                  <a:lnTo>
                    <a:pt x="162052" y="726147"/>
                  </a:lnTo>
                  <a:lnTo>
                    <a:pt x="205765" y="737692"/>
                  </a:lnTo>
                  <a:lnTo>
                    <a:pt x="252958" y="741667"/>
                  </a:lnTo>
                  <a:lnTo>
                    <a:pt x="300405" y="737349"/>
                  </a:lnTo>
                  <a:lnTo>
                    <a:pt x="344220" y="724852"/>
                  </a:lnTo>
                  <a:lnTo>
                    <a:pt x="383692" y="704824"/>
                  </a:lnTo>
                  <a:lnTo>
                    <a:pt x="418147" y="677926"/>
                  </a:lnTo>
                  <a:lnTo>
                    <a:pt x="446874" y="644842"/>
                  </a:lnTo>
                  <a:lnTo>
                    <a:pt x="469188" y="606209"/>
                  </a:lnTo>
                  <a:lnTo>
                    <a:pt x="484403" y="562698"/>
                  </a:lnTo>
                  <a:close/>
                </a:path>
                <a:path w="8693785" h="765175">
                  <a:moveTo>
                    <a:pt x="1219187" y="12903"/>
                  </a:moveTo>
                  <a:lnTo>
                    <a:pt x="1134008" y="12903"/>
                  </a:lnTo>
                  <a:lnTo>
                    <a:pt x="1134008" y="188429"/>
                  </a:lnTo>
                  <a:lnTo>
                    <a:pt x="986028" y="188429"/>
                  </a:lnTo>
                  <a:lnTo>
                    <a:pt x="974128" y="147980"/>
                  </a:lnTo>
                  <a:lnTo>
                    <a:pt x="954900" y="111899"/>
                  </a:lnTo>
                  <a:lnTo>
                    <a:pt x="938161" y="92062"/>
                  </a:lnTo>
                  <a:lnTo>
                    <a:pt x="928700" y="80848"/>
                  </a:lnTo>
                  <a:lnTo>
                    <a:pt x="905141" y="62661"/>
                  </a:lnTo>
                  <a:lnTo>
                    <a:pt x="905141" y="234022"/>
                  </a:lnTo>
                  <a:lnTo>
                    <a:pt x="898461" y="282079"/>
                  </a:lnTo>
                  <a:lnTo>
                    <a:pt x="879348" y="321233"/>
                  </a:lnTo>
                  <a:lnTo>
                    <a:pt x="849198" y="350494"/>
                  </a:lnTo>
                  <a:lnTo>
                    <a:pt x="809434" y="368808"/>
                  </a:lnTo>
                  <a:lnTo>
                    <a:pt x="761453" y="375132"/>
                  </a:lnTo>
                  <a:lnTo>
                    <a:pt x="713054" y="368808"/>
                  </a:lnTo>
                  <a:lnTo>
                    <a:pt x="673036" y="350494"/>
                  </a:lnTo>
                  <a:lnTo>
                    <a:pt x="642759" y="321233"/>
                  </a:lnTo>
                  <a:lnTo>
                    <a:pt x="623595" y="282079"/>
                  </a:lnTo>
                  <a:lnTo>
                    <a:pt x="616915" y="234022"/>
                  </a:lnTo>
                  <a:lnTo>
                    <a:pt x="623595" y="185889"/>
                  </a:lnTo>
                  <a:lnTo>
                    <a:pt x="642759" y="146519"/>
                  </a:lnTo>
                  <a:lnTo>
                    <a:pt x="673036" y="117005"/>
                  </a:lnTo>
                  <a:lnTo>
                    <a:pt x="713054" y="98488"/>
                  </a:lnTo>
                  <a:lnTo>
                    <a:pt x="761453" y="92062"/>
                  </a:lnTo>
                  <a:lnTo>
                    <a:pt x="809434" y="98488"/>
                  </a:lnTo>
                  <a:lnTo>
                    <a:pt x="849198" y="117005"/>
                  </a:lnTo>
                  <a:lnTo>
                    <a:pt x="879348" y="146519"/>
                  </a:lnTo>
                  <a:lnTo>
                    <a:pt x="898461" y="185889"/>
                  </a:lnTo>
                  <a:lnTo>
                    <a:pt x="905141" y="234022"/>
                  </a:lnTo>
                  <a:lnTo>
                    <a:pt x="905141" y="62661"/>
                  </a:lnTo>
                  <a:lnTo>
                    <a:pt x="895896" y="55524"/>
                  </a:lnTo>
                  <a:lnTo>
                    <a:pt x="856843" y="36601"/>
                  </a:lnTo>
                  <a:lnTo>
                    <a:pt x="811911" y="24752"/>
                  </a:lnTo>
                  <a:lnTo>
                    <a:pt x="761453" y="20650"/>
                  </a:lnTo>
                  <a:lnTo>
                    <a:pt x="710831" y="24765"/>
                  </a:lnTo>
                  <a:lnTo>
                    <a:pt x="665670" y="36690"/>
                  </a:lnTo>
                  <a:lnTo>
                    <a:pt x="626376" y="55727"/>
                  </a:lnTo>
                  <a:lnTo>
                    <a:pt x="593356" y="81203"/>
                  </a:lnTo>
                  <a:lnTo>
                    <a:pt x="566978" y="112445"/>
                  </a:lnTo>
                  <a:lnTo>
                    <a:pt x="547662" y="148780"/>
                  </a:lnTo>
                  <a:lnTo>
                    <a:pt x="535774" y="189534"/>
                  </a:lnTo>
                  <a:lnTo>
                    <a:pt x="531723" y="234022"/>
                  </a:lnTo>
                  <a:lnTo>
                    <a:pt x="535774" y="278523"/>
                  </a:lnTo>
                  <a:lnTo>
                    <a:pt x="547662" y="319278"/>
                  </a:lnTo>
                  <a:lnTo>
                    <a:pt x="566978" y="355612"/>
                  </a:lnTo>
                  <a:lnTo>
                    <a:pt x="593356" y="386854"/>
                  </a:lnTo>
                  <a:lnTo>
                    <a:pt x="626376" y="412330"/>
                  </a:lnTo>
                  <a:lnTo>
                    <a:pt x="665670" y="431368"/>
                  </a:lnTo>
                  <a:lnTo>
                    <a:pt x="710831" y="443280"/>
                  </a:lnTo>
                  <a:lnTo>
                    <a:pt x="761453" y="447408"/>
                  </a:lnTo>
                  <a:lnTo>
                    <a:pt x="813587" y="443001"/>
                  </a:lnTo>
                  <a:lnTo>
                    <a:pt x="859828" y="430288"/>
                  </a:lnTo>
                  <a:lnTo>
                    <a:pt x="899731" y="410019"/>
                  </a:lnTo>
                  <a:lnTo>
                    <a:pt x="932903" y="382955"/>
                  </a:lnTo>
                  <a:lnTo>
                    <a:pt x="939038" y="375132"/>
                  </a:lnTo>
                  <a:lnTo>
                    <a:pt x="958913" y="349834"/>
                  </a:lnTo>
                  <a:lnTo>
                    <a:pt x="977328" y="311404"/>
                  </a:lnTo>
                  <a:lnTo>
                    <a:pt x="987742" y="268439"/>
                  </a:lnTo>
                  <a:lnTo>
                    <a:pt x="1134008" y="268439"/>
                  </a:lnTo>
                  <a:lnTo>
                    <a:pt x="1134008" y="559257"/>
                  </a:lnTo>
                  <a:lnTo>
                    <a:pt x="1219187" y="559257"/>
                  </a:lnTo>
                  <a:lnTo>
                    <a:pt x="1219187" y="268439"/>
                  </a:lnTo>
                  <a:lnTo>
                    <a:pt x="1219187" y="188429"/>
                  </a:lnTo>
                  <a:lnTo>
                    <a:pt x="1219187" y="12903"/>
                  </a:lnTo>
                  <a:close/>
                </a:path>
                <a:path w="8693785" h="765175">
                  <a:moveTo>
                    <a:pt x="1234681" y="661644"/>
                  </a:moveTo>
                  <a:lnTo>
                    <a:pt x="688327" y="661644"/>
                  </a:lnTo>
                  <a:lnTo>
                    <a:pt x="688327" y="498170"/>
                  </a:lnTo>
                  <a:lnTo>
                    <a:pt x="602284" y="498170"/>
                  </a:lnTo>
                  <a:lnTo>
                    <a:pt x="602284" y="738225"/>
                  </a:lnTo>
                  <a:lnTo>
                    <a:pt x="1234681" y="738225"/>
                  </a:lnTo>
                  <a:lnTo>
                    <a:pt x="1234681" y="661644"/>
                  </a:lnTo>
                  <a:close/>
                </a:path>
                <a:path w="8693785" h="765175">
                  <a:moveTo>
                    <a:pt x="2003882" y="12903"/>
                  </a:moveTo>
                  <a:lnTo>
                    <a:pt x="1918703" y="12903"/>
                  </a:lnTo>
                  <a:lnTo>
                    <a:pt x="1918703" y="317487"/>
                  </a:lnTo>
                  <a:lnTo>
                    <a:pt x="1775866" y="317487"/>
                  </a:lnTo>
                  <a:lnTo>
                    <a:pt x="1768919" y="255968"/>
                  </a:lnTo>
                  <a:lnTo>
                    <a:pt x="1756892" y="202107"/>
                  </a:lnTo>
                  <a:lnTo>
                    <a:pt x="1740115" y="155790"/>
                  </a:lnTo>
                  <a:lnTo>
                    <a:pt x="1718945" y="116916"/>
                  </a:lnTo>
                  <a:lnTo>
                    <a:pt x="1693722" y="85369"/>
                  </a:lnTo>
                  <a:lnTo>
                    <a:pt x="1692414" y="84277"/>
                  </a:lnTo>
                  <a:lnTo>
                    <a:pt x="1692414" y="371690"/>
                  </a:lnTo>
                  <a:lnTo>
                    <a:pt x="1688998" y="445071"/>
                  </a:lnTo>
                  <a:lnTo>
                    <a:pt x="1679219" y="505536"/>
                  </a:lnTo>
                  <a:lnTo>
                    <a:pt x="1663763" y="553707"/>
                  </a:lnTo>
                  <a:lnTo>
                    <a:pt x="1643329" y="590143"/>
                  </a:lnTo>
                  <a:lnTo>
                    <a:pt x="1590281" y="630186"/>
                  </a:lnTo>
                  <a:lnTo>
                    <a:pt x="1559052" y="634974"/>
                  </a:lnTo>
                  <a:lnTo>
                    <a:pt x="1527505" y="630186"/>
                  </a:lnTo>
                  <a:lnTo>
                    <a:pt x="1474076" y="590143"/>
                  </a:lnTo>
                  <a:lnTo>
                    <a:pt x="1453540" y="553707"/>
                  </a:lnTo>
                  <a:lnTo>
                    <a:pt x="1438046" y="505536"/>
                  </a:lnTo>
                  <a:lnTo>
                    <a:pt x="1428242" y="445071"/>
                  </a:lnTo>
                  <a:lnTo>
                    <a:pt x="1424825" y="371690"/>
                  </a:lnTo>
                  <a:lnTo>
                    <a:pt x="1428242" y="298589"/>
                  </a:lnTo>
                  <a:lnTo>
                    <a:pt x="1438046" y="238226"/>
                  </a:lnTo>
                  <a:lnTo>
                    <a:pt x="1453540" y="190042"/>
                  </a:lnTo>
                  <a:lnTo>
                    <a:pt x="1474076" y="153517"/>
                  </a:lnTo>
                  <a:lnTo>
                    <a:pt x="1527505" y="113245"/>
                  </a:lnTo>
                  <a:lnTo>
                    <a:pt x="1559052" y="108407"/>
                  </a:lnTo>
                  <a:lnTo>
                    <a:pt x="1590281" y="113245"/>
                  </a:lnTo>
                  <a:lnTo>
                    <a:pt x="1643329" y="153517"/>
                  </a:lnTo>
                  <a:lnTo>
                    <a:pt x="1663763" y="190042"/>
                  </a:lnTo>
                  <a:lnTo>
                    <a:pt x="1679219" y="238226"/>
                  </a:lnTo>
                  <a:lnTo>
                    <a:pt x="1688998" y="298589"/>
                  </a:lnTo>
                  <a:lnTo>
                    <a:pt x="1692414" y="371690"/>
                  </a:lnTo>
                  <a:lnTo>
                    <a:pt x="1692414" y="84277"/>
                  </a:lnTo>
                  <a:lnTo>
                    <a:pt x="1664779" y="61023"/>
                  </a:lnTo>
                  <a:lnTo>
                    <a:pt x="1632458" y="43776"/>
                  </a:lnTo>
                  <a:lnTo>
                    <a:pt x="1597101" y="33515"/>
                  </a:lnTo>
                  <a:lnTo>
                    <a:pt x="1559052" y="30111"/>
                  </a:lnTo>
                  <a:lnTo>
                    <a:pt x="1521548" y="33375"/>
                  </a:lnTo>
                  <a:lnTo>
                    <a:pt x="1454746" y="59829"/>
                  </a:lnTo>
                  <a:lnTo>
                    <a:pt x="1400949" y="113461"/>
                  </a:lnTo>
                  <a:lnTo>
                    <a:pt x="1379702" y="150723"/>
                  </a:lnTo>
                  <a:lnTo>
                    <a:pt x="1362646" y="195084"/>
                  </a:lnTo>
                  <a:lnTo>
                    <a:pt x="1350073" y="246634"/>
                  </a:lnTo>
                  <a:lnTo>
                    <a:pt x="1342301" y="305473"/>
                  </a:lnTo>
                  <a:lnTo>
                    <a:pt x="1339646" y="371690"/>
                  </a:lnTo>
                  <a:lnTo>
                    <a:pt x="1342301" y="437921"/>
                  </a:lnTo>
                  <a:lnTo>
                    <a:pt x="1350073" y="496760"/>
                  </a:lnTo>
                  <a:lnTo>
                    <a:pt x="1362646" y="548297"/>
                  </a:lnTo>
                  <a:lnTo>
                    <a:pt x="1379702" y="592658"/>
                  </a:lnTo>
                  <a:lnTo>
                    <a:pt x="1400949" y="629920"/>
                  </a:lnTo>
                  <a:lnTo>
                    <a:pt x="1426070" y="660184"/>
                  </a:lnTo>
                  <a:lnTo>
                    <a:pt x="1486674" y="700138"/>
                  </a:lnTo>
                  <a:lnTo>
                    <a:pt x="1559052" y="713270"/>
                  </a:lnTo>
                  <a:lnTo>
                    <a:pt x="1598726" y="709523"/>
                  </a:lnTo>
                  <a:lnTo>
                    <a:pt x="1635455" y="698207"/>
                  </a:lnTo>
                  <a:lnTo>
                    <a:pt x="1668868" y="679208"/>
                  </a:lnTo>
                  <a:lnTo>
                    <a:pt x="1698548" y="652411"/>
                  </a:lnTo>
                  <a:lnTo>
                    <a:pt x="1724126" y="617702"/>
                  </a:lnTo>
                  <a:lnTo>
                    <a:pt x="1745221" y="574967"/>
                  </a:lnTo>
                  <a:lnTo>
                    <a:pt x="1761413" y="524103"/>
                  </a:lnTo>
                  <a:lnTo>
                    <a:pt x="1772335" y="464985"/>
                  </a:lnTo>
                  <a:lnTo>
                    <a:pt x="1777593" y="397510"/>
                  </a:lnTo>
                  <a:lnTo>
                    <a:pt x="1918703" y="397510"/>
                  </a:lnTo>
                  <a:lnTo>
                    <a:pt x="1918703" y="747687"/>
                  </a:lnTo>
                  <a:lnTo>
                    <a:pt x="2003882" y="747687"/>
                  </a:lnTo>
                  <a:lnTo>
                    <a:pt x="2003882" y="397510"/>
                  </a:lnTo>
                  <a:lnTo>
                    <a:pt x="2003882" y="317487"/>
                  </a:lnTo>
                  <a:lnTo>
                    <a:pt x="2003882" y="12903"/>
                  </a:lnTo>
                  <a:close/>
                </a:path>
                <a:path w="8693785" h="765175">
                  <a:moveTo>
                    <a:pt x="2769946" y="371690"/>
                  </a:moveTo>
                  <a:lnTo>
                    <a:pt x="2767228" y="305473"/>
                  </a:lnTo>
                  <a:lnTo>
                    <a:pt x="2759329" y="246634"/>
                  </a:lnTo>
                  <a:lnTo>
                    <a:pt x="2746552" y="195084"/>
                  </a:lnTo>
                  <a:lnTo>
                    <a:pt x="2729217" y="150723"/>
                  </a:lnTo>
                  <a:lnTo>
                    <a:pt x="2707665" y="113461"/>
                  </a:lnTo>
                  <a:lnTo>
                    <a:pt x="2684754" y="86220"/>
                  </a:lnTo>
                  <a:lnTo>
                    <a:pt x="2684754" y="371690"/>
                  </a:lnTo>
                  <a:lnTo>
                    <a:pt x="2681198" y="445071"/>
                  </a:lnTo>
                  <a:lnTo>
                    <a:pt x="2671038" y="505536"/>
                  </a:lnTo>
                  <a:lnTo>
                    <a:pt x="2655024" y="553707"/>
                  </a:lnTo>
                  <a:lnTo>
                    <a:pt x="2633954" y="590143"/>
                  </a:lnTo>
                  <a:lnTo>
                    <a:pt x="2579649" y="630186"/>
                  </a:lnTo>
                  <a:lnTo>
                    <a:pt x="2547963" y="634974"/>
                  </a:lnTo>
                  <a:lnTo>
                    <a:pt x="2515679" y="630186"/>
                  </a:lnTo>
                  <a:lnTo>
                    <a:pt x="2460904" y="590143"/>
                  </a:lnTo>
                  <a:lnTo>
                    <a:pt x="2439822" y="553707"/>
                  </a:lnTo>
                  <a:lnTo>
                    <a:pt x="2423884" y="505536"/>
                  </a:lnTo>
                  <a:lnTo>
                    <a:pt x="2413812" y="445071"/>
                  </a:lnTo>
                  <a:lnTo>
                    <a:pt x="2410295" y="371690"/>
                  </a:lnTo>
                  <a:lnTo>
                    <a:pt x="2413812" y="298589"/>
                  </a:lnTo>
                  <a:lnTo>
                    <a:pt x="2423884" y="238226"/>
                  </a:lnTo>
                  <a:lnTo>
                    <a:pt x="2439822" y="190042"/>
                  </a:lnTo>
                  <a:lnTo>
                    <a:pt x="2460904" y="153517"/>
                  </a:lnTo>
                  <a:lnTo>
                    <a:pt x="2515679" y="113245"/>
                  </a:lnTo>
                  <a:lnTo>
                    <a:pt x="2547963" y="108407"/>
                  </a:lnTo>
                  <a:lnTo>
                    <a:pt x="2579649" y="113245"/>
                  </a:lnTo>
                  <a:lnTo>
                    <a:pt x="2633954" y="153517"/>
                  </a:lnTo>
                  <a:lnTo>
                    <a:pt x="2655024" y="190042"/>
                  </a:lnTo>
                  <a:lnTo>
                    <a:pt x="2671038" y="238226"/>
                  </a:lnTo>
                  <a:lnTo>
                    <a:pt x="2681198" y="298589"/>
                  </a:lnTo>
                  <a:lnTo>
                    <a:pt x="2684754" y="371690"/>
                  </a:lnTo>
                  <a:lnTo>
                    <a:pt x="2684754" y="86220"/>
                  </a:lnTo>
                  <a:lnTo>
                    <a:pt x="2653195" y="59829"/>
                  </a:lnTo>
                  <a:lnTo>
                    <a:pt x="2585745" y="33375"/>
                  </a:lnTo>
                  <a:lnTo>
                    <a:pt x="2547963" y="30111"/>
                  </a:lnTo>
                  <a:lnTo>
                    <a:pt x="2509939" y="33375"/>
                  </a:lnTo>
                  <a:lnTo>
                    <a:pt x="2442146" y="59829"/>
                  </a:lnTo>
                  <a:lnTo>
                    <a:pt x="2387485" y="113461"/>
                  </a:lnTo>
                  <a:lnTo>
                    <a:pt x="2365883" y="150723"/>
                  </a:lnTo>
                  <a:lnTo>
                    <a:pt x="2348534" y="195084"/>
                  </a:lnTo>
                  <a:lnTo>
                    <a:pt x="2335733" y="246634"/>
                  </a:lnTo>
                  <a:lnTo>
                    <a:pt x="2327821" y="305473"/>
                  </a:lnTo>
                  <a:lnTo>
                    <a:pt x="2325116" y="371690"/>
                  </a:lnTo>
                  <a:lnTo>
                    <a:pt x="2327821" y="437921"/>
                  </a:lnTo>
                  <a:lnTo>
                    <a:pt x="2335733" y="496760"/>
                  </a:lnTo>
                  <a:lnTo>
                    <a:pt x="2348534" y="548297"/>
                  </a:lnTo>
                  <a:lnTo>
                    <a:pt x="2365883" y="592658"/>
                  </a:lnTo>
                  <a:lnTo>
                    <a:pt x="2387485" y="629920"/>
                  </a:lnTo>
                  <a:lnTo>
                    <a:pt x="2413012" y="660184"/>
                  </a:lnTo>
                  <a:lnTo>
                    <a:pt x="2474557" y="700138"/>
                  </a:lnTo>
                  <a:lnTo>
                    <a:pt x="2547963" y="713270"/>
                  </a:lnTo>
                  <a:lnTo>
                    <a:pt x="2585745" y="710006"/>
                  </a:lnTo>
                  <a:lnTo>
                    <a:pt x="2653195" y="683564"/>
                  </a:lnTo>
                  <a:lnTo>
                    <a:pt x="2703423" y="634974"/>
                  </a:lnTo>
                  <a:lnTo>
                    <a:pt x="2729217" y="592658"/>
                  </a:lnTo>
                  <a:lnTo>
                    <a:pt x="2746552" y="548297"/>
                  </a:lnTo>
                  <a:lnTo>
                    <a:pt x="2759329" y="496760"/>
                  </a:lnTo>
                  <a:lnTo>
                    <a:pt x="2767228" y="437921"/>
                  </a:lnTo>
                  <a:lnTo>
                    <a:pt x="2769946" y="371690"/>
                  </a:lnTo>
                  <a:close/>
                </a:path>
                <a:path w="8693785" h="765175">
                  <a:moveTo>
                    <a:pt x="2980740" y="12903"/>
                  </a:moveTo>
                  <a:lnTo>
                    <a:pt x="2894698" y="12903"/>
                  </a:lnTo>
                  <a:lnTo>
                    <a:pt x="2894698" y="747687"/>
                  </a:lnTo>
                  <a:lnTo>
                    <a:pt x="2980740" y="747687"/>
                  </a:lnTo>
                  <a:lnTo>
                    <a:pt x="2980740" y="12903"/>
                  </a:lnTo>
                  <a:close/>
                </a:path>
                <a:path w="8693785" h="765175">
                  <a:moveTo>
                    <a:pt x="3768013" y="615188"/>
                  </a:moveTo>
                  <a:lnTo>
                    <a:pt x="3742271" y="552018"/>
                  </a:lnTo>
                  <a:lnTo>
                    <a:pt x="3678529" y="513905"/>
                  </a:lnTo>
                  <a:lnTo>
                    <a:pt x="3678529" y="615188"/>
                  </a:lnTo>
                  <a:lnTo>
                    <a:pt x="3669500" y="637781"/>
                  </a:lnTo>
                  <a:lnTo>
                    <a:pt x="3606469" y="667778"/>
                  </a:lnTo>
                  <a:lnTo>
                    <a:pt x="3558578" y="676186"/>
                  </a:lnTo>
                  <a:lnTo>
                    <a:pt x="3503853" y="680847"/>
                  </a:lnTo>
                  <a:lnTo>
                    <a:pt x="3445357" y="682294"/>
                  </a:lnTo>
                  <a:lnTo>
                    <a:pt x="3386925" y="680847"/>
                  </a:lnTo>
                  <a:lnTo>
                    <a:pt x="3332353" y="676186"/>
                  </a:lnTo>
                  <a:lnTo>
                    <a:pt x="3284677" y="667778"/>
                  </a:lnTo>
                  <a:lnTo>
                    <a:pt x="3246894" y="655142"/>
                  </a:lnTo>
                  <a:lnTo>
                    <a:pt x="3213049" y="615188"/>
                  </a:lnTo>
                  <a:lnTo>
                    <a:pt x="3222015" y="593013"/>
                  </a:lnTo>
                  <a:lnTo>
                    <a:pt x="3284677" y="563778"/>
                  </a:lnTo>
                  <a:lnTo>
                    <a:pt x="3332353" y="555663"/>
                  </a:lnTo>
                  <a:lnTo>
                    <a:pt x="3386925" y="551180"/>
                  </a:lnTo>
                  <a:lnTo>
                    <a:pt x="3445357" y="549795"/>
                  </a:lnTo>
                  <a:lnTo>
                    <a:pt x="3503853" y="551180"/>
                  </a:lnTo>
                  <a:lnTo>
                    <a:pt x="3558578" y="555663"/>
                  </a:lnTo>
                  <a:lnTo>
                    <a:pt x="3606469" y="563778"/>
                  </a:lnTo>
                  <a:lnTo>
                    <a:pt x="3644455" y="576059"/>
                  </a:lnTo>
                  <a:lnTo>
                    <a:pt x="3678529" y="615188"/>
                  </a:lnTo>
                  <a:lnTo>
                    <a:pt x="3678529" y="513905"/>
                  </a:lnTo>
                  <a:lnTo>
                    <a:pt x="3624580" y="498068"/>
                  </a:lnTo>
                  <a:lnTo>
                    <a:pt x="3569817" y="489229"/>
                  </a:lnTo>
                  <a:lnTo>
                    <a:pt x="3509619" y="484251"/>
                  </a:lnTo>
                  <a:lnTo>
                    <a:pt x="3445357" y="482688"/>
                  </a:lnTo>
                  <a:lnTo>
                    <a:pt x="3381095" y="484251"/>
                  </a:lnTo>
                  <a:lnTo>
                    <a:pt x="3320897" y="489229"/>
                  </a:lnTo>
                  <a:lnTo>
                    <a:pt x="3266135" y="498068"/>
                  </a:lnTo>
                  <a:lnTo>
                    <a:pt x="3218205" y="511187"/>
                  </a:lnTo>
                  <a:lnTo>
                    <a:pt x="3178518" y="529018"/>
                  </a:lnTo>
                  <a:lnTo>
                    <a:pt x="3129369" y="580593"/>
                  </a:lnTo>
                  <a:lnTo>
                    <a:pt x="3122701" y="615188"/>
                  </a:lnTo>
                  <a:lnTo>
                    <a:pt x="3129369" y="649859"/>
                  </a:lnTo>
                  <a:lnTo>
                    <a:pt x="3178518" y="701890"/>
                  </a:lnTo>
                  <a:lnTo>
                    <a:pt x="3218205" y="720051"/>
                  </a:lnTo>
                  <a:lnTo>
                    <a:pt x="3266135" y="733488"/>
                  </a:lnTo>
                  <a:lnTo>
                    <a:pt x="3320897" y="742594"/>
                  </a:lnTo>
                  <a:lnTo>
                    <a:pt x="3381095" y="747776"/>
                  </a:lnTo>
                  <a:lnTo>
                    <a:pt x="3445357" y="749414"/>
                  </a:lnTo>
                  <a:lnTo>
                    <a:pt x="3509619" y="747776"/>
                  </a:lnTo>
                  <a:lnTo>
                    <a:pt x="3569817" y="742594"/>
                  </a:lnTo>
                  <a:lnTo>
                    <a:pt x="3624580" y="733488"/>
                  </a:lnTo>
                  <a:lnTo>
                    <a:pt x="3672497" y="720051"/>
                  </a:lnTo>
                  <a:lnTo>
                    <a:pt x="3712197" y="701890"/>
                  </a:lnTo>
                  <a:lnTo>
                    <a:pt x="3761346" y="649859"/>
                  </a:lnTo>
                  <a:lnTo>
                    <a:pt x="3768013" y="615188"/>
                  </a:lnTo>
                  <a:close/>
                </a:path>
                <a:path w="8693785" h="765175">
                  <a:moveTo>
                    <a:pt x="3812743" y="357060"/>
                  </a:moveTo>
                  <a:lnTo>
                    <a:pt x="3650996" y="357060"/>
                  </a:lnTo>
                  <a:lnTo>
                    <a:pt x="3650996" y="283070"/>
                  </a:lnTo>
                  <a:lnTo>
                    <a:pt x="3650996" y="264998"/>
                  </a:lnTo>
                  <a:lnTo>
                    <a:pt x="3700030" y="245770"/>
                  </a:lnTo>
                  <a:lnTo>
                    <a:pt x="3733533" y="222846"/>
                  </a:lnTo>
                  <a:lnTo>
                    <a:pt x="3761333" y="187934"/>
                  </a:lnTo>
                  <a:lnTo>
                    <a:pt x="3769728" y="148844"/>
                  </a:lnTo>
                  <a:lnTo>
                    <a:pt x="3763099" y="114173"/>
                  </a:lnTo>
                  <a:lnTo>
                    <a:pt x="3744087" y="84823"/>
                  </a:lnTo>
                  <a:lnTo>
                    <a:pt x="3732784" y="75717"/>
                  </a:lnTo>
                  <a:lnTo>
                    <a:pt x="3714051" y="60617"/>
                  </a:lnTo>
                  <a:lnTo>
                    <a:pt x="3679380" y="43764"/>
                  </a:lnTo>
                  <a:lnTo>
                    <a:pt x="3679380" y="148844"/>
                  </a:lnTo>
                  <a:lnTo>
                    <a:pt x="3670947" y="172250"/>
                  </a:lnTo>
                  <a:lnTo>
                    <a:pt x="3647198" y="190982"/>
                  </a:lnTo>
                  <a:lnTo>
                    <a:pt x="3610445" y="205206"/>
                  </a:lnTo>
                  <a:lnTo>
                    <a:pt x="3566668" y="214376"/>
                  </a:lnTo>
                  <a:lnTo>
                    <a:pt x="3566668" y="283070"/>
                  </a:lnTo>
                  <a:lnTo>
                    <a:pt x="3566668" y="357060"/>
                  </a:lnTo>
                  <a:lnTo>
                    <a:pt x="3324034" y="357060"/>
                  </a:lnTo>
                  <a:lnTo>
                    <a:pt x="3324034" y="283070"/>
                  </a:lnTo>
                  <a:lnTo>
                    <a:pt x="3352914" y="285965"/>
                  </a:lnTo>
                  <a:lnTo>
                    <a:pt x="3382759" y="288124"/>
                  </a:lnTo>
                  <a:lnTo>
                    <a:pt x="3413569" y="289483"/>
                  </a:lnTo>
                  <a:lnTo>
                    <a:pt x="3445357" y="289953"/>
                  </a:lnTo>
                  <a:lnTo>
                    <a:pt x="3477133" y="289483"/>
                  </a:lnTo>
                  <a:lnTo>
                    <a:pt x="3507956" y="288124"/>
                  </a:lnTo>
                  <a:lnTo>
                    <a:pt x="3537801" y="285965"/>
                  </a:lnTo>
                  <a:lnTo>
                    <a:pt x="3566668" y="283070"/>
                  </a:lnTo>
                  <a:lnTo>
                    <a:pt x="3566668" y="214376"/>
                  </a:lnTo>
                  <a:lnTo>
                    <a:pt x="3563010" y="215138"/>
                  </a:lnTo>
                  <a:lnTo>
                    <a:pt x="3507206" y="220941"/>
                  </a:lnTo>
                  <a:lnTo>
                    <a:pt x="3445357" y="222846"/>
                  </a:lnTo>
                  <a:lnTo>
                    <a:pt x="3383508" y="220941"/>
                  </a:lnTo>
                  <a:lnTo>
                    <a:pt x="3327704" y="215138"/>
                  </a:lnTo>
                  <a:lnTo>
                    <a:pt x="3280270" y="205206"/>
                  </a:lnTo>
                  <a:lnTo>
                    <a:pt x="3243516" y="190982"/>
                  </a:lnTo>
                  <a:lnTo>
                    <a:pt x="3219754" y="172250"/>
                  </a:lnTo>
                  <a:lnTo>
                    <a:pt x="3211322" y="148844"/>
                  </a:lnTo>
                  <a:lnTo>
                    <a:pt x="3219754" y="125806"/>
                  </a:lnTo>
                  <a:lnTo>
                    <a:pt x="3280270" y="93243"/>
                  </a:lnTo>
                  <a:lnTo>
                    <a:pt x="3327704" y="83388"/>
                  </a:lnTo>
                  <a:lnTo>
                    <a:pt x="3383508" y="77609"/>
                  </a:lnTo>
                  <a:lnTo>
                    <a:pt x="3445357" y="75717"/>
                  </a:lnTo>
                  <a:lnTo>
                    <a:pt x="3507206" y="77609"/>
                  </a:lnTo>
                  <a:lnTo>
                    <a:pt x="3563010" y="83388"/>
                  </a:lnTo>
                  <a:lnTo>
                    <a:pt x="3610445" y="93243"/>
                  </a:lnTo>
                  <a:lnTo>
                    <a:pt x="3647198" y="107327"/>
                  </a:lnTo>
                  <a:lnTo>
                    <a:pt x="3679380" y="148844"/>
                  </a:lnTo>
                  <a:lnTo>
                    <a:pt x="3679380" y="43764"/>
                  </a:lnTo>
                  <a:lnTo>
                    <a:pt x="3626256" y="26657"/>
                  </a:lnTo>
                  <a:lnTo>
                    <a:pt x="3571176" y="16484"/>
                  </a:lnTo>
                  <a:lnTo>
                    <a:pt x="3510432" y="10541"/>
                  </a:lnTo>
                  <a:lnTo>
                    <a:pt x="3445357" y="8597"/>
                  </a:lnTo>
                  <a:lnTo>
                    <a:pt x="3380282" y="10541"/>
                  </a:lnTo>
                  <a:lnTo>
                    <a:pt x="3319538" y="16484"/>
                  </a:lnTo>
                  <a:lnTo>
                    <a:pt x="3264458" y="26657"/>
                  </a:lnTo>
                  <a:lnTo>
                    <a:pt x="3216376" y="41300"/>
                  </a:lnTo>
                  <a:lnTo>
                    <a:pt x="3176663" y="60617"/>
                  </a:lnTo>
                  <a:lnTo>
                    <a:pt x="3146628" y="84823"/>
                  </a:lnTo>
                  <a:lnTo>
                    <a:pt x="3120987" y="148844"/>
                  </a:lnTo>
                  <a:lnTo>
                    <a:pt x="3129369" y="187934"/>
                  </a:lnTo>
                  <a:lnTo>
                    <a:pt x="3153245" y="220154"/>
                  </a:lnTo>
                  <a:lnTo>
                    <a:pt x="3190671" y="245770"/>
                  </a:lnTo>
                  <a:lnTo>
                    <a:pt x="3239719" y="264998"/>
                  </a:lnTo>
                  <a:lnTo>
                    <a:pt x="3239719" y="357060"/>
                  </a:lnTo>
                  <a:lnTo>
                    <a:pt x="3078823" y="357060"/>
                  </a:lnTo>
                  <a:lnTo>
                    <a:pt x="3078823" y="425894"/>
                  </a:lnTo>
                  <a:lnTo>
                    <a:pt x="3812743" y="425894"/>
                  </a:lnTo>
                  <a:lnTo>
                    <a:pt x="3812743" y="357060"/>
                  </a:lnTo>
                  <a:close/>
                </a:path>
                <a:path w="8693785" h="765175">
                  <a:moveTo>
                    <a:pt x="4327271" y="344157"/>
                  </a:moveTo>
                  <a:lnTo>
                    <a:pt x="4319689" y="299542"/>
                  </a:lnTo>
                  <a:lnTo>
                    <a:pt x="4298213" y="262293"/>
                  </a:lnTo>
                  <a:lnTo>
                    <a:pt x="4294441" y="258978"/>
                  </a:lnTo>
                  <a:lnTo>
                    <a:pt x="4264672" y="232740"/>
                  </a:lnTo>
                  <a:lnTo>
                    <a:pt x="4245534" y="223316"/>
                  </a:lnTo>
                  <a:lnTo>
                    <a:pt x="4245534" y="344157"/>
                  </a:lnTo>
                  <a:lnTo>
                    <a:pt x="4236034" y="378523"/>
                  </a:lnTo>
                  <a:lnTo>
                    <a:pt x="4208970" y="405460"/>
                  </a:lnTo>
                  <a:lnTo>
                    <a:pt x="4166400" y="423049"/>
                  </a:lnTo>
                  <a:lnTo>
                    <a:pt x="4110444" y="429336"/>
                  </a:lnTo>
                  <a:lnTo>
                    <a:pt x="4054500" y="423049"/>
                  </a:lnTo>
                  <a:lnTo>
                    <a:pt x="4011930" y="405460"/>
                  </a:lnTo>
                  <a:lnTo>
                    <a:pt x="3984853" y="378523"/>
                  </a:lnTo>
                  <a:lnTo>
                    <a:pt x="3975366" y="344157"/>
                  </a:lnTo>
                  <a:lnTo>
                    <a:pt x="3984853" y="310159"/>
                  </a:lnTo>
                  <a:lnTo>
                    <a:pt x="4011930" y="283184"/>
                  </a:lnTo>
                  <a:lnTo>
                    <a:pt x="4054500" y="265391"/>
                  </a:lnTo>
                  <a:lnTo>
                    <a:pt x="4110444" y="258978"/>
                  </a:lnTo>
                  <a:lnTo>
                    <a:pt x="4166400" y="265391"/>
                  </a:lnTo>
                  <a:lnTo>
                    <a:pt x="4208970" y="283184"/>
                  </a:lnTo>
                  <a:lnTo>
                    <a:pt x="4236034" y="310159"/>
                  </a:lnTo>
                  <a:lnTo>
                    <a:pt x="4245534" y="344157"/>
                  </a:lnTo>
                  <a:lnTo>
                    <a:pt x="4245534" y="223316"/>
                  </a:lnTo>
                  <a:lnTo>
                    <a:pt x="4220959" y="211213"/>
                  </a:lnTo>
                  <a:lnTo>
                    <a:pt x="4168927" y="198056"/>
                  </a:lnTo>
                  <a:lnTo>
                    <a:pt x="4110444" y="193586"/>
                  </a:lnTo>
                  <a:lnTo>
                    <a:pt x="4051897" y="198056"/>
                  </a:lnTo>
                  <a:lnTo>
                    <a:pt x="3999712" y="211213"/>
                  </a:lnTo>
                  <a:lnTo>
                    <a:pt x="3955796" y="232740"/>
                  </a:lnTo>
                  <a:lnTo>
                    <a:pt x="3922052" y="262293"/>
                  </a:lnTo>
                  <a:lnTo>
                    <a:pt x="3900411" y="299542"/>
                  </a:lnTo>
                  <a:lnTo>
                    <a:pt x="3892766" y="344157"/>
                  </a:lnTo>
                  <a:lnTo>
                    <a:pt x="3900411" y="388772"/>
                  </a:lnTo>
                  <a:lnTo>
                    <a:pt x="3922052" y="426021"/>
                  </a:lnTo>
                  <a:lnTo>
                    <a:pt x="3955796" y="455587"/>
                  </a:lnTo>
                  <a:lnTo>
                    <a:pt x="3999712" y="477113"/>
                  </a:lnTo>
                  <a:lnTo>
                    <a:pt x="4051897" y="490270"/>
                  </a:lnTo>
                  <a:lnTo>
                    <a:pt x="4110444" y="494728"/>
                  </a:lnTo>
                  <a:lnTo>
                    <a:pt x="4168927" y="490270"/>
                  </a:lnTo>
                  <a:lnTo>
                    <a:pt x="4220959" y="477113"/>
                  </a:lnTo>
                  <a:lnTo>
                    <a:pt x="4264672" y="455587"/>
                  </a:lnTo>
                  <a:lnTo>
                    <a:pt x="4294441" y="429336"/>
                  </a:lnTo>
                  <a:lnTo>
                    <a:pt x="4298213" y="426021"/>
                  </a:lnTo>
                  <a:lnTo>
                    <a:pt x="4319689" y="388772"/>
                  </a:lnTo>
                  <a:lnTo>
                    <a:pt x="4327271" y="344157"/>
                  </a:lnTo>
                  <a:close/>
                </a:path>
                <a:path w="8693785" h="765175">
                  <a:moveTo>
                    <a:pt x="4359961" y="82600"/>
                  </a:moveTo>
                  <a:lnTo>
                    <a:pt x="4153471" y="82600"/>
                  </a:lnTo>
                  <a:lnTo>
                    <a:pt x="4153471" y="0"/>
                  </a:lnTo>
                  <a:lnTo>
                    <a:pt x="4067429" y="0"/>
                  </a:lnTo>
                  <a:lnTo>
                    <a:pt x="4067429" y="82600"/>
                  </a:lnTo>
                  <a:lnTo>
                    <a:pt x="3860927" y="82600"/>
                  </a:lnTo>
                  <a:lnTo>
                    <a:pt x="3860927" y="152285"/>
                  </a:lnTo>
                  <a:lnTo>
                    <a:pt x="4359961" y="152285"/>
                  </a:lnTo>
                  <a:lnTo>
                    <a:pt x="4359961" y="82600"/>
                  </a:lnTo>
                  <a:close/>
                </a:path>
                <a:path w="8693785" h="765175">
                  <a:moveTo>
                    <a:pt x="4548390" y="662508"/>
                  </a:moveTo>
                  <a:lnTo>
                    <a:pt x="4000322" y="662508"/>
                  </a:lnTo>
                  <a:lnTo>
                    <a:pt x="4000322" y="536892"/>
                  </a:lnTo>
                  <a:lnTo>
                    <a:pt x="3914279" y="536892"/>
                  </a:lnTo>
                  <a:lnTo>
                    <a:pt x="3914279" y="738225"/>
                  </a:lnTo>
                  <a:lnTo>
                    <a:pt x="4548390" y="738225"/>
                  </a:lnTo>
                  <a:lnTo>
                    <a:pt x="4548390" y="662508"/>
                  </a:lnTo>
                  <a:close/>
                </a:path>
                <a:path w="8693785" h="765175">
                  <a:moveTo>
                    <a:pt x="4631855" y="214236"/>
                  </a:moveTo>
                  <a:lnTo>
                    <a:pt x="4528604" y="214236"/>
                  </a:lnTo>
                  <a:lnTo>
                    <a:pt x="4528604" y="12903"/>
                  </a:lnTo>
                  <a:lnTo>
                    <a:pt x="4443425" y="12903"/>
                  </a:lnTo>
                  <a:lnTo>
                    <a:pt x="4443425" y="563562"/>
                  </a:lnTo>
                  <a:lnTo>
                    <a:pt x="4528604" y="563562"/>
                  </a:lnTo>
                  <a:lnTo>
                    <a:pt x="4528604" y="295973"/>
                  </a:lnTo>
                  <a:lnTo>
                    <a:pt x="4631855" y="295973"/>
                  </a:lnTo>
                  <a:lnTo>
                    <a:pt x="4631855" y="214236"/>
                  </a:lnTo>
                  <a:close/>
                </a:path>
                <a:path w="8693785" h="765175">
                  <a:moveTo>
                    <a:pt x="5382565" y="653046"/>
                  </a:moveTo>
                  <a:lnTo>
                    <a:pt x="5219306" y="435368"/>
                  </a:lnTo>
                  <a:lnTo>
                    <a:pt x="5145100" y="336410"/>
                  </a:lnTo>
                  <a:lnTo>
                    <a:pt x="5153774" y="291401"/>
                  </a:lnTo>
                  <a:lnTo>
                    <a:pt x="5160899" y="244157"/>
                  </a:lnTo>
                  <a:lnTo>
                    <a:pt x="5166499" y="194767"/>
                  </a:lnTo>
                  <a:lnTo>
                    <a:pt x="5170589" y="143306"/>
                  </a:lnTo>
                  <a:lnTo>
                    <a:pt x="5173192" y="89827"/>
                  </a:lnTo>
                  <a:lnTo>
                    <a:pt x="5174348" y="34417"/>
                  </a:lnTo>
                  <a:lnTo>
                    <a:pt x="5087455" y="30975"/>
                  </a:lnTo>
                  <a:lnTo>
                    <a:pt x="5086045" y="96266"/>
                  </a:lnTo>
                  <a:lnTo>
                    <a:pt x="5082222" y="159512"/>
                  </a:lnTo>
                  <a:lnTo>
                    <a:pt x="5076012" y="220332"/>
                  </a:lnTo>
                  <a:lnTo>
                    <a:pt x="5067439" y="278320"/>
                  </a:lnTo>
                  <a:lnTo>
                    <a:pt x="5056530" y="333108"/>
                  </a:lnTo>
                  <a:lnTo>
                    <a:pt x="5043335" y="384289"/>
                  </a:lnTo>
                  <a:lnTo>
                    <a:pt x="5027866" y="431495"/>
                  </a:lnTo>
                  <a:lnTo>
                    <a:pt x="5010162" y="474319"/>
                  </a:lnTo>
                  <a:lnTo>
                    <a:pt x="4990236" y="512381"/>
                  </a:lnTo>
                  <a:lnTo>
                    <a:pt x="4968151" y="545312"/>
                  </a:lnTo>
                  <a:lnTo>
                    <a:pt x="4917541" y="594156"/>
                  </a:lnTo>
                  <a:lnTo>
                    <a:pt x="4858588" y="617766"/>
                  </a:lnTo>
                  <a:lnTo>
                    <a:pt x="4858588" y="703808"/>
                  </a:lnTo>
                  <a:lnTo>
                    <a:pt x="4900866" y="696442"/>
                  </a:lnTo>
                  <a:lnTo>
                    <a:pt x="4940566" y="680986"/>
                  </a:lnTo>
                  <a:lnTo>
                    <a:pt x="4977549" y="657745"/>
                  </a:lnTo>
                  <a:lnTo>
                    <a:pt x="5011737" y="627011"/>
                  </a:lnTo>
                  <a:lnTo>
                    <a:pt x="5043017" y="589114"/>
                  </a:lnTo>
                  <a:lnTo>
                    <a:pt x="5071288" y="544334"/>
                  </a:lnTo>
                  <a:lnTo>
                    <a:pt x="5096459" y="492988"/>
                  </a:lnTo>
                  <a:lnTo>
                    <a:pt x="5118417" y="435368"/>
                  </a:lnTo>
                  <a:lnTo>
                    <a:pt x="5313731" y="702094"/>
                  </a:lnTo>
                  <a:lnTo>
                    <a:pt x="5382565" y="653046"/>
                  </a:lnTo>
                  <a:close/>
                </a:path>
                <a:path w="8693785" h="765175">
                  <a:moveTo>
                    <a:pt x="5531421" y="12903"/>
                  </a:moveTo>
                  <a:lnTo>
                    <a:pt x="5446242" y="12903"/>
                  </a:lnTo>
                  <a:lnTo>
                    <a:pt x="5446242" y="747687"/>
                  </a:lnTo>
                  <a:lnTo>
                    <a:pt x="5531421" y="747687"/>
                  </a:lnTo>
                  <a:lnTo>
                    <a:pt x="5531421" y="12903"/>
                  </a:lnTo>
                  <a:close/>
                </a:path>
                <a:path w="8693785" h="765175">
                  <a:moveTo>
                    <a:pt x="6347942" y="409549"/>
                  </a:moveTo>
                  <a:lnTo>
                    <a:pt x="6125451" y="259842"/>
                  </a:lnTo>
                  <a:lnTo>
                    <a:pt x="6024423" y="191871"/>
                  </a:lnTo>
                  <a:lnTo>
                    <a:pt x="6041199" y="154165"/>
                  </a:lnTo>
                  <a:lnTo>
                    <a:pt x="6055398" y="114757"/>
                  </a:lnTo>
                  <a:lnTo>
                    <a:pt x="6067018" y="73901"/>
                  </a:lnTo>
                  <a:lnTo>
                    <a:pt x="6076048" y="31838"/>
                  </a:lnTo>
                  <a:lnTo>
                    <a:pt x="5988291" y="16344"/>
                  </a:lnTo>
                  <a:lnTo>
                    <a:pt x="5976620" y="66979"/>
                  </a:lnTo>
                  <a:lnTo>
                    <a:pt x="5960770" y="115722"/>
                  </a:lnTo>
                  <a:lnTo>
                    <a:pt x="5941060" y="162115"/>
                  </a:lnTo>
                  <a:lnTo>
                    <a:pt x="5917831" y="205663"/>
                  </a:lnTo>
                  <a:lnTo>
                    <a:pt x="5891415" y="245897"/>
                  </a:lnTo>
                  <a:lnTo>
                    <a:pt x="5862129" y="282321"/>
                  </a:lnTo>
                  <a:lnTo>
                    <a:pt x="5830328" y="314464"/>
                  </a:lnTo>
                  <a:lnTo>
                    <a:pt x="5796331" y="341833"/>
                  </a:lnTo>
                  <a:lnTo>
                    <a:pt x="5760453" y="363956"/>
                  </a:lnTo>
                  <a:lnTo>
                    <a:pt x="5723064" y="380365"/>
                  </a:lnTo>
                  <a:lnTo>
                    <a:pt x="5684456" y="390563"/>
                  </a:lnTo>
                  <a:lnTo>
                    <a:pt x="5644985" y="394068"/>
                  </a:lnTo>
                  <a:lnTo>
                    <a:pt x="5644985" y="474941"/>
                  </a:lnTo>
                  <a:lnTo>
                    <a:pt x="5689587" y="471843"/>
                  </a:lnTo>
                  <a:lnTo>
                    <a:pt x="5733161" y="462762"/>
                  </a:lnTo>
                  <a:lnTo>
                    <a:pt x="5775452" y="448043"/>
                  </a:lnTo>
                  <a:lnTo>
                    <a:pt x="5816193" y="428015"/>
                  </a:lnTo>
                  <a:lnTo>
                    <a:pt x="5855106" y="403009"/>
                  </a:lnTo>
                  <a:lnTo>
                    <a:pt x="5891962" y="373354"/>
                  </a:lnTo>
                  <a:lnTo>
                    <a:pt x="5926467" y="339382"/>
                  </a:lnTo>
                  <a:lnTo>
                    <a:pt x="5958383" y="301434"/>
                  </a:lnTo>
                  <a:lnTo>
                    <a:pt x="5987427" y="259842"/>
                  </a:lnTo>
                  <a:lnTo>
                    <a:pt x="6301473" y="477520"/>
                  </a:lnTo>
                  <a:lnTo>
                    <a:pt x="6347942" y="409549"/>
                  </a:lnTo>
                  <a:close/>
                </a:path>
                <a:path w="8693785" h="765175">
                  <a:moveTo>
                    <a:pt x="6364287" y="632396"/>
                  </a:moveTo>
                  <a:lnTo>
                    <a:pt x="5630367" y="632396"/>
                  </a:lnTo>
                  <a:lnTo>
                    <a:pt x="5630367" y="712406"/>
                  </a:lnTo>
                  <a:lnTo>
                    <a:pt x="6364287" y="712406"/>
                  </a:lnTo>
                  <a:lnTo>
                    <a:pt x="6364287" y="632396"/>
                  </a:lnTo>
                  <a:close/>
                </a:path>
                <a:path w="8693785" h="765175">
                  <a:moveTo>
                    <a:pt x="6797065" y="327812"/>
                  </a:moveTo>
                  <a:lnTo>
                    <a:pt x="6756413" y="340106"/>
                  </a:lnTo>
                  <a:lnTo>
                    <a:pt x="6708661" y="348678"/>
                  </a:lnTo>
                  <a:lnTo>
                    <a:pt x="6654774" y="353707"/>
                  </a:lnTo>
                  <a:lnTo>
                    <a:pt x="6595732" y="355346"/>
                  </a:lnTo>
                  <a:lnTo>
                    <a:pt x="6518300" y="355346"/>
                  </a:lnTo>
                  <a:lnTo>
                    <a:pt x="6518300" y="258114"/>
                  </a:lnTo>
                  <a:lnTo>
                    <a:pt x="6733400" y="258114"/>
                  </a:lnTo>
                  <a:lnTo>
                    <a:pt x="6733400" y="192735"/>
                  </a:lnTo>
                  <a:lnTo>
                    <a:pt x="6518300" y="192735"/>
                  </a:lnTo>
                  <a:lnTo>
                    <a:pt x="6518300" y="98082"/>
                  </a:lnTo>
                  <a:lnTo>
                    <a:pt x="6754050" y="98082"/>
                  </a:lnTo>
                  <a:lnTo>
                    <a:pt x="6754050" y="30975"/>
                  </a:lnTo>
                  <a:lnTo>
                    <a:pt x="6437427" y="30975"/>
                  </a:lnTo>
                  <a:lnTo>
                    <a:pt x="6437427" y="422452"/>
                  </a:lnTo>
                  <a:lnTo>
                    <a:pt x="6588849" y="422452"/>
                  </a:lnTo>
                  <a:lnTo>
                    <a:pt x="6650177" y="420814"/>
                  </a:lnTo>
                  <a:lnTo>
                    <a:pt x="6706514" y="415785"/>
                  </a:lnTo>
                  <a:lnTo>
                    <a:pt x="6756070" y="407212"/>
                  </a:lnTo>
                  <a:lnTo>
                    <a:pt x="6797065" y="394919"/>
                  </a:lnTo>
                  <a:lnTo>
                    <a:pt x="6797065" y="355346"/>
                  </a:lnTo>
                  <a:lnTo>
                    <a:pt x="6797065" y="327812"/>
                  </a:lnTo>
                  <a:close/>
                </a:path>
                <a:path w="8693785" h="765175">
                  <a:moveTo>
                    <a:pt x="6943344" y="17208"/>
                  </a:moveTo>
                  <a:lnTo>
                    <a:pt x="6863321" y="17208"/>
                  </a:lnTo>
                  <a:lnTo>
                    <a:pt x="6863321" y="165201"/>
                  </a:lnTo>
                  <a:lnTo>
                    <a:pt x="6773837" y="165201"/>
                  </a:lnTo>
                  <a:lnTo>
                    <a:pt x="6773837" y="240906"/>
                  </a:lnTo>
                  <a:lnTo>
                    <a:pt x="6863321" y="240906"/>
                  </a:lnTo>
                  <a:lnTo>
                    <a:pt x="6863321" y="442252"/>
                  </a:lnTo>
                  <a:lnTo>
                    <a:pt x="6943344" y="442252"/>
                  </a:lnTo>
                  <a:lnTo>
                    <a:pt x="6943344" y="17208"/>
                  </a:lnTo>
                  <a:close/>
                </a:path>
                <a:path w="8693785" h="765175">
                  <a:moveTo>
                    <a:pt x="7121436" y="490423"/>
                  </a:moveTo>
                  <a:lnTo>
                    <a:pt x="7037984" y="490423"/>
                  </a:lnTo>
                  <a:lnTo>
                    <a:pt x="7037984" y="558406"/>
                  </a:lnTo>
                  <a:lnTo>
                    <a:pt x="7037984" y="670255"/>
                  </a:lnTo>
                  <a:lnTo>
                    <a:pt x="6563042" y="670255"/>
                  </a:lnTo>
                  <a:lnTo>
                    <a:pt x="6563042" y="558406"/>
                  </a:lnTo>
                  <a:lnTo>
                    <a:pt x="7037984" y="558406"/>
                  </a:lnTo>
                  <a:lnTo>
                    <a:pt x="7037984" y="490423"/>
                  </a:lnTo>
                  <a:lnTo>
                    <a:pt x="6479578" y="490423"/>
                  </a:lnTo>
                  <a:lnTo>
                    <a:pt x="6479578" y="738225"/>
                  </a:lnTo>
                  <a:lnTo>
                    <a:pt x="7121436" y="738225"/>
                  </a:lnTo>
                  <a:lnTo>
                    <a:pt x="7121436" y="670255"/>
                  </a:lnTo>
                  <a:lnTo>
                    <a:pt x="7121436" y="558406"/>
                  </a:lnTo>
                  <a:lnTo>
                    <a:pt x="7121436" y="490423"/>
                  </a:lnTo>
                  <a:close/>
                </a:path>
                <a:path w="8693785" h="765175">
                  <a:moveTo>
                    <a:pt x="7121436" y="12903"/>
                  </a:moveTo>
                  <a:lnTo>
                    <a:pt x="7040562" y="12903"/>
                  </a:lnTo>
                  <a:lnTo>
                    <a:pt x="7040562" y="449986"/>
                  </a:lnTo>
                  <a:lnTo>
                    <a:pt x="7121436" y="449986"/>
                  </a:lnTo>
                  <a:lnTo>
                    <a:pt x="7121436" y="12903"/>
                  </a:lnTo>
                  <a:close/>
                </a:path>
                <a:path w="8693785" h="765175">
                  <a:moveTo>
                    <a:pt x="7881175" y="30302"/>
                  </a:moveTo>
                  <a:lnTo>
                    <a:pt x="7247915" y="30302"/>
                  </a:lnTo>
                  <a:lnTo>
                    <a:pt x="7247915" y="110312"/>
                  </a:lnTo>
                  <a:lnTo>
                    <a:pt x="7792555" y="110312"/>
                  </a:lnTo>
                  <a:lnTo>
                    <a:pt x="7792555" y="365582"/>
                  </a:lnTo>
                  <a:lnTo>
                    <a:pt x="7881175" y="365582"/>
                  </a:lnTo>
                  <a:lnTo>
                    <a:pt x="7881175" y="110312"/>
                  </a:lnTo>
                  <a:lnTo>
                    <a:pt x="7881175" y="30302"/>
                  </a:lnTo>
                  <a:close/>
                </a:path>
                <a:path w="8693785" h="765175">
                  <a:moveTo>
                    <a:pt x="7933664" y="426758"/>
                  </a:moveTo>
                  <a:lnTo>
                    <a:pt x="7199744" y="426758"/>
                  </a:lnTo>
                  <a:lnTo>
                    <a:pt x="7199744" y="507631"/>
                  </a:lnTo>
                  <a:lnTo>
                    <a:pt x="7518082" y="507631"/>
                  </a:lnTo>
                  <a:lnTo>
                    <a:pt x="7518082" y="764895"/>
                  </a:lnTo>
                  <a:lnTo>
                    <a:pt x="7605852" y="764895"/>
                  </a:lnTo>
                  <a:lnTo>
                    <a:pt x="7605852" y="507631"/>
                  </a:lnTo>
                  <a:lnTo>
                    <a:pt x="7933664" y="507631"/>
                  </a:lnTo>
                  <a:lnTo>
                    <a:pt x="7933664" y="426758"/>
                  </a:lnTo>
                  <a:close/>
                </a:path>
                <a:path w="8693785" h="765175">
                  <a:moveTo>
                    <a:pt x="8445602" y="345884"/>
                  </a:moveTo>
                  <a:lnTo>
                    <a:pt x="8438223" y="301688"/>
                  </a:lnTo>
                  <a:lnTo>
                    <a:pt x="8417268" y="264845"/>
                  </a:lnTo>
                  <a:lnTo>
                    <a:pt x="8384514" y="235635"/>
                  </a:lnTo>
                  <a:lnTo>
                    <a:pt x="8363864" y="225399"/>
                  </a:lnTo>
                  <a:lnTo>
                    <a:pt x="8363864" y="345884"/>
                  </a:lnTo>
                  <a:lnTo>
                    <a:pt x="8354923" y="379387"/>
                  </a:lnTo>
                  <a:lnTo>
                    <a:pt x="8329130" y="406107"/>
                  </a:lnTo>
                  <a:lnTo>
                    <a:pt x="8287994" y="423799"/>
                  </a:lnTo>
                  <a:lnTo>
                    <a:pt x="8233080" y="430199"/>
                  </a:lnTo>
                  <a:lnTo>
                    <a:pt x="8177670" y="423799"/>
                  </a:lnTo>
                  <a:lnTo>
                    <a:pt x="8136280" y="406107"/>
                  </a:lnTo>
                  <a:lnTo>
                    <a:pt x="8110398" y="379387"/>
                  </a:lnTo>
                  <a:lnTo>
                    <a:pt x="8101444" y="345884"/>
                  </a:lnTo>
                  <a:lnTo>
                    <a:pt x="8110398" y="312877"/>
                  </a:lnTo>
                  <a:lnTo>
                    <a:pt x="8136280" y="286410"/>
                  </a:lnTo>
                  <a:lnTo>
                    <a:pt x="8177670" y="268808"/>
                  </a:lnTo>
                  <a:lnTo>
                    <a:pt x="8233080" y="262420"/>
                  </a:lnTo>
                  <a:lnTo>
                    <a:pt x="8287994" y="268808"/>
                  </a:lnTo>
                  <a:lnTo>
                    <a:pt x="8329130" y="286410"/>
                  </a:lnTo>
                  <a:lnTo>
                    <a:pt x="8354923" y="312877"/>
                  </a:lnTo>
                  <a:lnTo>
                    <a:pt x="8363864" y="345884"/>
                  </a:lnTo>
                  <a:lnTo>
                    <a:pt x="8363864" y="225399"/>
                  </a:lnTo>
                  <a:lnTo>
                    <a:pt x="8341715" y="214401"/>
                  </a:lnTo>
                  <a:lnTo>
                    <a:pt x="8290649" y="201422"/>
                  </a:lnTo>
                  <a:lnTo>
                    <a:pt x="8233080" y="197027"/>
                  </a:lnTo>
                  <a:lnTo>
                    <a:pt x="8175447" y="201422"/>
                  </a:lnTo>
                  <a:lnTo>
                    <a:pt x="8124228" y="214401"/>
                  </a:lnTo>
                  <a:lnTo>
                    <a:pt x="8081226" y="235635"/>
                  </a:lnTo>
                  <a:lnTo>
                    <a:pt x="8048257" y="264845"/>
                  </a:lnTo>
                  <a:lnTo>
                    <a:pt x="8027136" y="301688"/>
                  </a:lnTo>
                  <a:lnTo>
                    <a:pt x="8019707" y="345884"/>
                  </a:lnTo>
                  <a:lnTo>
                    <a:pt x="8027136" y="390372"/>
                  </a:lnTo>
                  <a:lnTo>
                    <a:pt x="8048257" y="427304"/>
                  </a:lnTo>
                  <a:lnTo>
                    <a:pt x="8081226" y="456438"/>
                  </a:lnTo>
                  <a:lnTo>
                    <a:pt x="8124228" y="477558"/>
                  </a:lnTo>
                  <a:lnTo>
                    <a:pt x="8175447" y="490397"/>
                  </a:lnTo>
                  <a:lnTo>
                    <a:pt x="8233080" y="494728"/>
                  </a:lnTo>
                  <a:lnTo>
                    <a:pt x="8290649" y="490397"/>
                  </a:lnTo>
                  <a:lnTo>
                    <a:pt x="8341715" y="477558"/>
                  </a:lnTo>
                  <a:lnTo>
                    <a:pt x="8384514" y="456438"/>
                  </a:lnTo>
                  <a:lnTo>
                    <a:pt x="8414017" y="430199"/>
                  </a:lnTo>
                  <a:lnTo>
                    <a:pt x="8438223" y="390372"/>
                  </a:lnTo>
                  <a:lnTo>
                    <a:pt x="8445602" y="345884"/>
                  </a:lnTo>
                  <a:close/>
                </a:path>
                <a:path w="8693785" h="765175">
                  <a:moveTo>
                    <a:pt x="8460232" y="85178"/>
                  </a:moveTo>
                  <a:lnTo>
                    <a:pt x="8276107" y="85178"/>
                  </a:lnTo>
                  <a:lnTo>
                    <a:pt x="8276107" y="0"/>
                  </a:lnTo>
                  <a:lnTo>
                    <a:pt x="8190065" y="0"/>
                  </a:lnTo>
                  <a:lnTo>
                    <a:pt x="8190065" y="85178"/>
                  </a:lnTo>
                  <a:lnTo>
                    <a:pt x="7986141" y="85178"/>
                  </a:lnTo>
                  <a:lnTo>
                    <a:pt x="7986141" y="153149"/>
                  </a:lnTo>
                  <a:lnTo>
                    <a:pt x="8460232" y="153149"/>
                  </a:lnTo>
                  <a:lnTo>
                    <a:pt x="8460232" y="85178"/>
                  </a:lnTo>
                  <a:close/>
                </a:path>
                <a:path w="8693785" h="765175">
                  <a:moveTo>
                    <a:pt x="8676195" y="12903"/>
                  </a:moveTo>
                  <a:lnTo>
                    <a:pt x="8591867" y="12903"/>
                  </a:lnTo>
                  <a:lnTo>
                    <a:pt x="8591867" y="178968"/>
                  </a:lnTo>
                  <a:lnTo>
                    <a:pt x="8480882" y="178968"/>
                  </a:lnTo>
                  <a:lnTo>
                    <a:pt x="8480882" y="251231"/>
                  </a:lnTo>
                  <a:lnTo>
                    <a:pt x="8591867" y="251231"/>
                  </a:lnTo>
                  <a:lnTo>
                    <a:pt x="8591867" y="351040"/>
                  </a:lnTo>
                  <a:lnTo>
                    <a:pt x="8480882" y="351040"/>
                  </a:lnTo>
                  <a:lnTo>
                    <a:pt x="8480882" y="423316"/>
                  </a:lnTo>
                  <a:lnTo>
                    <a:pt x="8591867" y="423316"/>
                  </a:lnTo>
                  <a:lnTo>
                    <a:pt x="8591867" y="562698"/>
                  </a:lnTo>
                  <a:lnTo>
                    <a:pt x="8676195" y="562698"/>
                  </a:lnTo>
                  <a:lnTo>
                    <a:pt x="8676195" y="12903"/>
                  </a:lnTo>
                  <a:close/>
                </a:path>
                <a:path w="8693785" h="765175">
                  <a:moveTo>
                    <a:pt x="8693391" y="662508"/>
                  </a:moveTo>
                  <a:lnTo>
                    <a:pt x="8136712" y="662508"/>
                  </a:lnTo>
                  <a:lnTo>
                    <a:pt x="8136712" y="529145"/>
                  </a:lnTo>
                  <a:lnTo>
                    <a:pt x="8050682" y="529145"/>
                  </a:lnTo>
                  <a:lnTo>
                    <a:pt x="8050682" y="738225"/>
                  </a:lnTo>
                  <a:lnTo>
                    <a:pt x="8693391" y="738225"/>
                  </a:lnTo>
                  <a:lnTo>
                    <a:pt x="8693391" y="662508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870" y="9607032"/>
              <a:ext cx="10859500" cy="4946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6847" y="9739093"/>
              <a:ext cx="202019" cy="2379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5596" y="9739093"/>
              <a:ext cx="209694" cy="23600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5992" y="9733337"/>
              <a:ext cx="205308" cy="24505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01597" y="9739093"/>
              <a:ext cx="211339" cy="23518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57365" y="9739093"/>
              <a:ext cx="208598" cy="23491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2682" y="9739093"/>
              <a:ext cx="200922" cy="23600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0502" y="9739093"/>
              <a:ext cx="455571" cy="23600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19099" y="9739093"/>
              <a:ext cx="206405" cy="23929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17599" y="9732240"/>
              <a:ext cx="455845" cy="24286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97018" y="9739093"/>
              <a:ext cx="211339" cy="23518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87579" y="9739093"/>
              <a:ext cx="459409" cy="23518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81800" y="9739093"/>
              <a:ext cx="205034" cy="23655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69062" y="9737174"/>
              <a:ext cx="205308" cy="23683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13568" y="9744575"/>
              <a:ext cx="213806" cy="23052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48756" y="9739093"/>
              <a:ext cx="208049" cy="23491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5104" y="384609"/>
              <a:ext cx="285241" cy="18668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35500" y="384967"/>
              <a:ext cx="152113" cy="186047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5850502" y="414692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004519" y="415046"/>
              <a:ext cx="113432" cy="18604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137647" y="415046"/>
              <a:ext cx="140722" cy="18604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300676" y="415046"/>
              <a:ext cx="152113" cy="18604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539057" y="415046"/>
              <a:ext cx="118652" cy="18604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85000" y="411486"/>
              <a:ext cx="279509" cy="19316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88750" y="415046"/>
              <a:ext cx="118415" cy="18960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138966" y="415046"/>
              <a:ext cx="113432" cy="18604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280399" y="411486"/>
              <a:ext cx="128382" cy="19316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7429900" y="414692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601976" y="449538"/>
              <a:ext cx="12840335" cy="59055"/>
            </a:xfrm>
            <a:custGeom>
              <a:avLst/>
              <a:gdLst/>
              <a:ahLst/>
              <a:cxnLst/>
              <a:rect l="l" t="t" r="r" b="b"/>
              <a:pathLst>
                <a:path w="12840335" h="59054">
                  <a:moveTo>
                    <a:pt x="67" y="0"/>
                  </a:moveTo>
                  <a:lnTo>
                    <a:pt x="12839960" y="30006"/>
                  </a:lnTo>
                  <a:lnTo>
                    <a:pt x="12839892" y="58869"/>
                  </a:lnTo>
                  <a:lnTo>
                    <a:pt x="0" y="2886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54003" y="8476429"/>
              <a:ext cx="1517531" cy="1070916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2433402" y="8796384"/>
              <a:ext cx="763270" cy="438784"/>
            </a:xfrm>
            <a:custGeom>
              <a:avLst/>
              <a:gdLst/>
              <a:ahLst/>
              <a:cxnLst/>
              <a:rect l="l" t="t" r="r" b="b"/>
              <a:pathLst>
                <a:path w="763269" h="438784">
                  <a:moveTo>
                    <a:pt x="382133" y="438247"/>
                  </a:moveTo>
                  <a:lnTo>
                    <a:pt x="319994" y="435322"/>
                  </a:lnTo>
                  <a:lnTo>
                    <a:pt x="259166" y="426546"/>
                  </a:lnTo>
                  <a:lnTo>
                    <a:pt x="219511" y="417410"/>
                  </a:lnTo>
                  <a:lnTo>
                    <a:pt x="181481" y="405618"/>
                  </a:lnTo>
                  <a:lnTo>
                    <a:pt x="145493" y="391158"/>
                  </a:lnTo>
                  <a:lnTo>
                    <a:pt x="111666" y="373825"/>
                  </a:lnTo>
                  <a:lnTo>
                    <a:pt x="111472" y="373718"/>
                  </a:lnTo>
                  <a:lnTo>
                    <a:pt x="74689" y="349265"/>
                  </a:lnTo>
                  <a:lnTo>
                    <a:pt x="45886" y="323293"/>
                  </a:lnTo>
                  <a:lnTo>
                    <a:pt x="20701" y="290443"/>
                  </a:lnTo>
                  <a:lnTo>
                    <a:pt x="4268" y="251850"/>
                  </a:lnTo>
                  <a:lnTo>
                    <a:pt x="0" y="219094"/>
                  </a:lnTo>
                  <a:lnTo>
                    <a:pt x="4268" y="186358"/>
                  </a:lnTo>
                  <a:lnTo>
                    <a:pt x="20701" y="147809"/>
                  </a:lnTo>
                  <a:lnTo>
                    <a:pt x="45894" y="114860"/>
                  </a:lnTo>
                  <a:lnTo>
                    <a:pt x="74689" y="88944"/>
                  </a:lnTo>
                  <a:lnTo>
                    <a:pt x="111472" y="64443"/>
                  </a:lnTo>
                  <a:lnTo>
                    <a:pt x="111666" y="64336"/>
                  </a:lnTo>
                  <a:lnTo>
                    <a:pt x="181489" y="32572"/>
                  </a:lnTo>
                  <a:lnTo>
                    <a:pt x="219514" y="20754"/>
                  </a:lnTo>
                  <a:lnTo>
                    <a:pt x="259166" y="11594"/>
                  </a:lnTo>
                  <a:lnTo>
                    <a:pt x="319994" y="2911"/>
                  </a:lnTo>
                  <a:lnTo>
                    <a:pt x="382133" y="0"/>
                  </a:lnTo>
                  <a:lnTo>
                    <a:pt x="430950" y="1779"/>
                  </a:lnTo>
                  <a:lnTo>
                    <a:pt x="479118" y="7119"/>
                  </a:lnTo>
                  <a:lnTo>
                    <a:pt x="525992" y="16022"/>
                  </a:lnTo>
                  <a:lnTo>
                    <a:pt x="570929" y="28492"/>
                  </a:lnTo>
                  <a:lnTo>
                    <a:pt x="613282" y="44531"/>
                  </a:lnTo>
                  <a:lnTo>
                    <a:pt x="652407" y="64143"/>
                  </a:lnTo>
                  <a:lnTo>
                    <a:pt x="693619" y="92025"/>
                  </a:lnTo>
                  <a:lnTo>
                    <a:pt x="728264" y="125996"/>
                  </a:lnTo>
                  <a:lnTo>
                    <a:pt x="751361" y="162295"/>
                  </a:lnTo>
                  <a:lnTo>
                    <a:pt x="762910" y="199991"/>
                  </a:lnTo>
                  <a:lnTo>
                    <a:pt x="762910" y="238154"/>
                  </a:lnTo>
                  <a:lnTo>
                    <a:pt x="751361" y="275853"/>
                  </a:lnTo>
                  <a:lnTo>
                    <a:pt x="728264" y="312157"/>
                  </a:lnTo>
                  <a:lnTo>
                    <a:pt x="693619" y="346136"/>
                  </a:lnTo>
                  <a:lnTo>
                    <a:pt x="652407" y="374103"/>
                  </a:lnTo>
                  <a:lnTo>
                    <a:pt x="613252" y="393721"/>
                  </a:lnTo>
                  <a:lnTo>
                    <a:pt x="570890" y="409774"/>
                  </a:lnTo>
                  <a:lnTo>
                    <a:pt x="525960" y="422257"/>
                  </a:lnTo>
                  <a:lnTo>
                    <a:pt x="479099" y="431166"/>
                  </a:lnTo>
                  <a:lnTo>
                    <a:pt x="430944" y="436498"/>
                  </a:lnTo>
                  <a:lnTo>
                    <a:pt x="382133" y="438247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467152" y="8796387"/>
              <a:ext cx="660400" cy="438784"/>
            </a:xfrm>
            <a:custGeom>
              <a:avLst/>
              <a:gdLst/>
              <a:ahLst/>
              <a:cxnLst/>
              <a:rect l="l" t="t" r="r" b="b"/>
              <a:pathLst>
                <a:path w="660400" h="438784">
                  <a:moveTo>
                    <a:pt x="46215" y="85001"/>
                  </a:moveTo>
                  <a:lnTo>
                    <a:pt x="12141" y="114846"/>
                  </a:lnTo>
                  <a:lnTo>
                    <a:pt x="0" y="128955"/>
                  </a:lnTo>
                  <a:lnTo>
                    <a:pt x="0" y="309194"/>
                  </a:lnTo>
                  <a:lnTo>
                    <a:pt x="26187" y="336969"/>
                  </a:lnTo>
                  <a:lnTo>
                    <a:pt x="46215" y="353250"/>
                  </a:lnTo>
                  <a:lnTo>
                    <a:pt x="46215" y="85001"/>
                  </a:lnTo>
                  <a:close/>
                </a:path>
                <a:path w="660400" h="438784">
                  <a:moveTo>
                    <a:pt x="225412" y="11595"/>
                  </a:moveTo>
                  <a:lnTo>
                    <a:pt x="185750" y="20751"/>
                  </a:lnTo>
                  <a:lnTo>
                    <a:pt x="147726" y="32562"/>
                  </a:lnTo>
                  <a:lnTo>
                    <a:pt x="111734" y="47028"/>
                  </a:lnTo>
                  <a:lnTo>
                    <a:pt x="77914" y="64312"/>
                  </a:lnTo>
                  <a:lnTo>
                    <a:pt x="77711" y="64427"/>
                  </a:lnTo>
                  <a:lnTo>
                    <a:pt x="77711" y="373722"/>
                  </a:lnTo>
                  <a:lnTo>
                    <a:pt x="77914" y="373824"/>
                  </a:lnTo>
                  <a:lnTo>
                    <a:pt x="147726" y="405625"/>
                  </a:lnTo>
                  <a:lnTo>
                    <a:pt x="185750" y="417410"/>
                  </a:lnTo>
                  <a:lnTo>
                    <a:pt x="225412" y="426542"/>
                  </a:lnTo>
                  <a:lnTo>
                    <a:pt x="225412" y="11595"/>
                  </a:lnTo>
                  <a:close/>
                </a:path>
                <a:path w="660400" h="438784">
                  <a:moveTo>
                    <a:pt x="659866" y="92011"/>
                  </a:moveTo>
                  <a:lnTo>
                    <a:pt x="618655" y="64147"/>
                  </a:lnTo>
                  <a:lnTo>
                    <a:pt x="579526" y="44538"/>
                  </a:lnTo>
                  <a:lnTo>
                    <a:pt x="537171" y="28498"/>
                  </a:lnTo>
                  <a:lnTo>
                    <a:pt x="492239" y="16027"/>
                  </a:lnTo>
                  <a:lnTo>
                    <a:pt x="445363" y="7124"/>
                  </a:lnTo>
                  <a:lnTo>
                    <a:pt x="397192" y="1778"/>
                  </a:lnTo>
                  <a:lnTo>
                    <a:pt x="348373" y="0"/>
                  </a:lnTo>
                  <a:lnTo>
                    <a:pt x="348373" y="438226"/>
                  </a:lnTo>
                  <a:lnTo>
                    <a:pt x="397192" y="436473"/>
                  </a:lnTo>
                  <a:lnTo>
                    <a:pt x="445338" y="431152"/>
                  </a:lnTo>
                  <a:lnTo>
                    <a:pt x="492201" y="422236"/>
                  </a:lnTo>
                  <a:lnTo>
                    <a:pt x="537133" y="409752"/>
                  </a:lnTo>
                  <a:lnTo>
                    <a:pt x="579501" y="393700"/>
                  </a:lnTo>
                  <a:lnTo>
                    <a:pt x="618655" y="374078"/>
                  </a:lnTo>
                  <a:lnTo>
                    <a:pt x="659866" y="346113"/>
                  </a:lnTo>
                  <a:lnTo>
                    <a:pt x="659866" y="92011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433472" y="8913710"/>
              <a:ext cx="764540" cy="102235"/>
            </a:xfrm>
            <a:custGeom>
              <a:avLst/>
              <a:gdLst/>
              <a:ahLst/>
              <a:cxnLst/>
              <a:rect l="l" t="t" r="r" b="b"/>
              <a:pathLst>
                <a:path w="764539" h="102234">
                  <a:moveTo>
                    <a:pt x="16992" y="0"/>
                  </a:moveTo>
                  <a:lnTo>
                    <a:pt x="0" y="0"/>
                  </a:lnTo>
                  <a:lnTo>
                    <a:pt x="0" y="101765"/>
                  </a:lnTo>
                  <a:lnTo>
                    <a:pt x="16992" y="101765"/>
                  </a:lnTo>
                  <a:lnTo>
                    <a:pt x="16992" y="0"/>
                  </a:lnTo>
                  <a:close/>
                </a:path>
                <a:path w="764539" h="102234">
                  <a:moveTo>
                    <a:pt x="764273" y="0"/>
                  </a:moveTo>
                  <a:lnTo>
                    <a:pt x="749236" y="0"/>
                  </a:lnTo>
                  <a:lnTo>
                    <a:pt x="749236" y="101765"/>
                  </a:lnTo>
                  <a:lnTo>
                    <a:pt x="764273" y="101765"/>
                  </a:lnTo>
                  <a:lnTo>
                    <a:pt x="764273" y="0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433408" y="8698850"/>
              <a:ext cx="764540" cy="438784"/>
            </a:xfrm>
            <a:custGeom>
              <a:avLst/>
              <a:gdLst/>
              <a:ahLst/>
              <a:cxnLst/>
              <a:rect l="l" t="t" r="r" b="b"/>
              <a:pathLst>
                <a:path w="764539" h="438784">
                  <a:moveTo>
                    <a:pt x="382171" y="438311"/>
                  </a:moveTo>
                  <a:lnTo>
                    <a:pt x="332792" y="436476"/>
                  </a:lnTo>
                  <a:lnTo>
                    <a:pt x="284056" y="430971"/>
                  </a:lnTo>
                  <a:lnTo>
                    <a:pt x="236606" y="421796"/>
                  </a:lnTo>
                  <a:lnTo>
                    <a:pt x="191085" y="408950"/>
                  </a:lnTo>
                  <a:lnTo>
                    <a:pt x="135874" y="386735"/>
                  </a:lnTo>
                  <a:lnTo>
                    <a:pt x="88991" y="359744"/>
                  </a:lnTo>
                  <a:lnTo>
                    <a:pt x="51201" y="328733"/>
                  </a:lnTo>
                  <a:lnTo>
                    <a:pt x="23264" y="294460"/>
                  </a:lnTo>
                  <a:lnTo>
                    <a:pt x="5943" y="257682"/>
                  </a:lnTo>
                  <a:lnTo>
                    <a:pt x="0" y="219155"/>
                  </a:lnTo>
                  <a:lnTo>
                    <a:pt x="5943" y="180629"/>
                  </a:lnTo>
                  <a:lnTo>
                    <a:pt x="23264" y="143850"/>
                  </a:lnTo>
                  <a:lnTo>
                    <a:pt x="51201" y="109577"/>
                  </a:lnTo>
                  <a:lnTo>
                    <a:pt x="88991" y="78567"/>
                  </a:lnTo>
                  <a:lnTo>
                    <a:pt x="135874" y="51576"/>
                  </a:lnTo>
                  <a:lnTo>
                    <a:pt x="191085" y="29361"/>
                  </a:lnTo>
                  <a:lnTo>
                    <a:pt x="236606" y="16515"/>
                  </a:lnTo>
                  <a:lnTo>
                    <a:pt x="284056" y="7340"/>
                  </a:lnTo>
                  <a:lnTo>
                    <a:pt x="332792" y="1835"/>
                  </a:lnTo>
                  <a:lnTo>
                    <a:pt x="382171" y="0"/>
                  </a:lnTo>
                  <a:lnTo>
                    <a:pt x="431550" y="1835"/>
                  </a:lnTo>
                  <a:lnTo>
                    <a:pt x="480286" y="7340"/>
                  </a:lnTo>
                  <a:lnTo>
                    <a:pt x="527736" y="16515"/>
                  </a:lnTo>
                  <a:lnTo>
                    <a:pt x="573257" y="29361"/>
                  </a:lnTo>
                  <a:lnTo>
                    <a:pt x="628468" y="51576"/>
                  </a:lnTo>
                  <a:lnTo>
                    <a:pt x="675351" y="78567"/>
                  </a:lnTo>
                  <a:lnTo>
                    <a:pt x="713141" y="109577"/>
                  </a:lnTo>
                  <a:lnTo>
                    <a:pt x="741078" y="143850"/>
                  </a:lnTo>
                  <a:lnTo>
                    <a:pt x="758399" y="180629"/>
                  </a:lnTo>
                  <a:lnTo>
                    <a:pt x="764343" y="219155"/>
                  </a:lnTo>
                  <a:lnTo>
                    <a:pt x="758399" y="257682"/>
                  </a:lnTo>
                  <a:lnTo>
                    <a:pt x="741078" y="294460"/>
                  </a:lnTo>
                  <a:lnTo>
                    <a:pt x="713141" y="328733"/>
                  </a:lnTo>
                  <a:lnTo>
                    <a:pt x="675351" y="359744"/>
                  </a:lnTo>
                  <a:lnTo>
                    <a:pt x="628468" y="386735"/>
                  </a:lnTo>
                  <a:lnTo>
                    <a:pt x="573257" y="408950"/>
                  </a:lnTo>
                  <a:lnTo>
                    <a:pt x="527736" y="421796"/>
                  </a:lnTo>
                  <a:lnTo>
                    <a:pt x="480286" y="430971"/>
                  </a:lnTo>
                  <a:lnTo>
                    <a:pt x="431550" y="436476"/>
                  </a:lnTo>
                  <a:lnTo>
                    <a:pt x="382171" y="438311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515558" y="8744984"/>
              <a:ext cx="601980" cy="346075"/>
            </a:xfrm>
            <a:custGeom>
              <a:avLst/>
              <a:gdLst/>
              <a:ahLst/>
              <a:cxnLst/>
              <a:rect l="l" t="t" r="r" b="b"/>
              <a:pathLst>
                <a:path w="601980" h="346075">
                  <a:moveTo>
                    <a:pt x="292233" y="345957"/>
                  </a:moveTo>
                  <a:lnTo>
                    <a:pt x="244934" y="343121"/>
                  </a:lnTo>
                  <a:lnTo>
                    <a:pt x="187947" y="333699"/>
                  </a:lnTo>
                  <a:lnTo>
                    <a:pt x="134439" y="317768"/>
                  </a:lnTo>
                  <a:lnTo>
                    <a:pt x="97994" y="301566"/>
                  </a:lnTo>
                  <a:lnTo>
                    <a:pt x="86646" y="295351"/>
                  </a:lnTo>
                  <a:lnTo>
                    <a:pt x="85178" y="294579"/>
                  </a:lnTo>
                  <a:lnTo>
                    <a:pt x="82417" y="292822"/>
                  </a:lnTo>
                  <a:lnTo>
                    <a:pt x="41208" y="262004"/>
                  </a:lnTo>
                  <a:lnTo>
                    <a:pt x="13736" y="227776"/>
                  </a:lnTo>
                  <a:lnTo>
                    <a:pt x="0" y="191500"/>
                  </a:lnTo>
                  <a:lnTo>
                    <a:pt x="0" y="154542"/>
                  </a:lnTo>
                  <a:lnTo>
                    <a:pt x="13736" y="118266"/>
                  </a:lnTo>
                  <a:lnTo>
                    <a:pt x="41208" y="84038"/>
                  </a:lnTo>
                  <a:lnTo>
                    <a:pt x="82417" y="53220"/>
                  </a:lnTo>
                  <a:lnTo>
                    <a:pt x="83797" y="52342"/>
                  </a:lnTo>
                  <a:lnTo>
                    <a:pt x="85157" y="51463"/>
                  </a:lnTo>
                  <a:lnTo>
                    <a:pt x="86646" y="50691"/>
                  </a:lnTo>
                  <a:lnTo>
                    <a:pt x="97994" y="44476"/>
                  </a:lnTo>
                  <a:lnTo>
                    <a:pt x="109773" y="38679"/>
                  </a:lnTo>
                  <a:lnTo>
                    <a:pt x="160664" y="19450"/>
                  </a:lnTo>
                  <a:lnTo>
                    <a:pt x="216124" y="6729"/>
                  </a:lnTo>
                  <a:lnTo>
                    <a:pt x="292233" y="0"/>
                  </a:lnTo>
                  <a:lnTo>
                    <a:pt x="339683" y="1436"/>
                  </a:lnTo>
                  <a:lnTo>
                    <a:pt x="386336" y="7146"/>
                  </a:lnTo>
                  <a:lnTo>
                    <a:pt x="431248" y="17129"/>
                  </a:lnTo>
                  <a:lnTo>
                    <a:pt x="473470" y="31387"/>
                  </a:lnTo>
                  <a:lnTo>
                    <a:pt x="512057" y="49920"/>
                  </a:lnTo>
                  <a:lnTo>
                    <a:pt x="512554" y="50220"/>
                  </a:lnTo>
                  <a:lnTo>
                    <a:pt x="512942" y="50413"/>
                  </a:lnTo>
                  <a:lnTo>
                    <a:pt x="552081" y="77835"/>
                  </a:lnTo>
                  <a:lnTo>
                    <a:pt x="579682" y="107931"/>
                  </a:lnTo>
                  <a:lnTo>
                    <a:pt x="601764" y="173040"/>
                  </a:lnTo>
                  <a:lnTo>
                    <a:pt x="596243" y="206085"/>
                  </a:lnTo>
                  <a:lnTo>
                    <a:pt x="552081" y="268235"/>
                  </a:lnTo>
                  <a:lnTo>
                    <a:pt x="513438" y="295372"/>
                  </a:lnTo>
                  <a:lnTo>
                    <a:pt x="512554" y="295865"/>
                  </a:lnTo>
                  <a:lnTo>
                    <a:pt x="512057" y="296144"/>
                  </a:lnTo>
                  <a:lnTo>
                    <a:pt x="473470" y="314631"/>
                  </a:lnTo>
                  <a:lnTo>
                    <a:pt x="431248" y="328859"/>
                  </a:lnTo>
                  <a:lnTo>
                    <a:pt x="386336" y="338824"/>
                  </a:lnTo>
                  <a:lnTo>
                    <a:pt x="339683" y="344524"/>
                  </a:lnTo>
                  <a:lnTo>
                    <a:pt x="292233" y="345957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2515006" y="8745601"/>
              <a:ext cx="601345" cy="309245"/>
            </a:xfrm>
            <a:custGeom>
              <a:avLst/>
              <a:gdLst/>
              <a:ahLst/>
              <a:cxnLst/>
              <a:rect l="l" t="t" r="r" b="b"/>
              <a:pathLst>
                <a:path w="601344" h="309245">
                  <a:moveTo>
                    <a:pt x="508292" y="154863"/>
                  </a:moveTo>
                  <a:lnTo>
                    <a:pt x="507047" y="143967"/>
                  </a:lnTo>
                  <a:lnTo>
                    <a:pt x="501650" y="132842"/>
                  </a:lnTo>
                  <a:lnTo>
                    <a:pt x="492112" y="121488"/>
                  </a:lnTo>
                  <a:lnTo>
                    <a:pt x="478421" y="109893"/>
                  </a:lnTo>
                  <a:lnTo>
                    <a:pt x="503364" y="95605"/>
                  </a:lnTo>
                  <a:lnTo>
                    <a:pt x="503326" y="76098"/>
                  </a:lnTo>
                  <a:lnTo>
                    <a:pt x="485762" y="76098"/>
                  </a:lnTo>
                  <a:lnTo>
                    <a:pt x="485762" y="85521"/>
                  </a:lnTo>
                  <a:lnTo>
                    <a:pt x="467398" y="74980"/>
                  </a:lnTo>
                  <a:lnTo>
                    <a:pt x="442455" y="89281"/>
                  </a:lnTo>
                  <a:lnTo>
                    <a:pt x="420598" y="80492"/>
                  </a:lnTo>
                  <a:lnTo>
                    <a:pt x="399300" y="74231"/>
                  </a:lnTo>
                  <a:lnTo>
                    <a:pt x="378587" y="70485"/>
                  </a:lnTo>
                  <a:lnTo>
                    <a:pt x="358432" y="69265"/>
                  </a:lnTo>
                  <a:lnTo>
                    <a:pt x="338861" y="70548"/>
                  </a:lnTo>
                  <a:lnTo>
                    <a:pt x="301485" y="80606"/>
                  </a:lnTo>
                  <a:lnTo>
                    <a:pt x="263118" y="103873"/>
                  </a:lnTo>
                  <a:lnTo>
                    <a:pt x="247269" y="124409"/>
                  </a:lnTo>
                  <a:lnTo>
                    <a:pt x="241858" y="124409"/>
                  </a:lnTo>
                  <a:lnTo>
                    <a:pt x="241858" y="145173"/>
                  </a:lnTo>
                  <a:lnTo>
                    <a:pt x="242049" y="145173"/>
                  </a:lnTo>
                  <a:lnTo>
                    <a:pt x="242303" y="149377"/>
                  </a:lnTo>
                  <a:lnTo>
                    <a:pt x="244157" y="157340"/>
                  </a:lnTo>
                  <a:lnTo>
                    <a:pt x="247396" y="167792"/>
                  </a:lnTo>
                  <a:lnTo>
                    <a:pt x="251993" y="180746"/>
                  </a:lnTo>
                  <a:lnTo>
                    <a:pt x="257975" y="196176"/>
                  </a:lnTo>
                  <a:lnTo>
                    <a:pt x="261035" y="205447"/>
                  </a:lnTo>
                  <a:lnTo>
                    <a:pt x="262140" y="213296"/>
                  </a:lnTo>
                  <a:lnTo>
                    <a:pt x="261277" y="219722"/>
                  </a:lnTo>
                  <a:lnTo>
                    <a:pt x="258445" y="224726"/>
                  </a:lnTo>
                  <a:lnTo>
                    <a:pt x="224510" y="248412"/>
                  </a:lnTo>
                  <a:lnTo>
                    <a:pt x="198742" y="255778"/>
                  </a:lnTo>
                  <a:lnTo>
                    <a:pt x="193052" y="254533"/>
                  </a:lnTo>
                  <a:lnTo>
                    <a:pt x="187756" y="251510"/>
                  </a:lnTo>
                  <a:lnTo>
                    <a:pt x="181571" y="247954"/>
                  </a:lnTo>
                  <a:lnTo>
                    <a:pt x="180225" y="244246"/>
                  </a:lnTo>
                  <a:lnTo>
                    <a:pt x="183705" y="240411"/>
                  </a:lnTo>
                  <a:lnTo>
                    <a:pt x="220446" y="216560"/>
                  </a:lnTo>
                  <a:lnTo>
                    <a:pt x="239585" y="205587"/>
                  </a:lnTo>
                  <a:lnTo>
                    <a:pt x="239356" y="205460"/>
                  </a:lnTo>
                  <a:lnTo>
                    <a:pt x="239572" y="205460"/>
                  </a:lnTo>
                  <a:lnTo>
                    <a:pt x="239572" y="186105"/>
                  </a:lnTo>
                  <a:lnTo>
                    <a:pt x="216636" y="186105"/>
                  </a:lnTo>
                  <a:lnTo>
                    <a:pt x="216636" y="192443"/>
                  </a:lnTo>
                  <a:lnTo>
                    <a:pt x="161455" y="160794"/>
                  </a:lnTo>
                  <a:lnTo>
                    <a:pt x="146189" y="169557"/>
                  </a:lnTo>
                  <a:lnTo>
                    <a:pt x="123494" y="184251"/>
                  </a:lnTo>
                  <a:lnTo>
                    <a:pt x="107619" y="198386"/>
                  </a:lnTo>
                  <a:lnTo>
                    <a:pt x="102768" y="205676"/>
                  </a:lnTo>
                  <a:lnTo>
                    <a:pt x="102768" y="202971"/>
                  </a:lnTo>
                  <a:lnTo>
                    <a:pt x="96278" y="202971"/>
                  </a:lnTo>
                  <a:lnTo>
                    <a:pt x="96278" y="222491"/>
                  </a:lnTo>
                  <a:lnTo>
                    <a:pt x="96786" y="222491"/>
                  </a:lnTo>
                  <a:lnTo>
                    <a:pt x="96380" y="224955"/>
                  </a:lnTo>
                  <a:lnTo>
                    <a:pt x="99199" y="237337"/>
                  </a:lnTo>
                  <a:lnTo>
                    <a:pt x="105244" y="248996"/>
                  </a:lnTo>
                  <a:lnTo>
                    <a:pt x="114528" y="259930"/>
                  </a:lnTo>
                  <a:lnTo>
                    <a:pt x="127025" y="270154"/>
                  </a:lnTo>
                  <a:lnTo>
                    <a:pt x="116293" y="276313"/>
                  </a:lnTo>
                  <a:lnTo>
                    <a:pt x="116293" y="268058"/>
                  </a:lnTo>
                  <a:lnTo>
                    <a:pt x="96659" y="268058"/>
                  </a:lnTo>
                  <a:lnTo>
                    <a:pt x="96659" y="287566"/>
                  </a:lnTo>
                  <a:lnTo>
                    <a:pt x="132638" y="308178"/>
                  </a:lnTo>
                  <a:lnTo>
                    <a:pt x="162001" y="291338"/>
                  </a:lnTo>
                  <a:lnTo>
                    <a:pt x="184785" y="299897"/>
                  </a:lnTo>
                  <a:lnTo>
                    <a:pt x="207340" y="305701"/>
                  </a:lnTo>
                  <a:lnTo>
                    <a:pt x="229641" y="308762"/>
                  </a:lnTo>
                  <a:lnTo>
                    <a:pt x="251714" y="309079"/>
                  </a:lnTo>
                  <a:lnTo>
                    <a:pt x="273532" y="306654"/>
                  </a:lnTo>
                  <a:lnTo>
                    <a:pt x="316357" y="293624"/>
                  </a:lnTo>
                  <a:lnTo>
                    <a:pt x="359473" y="268211"/>
                  </a:lnTo>
                  <a:lnTo>
                    <a:pt x="382270" y="233756"/>
                  </a:lnTo>
                  <a:lnTo>
                    <a:pt x="382308" y="230428"/>
                  </a:lnTo>
                  <a:lnTo>
                    <a:pt x="382511" y="230428"/>
                  </a:lnTo>
                  <a:lnTo>
                    <a:pt x="382511" y="210553"/>
                  </a:lnTo>
                  <a:lnTo>
                    <a:pt x="378371" y="210553"/>
                  </a:lnTo>
                  <a:lnTo>
                    <a:pt x="378371" y="211924"/>
                  </a:lnTo>
                  <a:lnTo>
                    <a:pt x="374523" y="201371"/>
                  </a:lnTo>
                  <a:lnTo>
                    <a:pt x="359041" y="162369"/>
                  </a:lnTo>
                  <a:lnTo>
                    <a:pt x="355765" y="148069"/>
                  </a:lnTo>
                  <a:lnTo>
                    <a:pt x="356908" y="143725"/>
                  </a:lnTo>
                  <a:lnTo>
                    <a:pt x="394258" y="121666"/>
                  </a:lnTo>
                  <a:lnTo>
                    <a:pt x="400316" y="120929"/>
                  </a:lnTo>
                  <a:lnTo>
                    <a:pt x="405726" y="121920"/>
                  </a:lnTo>
                  <a:lnTo>
                    <a:pt x="410502" y="124663"/>
                  </a:lnTo>
                  <a:lnTo>
                    <a:pt x="416433" y="128066"/>
                  </a:lnTo>
                  <a:lnTo>
                    <a:pt x="398284" y="147942"/>
                  </a:lnTo>
                  <a:lnTo>
                    <a:pt x="398284" y="139992"/>
                  </a:lnTo>
                  <a:lnTo>
                    <a:pt x="378396" y="139992"/>
                  </a:lnTo>
                  <a:lnTo>
                    <a:pt x="378396" y="159486"/>
                  </a:lnTo>
                  <a:lnTo>
                    <a:pt x="456526" y="204279"/>
                  </a:lnTo>
                  <a:lnTo>
                    <a:pt x="498398" y="175996"/>
                  </a:lnTo>
                  <a:lnTo>
                    <a:pt x="505409" y="165531"/>
                  </a:lnTo>
                  <a:lnTo>
                    <a:pt x="508292" y="154863"/>
                  </a:lnTo>
                  <a:close/>
                </a:path>
                <a:path w="601344" h="309245">
                  <a:moveTo>
                    <a:pt x="601116" y="187045"/>
                  </a:moveTo>
                  <a:lnTo>
                    <a:pt x="584822" y="114274"/>
                  </a:lnTo>
                  <a:lnTo>
                    <a:pt x="556196" y="80441"/>
                  </a:lnTo>
                  <a:lnTo>
                    <a:pt x="513969" y="50101"/>
                  </a:lnTo>
                  <a:lnTo>
                    <a:pt x="472160" y="30060"/>
                  </a:lnTo>
                  <a:lnTo>
                    <a:pt x="426148" y="15036"/>
                  </a:lnTo>
                  <a:lnTo>
                    <a:pt x="377113" y="5016"/>
                  </a:lnTo>
                  <a:lnTo>
                    <a:pt x="326275" y="0"/>
                  </a:lnTo>
                  <a:lnTo>
                    <a:pt x="274840" y="0"/>
                  </a:lnTo>
                  <a:lnTo>
                    <a:pt x="224002" y="5016"/>
                  </a:lnTo>
                  <a:lnTo>
                    <a:pt x="174967" y="15036"/>
                  </a:lnTo>
                  <a:lnTo>
                    <a:pt x="128955" y="30060"/>
                  </a:lnTo>
                  <a:lnTo>
                    <a:pt x="87147" y="50101"/>
                  </a:lnTo>
                  <a:lnTo>
                    <a:pt x="44919" y="80441"/>
                  </a:lnTo>
                  <a:lnTo>
                    <a:pt x="16306" y="114261"/>
                  </a:lnTo>
                  <a:lnTo>
                    <a:pt x="1320" y="150241"/>
                  </a:lnTo>
                  <a:lnTo>
                    <a:pt x="0" y="187045"/>
                  </a:lnTo>
                  <a:lnTo>
                    <a:pt x="8648" y="157886"/>
                  </a:lnTo>
                  <a:lnTo>
                    <a:pt x="26060" y="129755"/>
                  </a:lnTo>
                  <a:lnTo>
                    <a:pt x="87147" y="79336"/>
                  </a:lnTo>
                  <a:lnTo>
                    <a:pt x="128955" y="59296"/>
                  </a:lnTo>
                  <a:lnTo>
                    <a:pt x="174967" y="44259"/>
                  </a:lnTo>
                  <a:lnTo>
                    <a:pt x="224002" y="34239"/>
                  </a:lnTo>
                  <a:lnTo>
                    <a:pt x="274840" y="29235"/>
                  </a:lnTo>
                  <a:lnTo>
                    <a:pt x="326275" y="29235"/>
                  </a:lnTo>
                  <a:lnTo>
                    <a:pt x="377113" y="34239"/>
                  </a:lnTo>
                  <a:lnTo>
                    <a:pt x="426148" y="44259"/>
                  </a:lnTo>
                  <a:lnTo>
                    <a:pt x="472160" y="59296"/>
                  </a:lnTo>
                  <a:lnTo>
                    <a:pt x="513969" y="79336"/>
                  </a:lnTo>
                  <a:lnTo>
                    <a:pt x="548894" y="103352"/>
                  </a:lnTo>
                  <a:lnTo>
                    <a:pt x="592467" y="157886"/>
                  </a:lnTo>
                  <a:lnTo>
                    <a:pt x="601116" y="187045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2611396" y="8795355"/>
              <a:ext cx="412115" cy="240029"/>
            </a:xfrm>
            <a:custGeom>
              <a:avLst/>
              <a:gdLst/>
              <a:ahLst/>
              <a:cxnLst/>
              <a:rect l="l" t="t" r="r" b="b"/>
              <a:pathLst>
                <a:path w="412114" h="240029">
                  <a:moveTo>
                    <a:pt x="155332" y="239815"/>
                  </a:moveTo>
                  <a:lnTo>
                    <a:pt x="133258" y="239502"/>
                  </a:lnTo>
                  <a:lnTo>
                    <a:pt x="110951" y="236440"/>
                  </a:lnTo>
                  <a:lnTo>
                    <a:pt x="88405" y="230629"/>
                  </a:lnTo>
                  <a:lnTo>
                    <a:pt x="65615" y="222070"/>
                  </a:lnTo>
                  <a:lnTo>
                    <a:pt x="36249" y="238915"/>
                  </a:lnTo>
                  <a:lnTo>
                    <a:pt x="280" y="218298"/>
                  </a:lnTo>
                  <a:lnTo>
                    <a:pt x="30639" y="200896"/>
                  </a:lnTo>
                  <a:lnTo>
                    <a:pt x="18138" y="190669"/>
                  </a:lnTo>
                  <a:lnTo>
                    <a:pt x="8862" y="179727"/>
                  </a:lnTo>
                  <a:lnTo>
                    <a:pt x="2815" y="168070"/>
                  </a:lnTo>
                  <a:lnTo>
                    <a:pt x="0" y="155698"/>
                  </a:lnTo>
                  <a:lnTo>
                    <a:pt x="2204" y="142689"/>
                  </a:lnTo>
                  <a:lnTo>
                    <a:pt x="11241" y="129123"/>
                  </a:lnTo>
                  <a:lnTo>
                    <a:pt x="27108" y="114994"/>
                  </a:lnTo>
                  <a:lnTo>
                    <a:pt x="49799" y="100298"/>
                  </a:lnTo>
                  <a:lnTo>
                    <a:pt x="65076" y="91532"/>
                  </a:lnTo>
                  <a:lnTo>
                    <a:pt x="143206" y="136324"/>
                  </a:lnTo>
                  <a:lnTo>
                    <a:pt x="124067" y="147296"/>
                  </a:lnTo>
                  <a:lnTo>
                    <a:pt x="109948" y="155562"/>
                  </a:lnTo>
                  <a:lnTo>
                    <a:pt x="99116" y="162293"/>
                  </a:lnTo>
                  <a:lnTo>
                    <a:pt x="91573" y="167489"/>
                  </a:lnTo>
                  <a:lnTo>
                    <a:pt x="87322" y="171149"/>
                  </a:lnTo>
                  <a:lnTo>
                    <a:pt x="83848" y="174986"/>
                  </a:lnTo>
                  <a:lnTo>
                    <a:pt x="85185" y="178693"/>
                  </a:lnTo>
                  <a:lnTo>
                    <a:pt x="91378" y="182251"/>
                  </a:lnTo>
                  <a:lnTo>
                    <a:pt x="96664" y="185273"/>
                  </a:lnTo>
                  <a:lnTo>
                    <a:pt x="102361" y="186516"/>
                  </a:lnTo>
                  <a:lnTo>
                    <a:pt x="114595" y="185401"/>
                  </a:lnTo>
                  <a:lnTo>
                    <a:pt x="149755" y="165687"/>
                  </a:lnTo>
                  <a:lnTo>
                    <a:pt x="165759" y="144034"/>
                  </a:lnTo>
                  <a:lnTo>
                    <a:pt x="164655" y="136186"/>
                  </a:lnTo>
                  <a:lnTo>
                    <a:pt x="161590" y="126915"/>
                  </a:lnTo>
                  <a:lnTo>
                    <a:pt x="155610" y="111477"/>
                  </a:lnTo>
                  <a:lnTo>
                    <a:pt x="151006" y="98530"/>
                  </a:lnTo>
                  <a:lnTo>
                    <a:pt x="147778" y="88074"/>
                  </a:lnTo>
                  <a:lnTo>
                    <a:pt x="145925" y="80110"/>
                  </a:lnTo>
                  <a:lnTo>
                    <a:pt x="145516" y="73222"/>
                  </a:lnTo>
                  <a:lnTo>
                    <a:pt x="146620" y="65965"/>
                  </a:lnTo>
                  <a:lnTo>
                    <a:pt x="176123" y="27208"/>
                  </a:lnTo>
                  <a:lnTo>
                    <a:pt x="223491" y="5063"/>
                  </a:lnTo>
                  <a:lnTo>
                    <a:pt x="262052" y="0"/>
                  </a:lnTo>
                  <a:lnTo>
                    <a:pt x="282198" y="1225"/>
                  </a:lnTo>
                  <a:lnTo>
                    <a:pt x="302921" y="4969"/>
                  </a:lnTo>
                  <a:lnTo>
                    <a:pt x="324215" y="11232"/>
                  </a:lnTo>
                  <a:lnTo>
                    <a:pt x="346073" y="20016"/>
                  </a:lnTo>
                  <a:lnTo>
                    <a:pt x="371016" y="5722"/>
                  </a:lnTo>
                  <a:lnTo>
                    <a:pt x="406985" y="26339"/>
                  </a:lnTo>
                  <a:lnTo>
                    <a:pt x="381998" y="40655"/>
                  </a:lnTo>
                  <a:lnTo>
                    <a:pt x="395685" y="52240"/>
                  </a:lnTo>
                  <a:lnTo>
                    <a:pt x="405223" y="63594"/>
                  </a:lnTo>
                  <a:lnTo>
                    <a:pt x="410615" y="74719"/>
                  </a:lnTo>
                  <a:lnTo>
                    <a:pt x="411861" y="85617"/>
                  </a:lnTo>
                  <a:lnTo>
                    <a:pt x="408976" y="96294"/>
                  </a:lnTo>
                  <a:lnTo>
                    <a:pt x="375612" y="127044"/>
                  </a:lnTo>
                  <a:lnTo>
                    <a:pt x="360141" y="135016"/>
                  </a:lnTo>
                  <a:lnTo>
                    <a:pt x="282011" y="90225"/>
                  </a:lnTo>
                  <a:lnTo>
                    <a:pt x="294978" y="82788"/>
                  </a:lnTo>
                  <a:lnTo>
                    <a:pt x="304259" y="77272"/>
                  </a:lnTo>
                  <a:lnTo>
                    <a:pt x="311415" y="72584"/>
                  </a:lnTo>
                  <a:lnTo>
                    <a:pt x="316443" y="68729"/>
                  </a:lnTo>
                  <a:lnTo>
                    <a:pt x="319339" y="65708"/>
                  </a:lnTo>
                  <a:lnTo>
                    <a:pt x="321777" y="62236"/>
                  </a:lnTo>
                  <a:lnTo>
                    <a:pt x="320051" y="58807"/>
                  </a:lnTo>
                  <a:lnTo>
                    <a:pt x="314117" y="55399"/>
                  </a:lnTo>
                  <a:lnTo>
                    <a:pt x="309349" y="52656"/>
                  </a:lnTo>
                  <a:lnTo>
                    <a:pt x="303933" y="51670"/>
                  </a:lnTo>
                  <a:lnTo>
                    <a:pt x="297870" y="52399"/>
                  </a:lnTo>
                  <a:lnTo>
                    <a:pt x="291807" y="53149"/>
                  </a:lnTo>
                  <a:lnTo>
                    <a:pt x="259376" y="78802"/>
                  </a:lnTo>
                  <a:lnTo>
                    <a:pt x="260149" y="84460"/>
                  </a:lnTo>
                  <a:lnTo>
                    <a:pt x="262662" y="93110"/>
                  </a:lnTo>
                  <a:lnTo>
                    <a:pt x="266914" y="104754"/>
                  </a:lnTo>
                  <a:lnTo>
                    <a:pt x="272905" y="119393"/>
                  </a:lnTo>
                  <a:lnTo>
                    <a:pt x="278140" y="132107"/>
                  </a:lnTo>
                  <a:lnTo>
                    <a:pt x="282062" y="142860"/>
                  </a:lnTo>
                  <a:lnTo>
                    <a:pt x="284669" y="151652"/>
                  </a:lnTo>
                  <a:lnTo>
                    <a:pt x="285959" y="158484"/>
                  </a:lnTo>
                  <a:lnTo>
                    <a:pt x="285882" y="164495"/>
                  </a:lnTo>
                  <a:lnTo>
                    <a:pt x="263088" y="198948"/>
                  </a:lnTo>
                  <a:lnTo>
                    <a:pt x="219971" y="224364"/>
                  </a:lnTo>
                  <a:lnTo>
                    <a:pt x="177143" y="237392"/>
                  </a:lnTo>
                  <a:lnTo>
                    <a:pt x="155332" y="239815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718298" y="7999738"/>
              <a:ext cx="1541490" cy="1087824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5103687" y="8325806"/>
              <a:ext cx="770255" cy="450215"/>
            </a:xfrm>
            <a:custGeom>
              <a:avLst/>
              <a:gdLst/>
              <a:ahLst/>
              <a:cxnLst/>
              <a:rect l="l" t="t" r="r" b="b"/>
              <a:pathLst>
                <a:path w="770255" h="450215">
                  <a:moveTo>
                    <a:pt x="385701" y="449934"/>
                  </a:moveTo>
                  <a:lnTo>
                    <a:pt x="322982" y="446930"/>
                  </a:lnTo>
                  <a:lnTo>
                    <a:pt x="261586" y="437920"/>
                  </a:lnTo>
                  <a:lnTo>
                    <a:pt x="221561" y="428541"/>
                  </a:lnTo>
                  <a:lnTo>
                    <a:pt x="183175" y="416435"/>
                  </a:lnTo>
                  <a:lnTo>
                    <a:pt x="146852" y="401589"/>
                  </a:lnTo>
                  <a:lnTo>
                    <a:pt x="113013" y="383992"/>
                  </a:lnTo>
                  <a:lnTo>
                    <a:pt x="112708" y="383793"/>
                  </a:lnTo>
                  <a:lnTo>
                    <a:pt x="112512" y="383683"/>
                  </a:lnTo>
                  <a:lnTo>
                    <a:pt x="80716" y="362671"/>
                  </a:lnTo>
                  <a:lnTo>
                    <a:pt x="46314" y="331914"/>
                  </a:lnTo>
                  <a:lnTo>
                    <a:pt x="20894" y="298188"/>
                  </a:lnTo>
                  <a:lnTo>
                    <a:pt x="4308" y="258566"/>
                  </a:lnTo>
                  <a:lnTo>
                    <a:pt x="0" y="224936"/>
                  </a:lnTo>
                  <a:lnTo>
                    <a:pt x="4308" y="191328"/>
                  </a:lnTo>
                  <a:lnTo>
                    <a:pt x="20894" y="151750"/>
                  </a:lnTo>
                  <a:lnTo>
                    <a:pt x="46322" y="117923"/>
                  </a:lnTo>
                  <a:lnTo>
                    <a:pt x="75387" y="91316"/>
                  </a:lnTo>
                  <a:lnTo>
                    <a:pt x="112512" y="66162"/>
                  </a:lnTo>
                  <a:lnTo>
                    <a:pt x="112708" y="66052"/>
                  </a:lnTo>
                  <a:lnTo>
                    <a:pt x="146861" y="48293"/>
                  </a:lnTo>
                  <a:lnTo>
                    <a:pt x="183183" y="33441"/>
                  </a:lnTo>
                  <a:lnTo>
                    <a:pt x="221564" y="21307"/>
                  </a:lnTo>
                  <a:lnTo>
                    <a:pt x="261586" y="11903"/>
                  </a:lnTo>
                  <a:lnTo>
                    <a:pt x="322982" y="2989"/>
                  </a:lnTo>
                  <a:lnTo>
                    <a:pt x="385701" y="0"/>
                  </a:lnTo>
                  <a:lnTo>
                    <a:pt x="434973" y="1826"/>
                  </a:lnTo>
                  <a:lnTo>
                    <a:pt x="483591" y="7308"/>
                  </a:lnTo>
                  <a:lnTo>
                    <a:pt x="530903" y="16449"/>
                  </a:lnTo>
                  <a:lnTo>
                    <a:pt x="576259" y="29252"/>
                  </a:lnTo>
                  <a:lnTo>
                    <a:pt x="619008" y="45719"/>
                  </a:lnTo>
                  <a:lnTo>
                    <a:pt x="658498" y="65854"/>
                  </a:lnTo>
                  <a:lnTo>
                    <a:pt x="690588" y="87049"/>
                  </a:lnTo>
                  <a:lnTo>
                    <a:pt x="735064" y="129356"/>
                  </a:lnTo>
                  <a:lnTo>
                    <a:pt x="758376" y="166622"/>
                  </a:lnTo>
                  <a:lnTo>
                    <a:pt x="770033" y="205324"/>
                  </a:lnTo>
                  <a:lnTo>
                    <a:pt x="770033" y="244505"/>
                  </a:lnTo>
                  <a:lnTo>
                    <a:pt x="758376" y="283209"/>
                  </a:lnTo>
                  <a:lnTo>
                    <a:pt x="735064" y="320482"/>
                  </a:lnTo>
                  <a:lnTo>
                    <a:pt x="700095" y="355366"/>
                  </a:lnTo>
                  <a:lnTo>
                    <a:pt x="658498" y="384080"/>
                  </a:lnTo>
                  <a:lnTo>
                    <a:pt x="618977" y="404220"/>
                  </a:lnTo>
                  <a:lnTo>
                    <a:pt x="576220" y="420701"/>
                  </a:lnTo>
                  <a:lnTo>
                    <a:pt x="530871" y="433517"/>
                  </a:lnTo>
                  <a:lnTo>
                    <a:pt x="483572" y="442664"/>
                  </a:lnTo>
                  <a:lnTo>
                    <a:pt x="434967" y="448138"/>
                  </a:lnTo>
                  <a:lnTo>
                    <a:pt x="385701" y="449934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5137753" y="8325815"/>
              <a:ext cx="666115" cy="450215"/>
            </a:xfrm>
            <a:custGeom>
              <a:avLst/>
              <a:gdLst/>
              <a:ahLst/>
              <a:cxnLst/>
              <a:rect l="l" t="t" r="r" b="b"/>
              <a:pathLst>
                <a:path w="666115" h="450215">
                  <a:moveTo>
                    <a:pt x="46647" y="87261"/>
                  </a:moveTo>
                  <a:lnTo>
                    <a:pt x="12255" y="117894"/>
                  </a:lnTo>
                  <a:lnTo>
                    <a:pt x="0" y="132384"/>
                  </a:lnTo>
                  <a:lnTo>
                    <a:pt x="0" y="317436"/>
                  </a:lnTo>
                  <a:lnTo>
                    <a:pt x="26428" y="345948"/>
                  </a:lnTo>
                  <a:lnTo>
                    <a:pt x="46647" y="362673"/>
                  </a:lnTo>
                  <a:lnTo>
                    <a:pt x="46647" y="87261"/>
                  </a:lnTo>
                  <a:close/>
                </a:path>
                <a:path w="666115" h="450215">
                  <a:moveTo>
                    <a:pt x="227520" y="11899"/>
                  </a:moveTo>
                  <a:lnTo>
                    <a:pt x="187490" y="21297"/>
                  </a:lnTo>
                  <a:lnTo>
                    <a:pt x="149098" y="33426"/>
                  </a:lnTo>
                  <a:lnTo>
                    <a:pt x="112776" y="48272"/>
                  </a:lnTo>
                  <a:lnTo>
                    <a:pt x="78943" y="65824"/>
                  </a:lnTo>
                  <a:lnTo>
                    <a:pt x="78638" y="66027"/>
                  </a:lnTo>
                  <a:lnTo>
                    <a:pt x="78435" y="66141"/>
                  </a:lnTo>
                  <a:lnTo>
                    <a:pt x="78435" y="383679"/>
                  </a:lnTo>
                  <a:lnTo>
                    <a:pt x="78638" y="383794"/>
                  </a:lnTo>
                  <a:lnTo>
                    <a:pt x="78943" y="383984"/>
                  </a:lnTo>
                  <a:lnTo>
                    <a:pt x="112776" y="401586"/>
                  </a:lnTo>
                  <a:lnTo>
                    <a:pt x="149098" y="416433"/>
                  </a:lnTo>
                  <a:lnTo>
                    <a:pt x="187490" y="428536"/>
                  </a:lnTo>
                  <a:lnTo>
                    <a:pt x="227520" y="437921"/>
                  </a:lnTo>
                  <a:lnTo>
                    <a:pt x="227520" y="11899"/>
                  </a:lnTo>
                  <a:close/>
                </a:path>
                <a:path w="666115" h="450215">
                  <a:moveTo>
                    <a:pt x="666026" y="94449"/>
                  </a:moveTo>
                  <a:lnTo>
                    <a:pt x="624420" y="65849"/>
                  </a:lnTo>
                  <a:lnTo>
                    <a:pt x="584936" y="45720"/>
                  </a:lnTo>
                  <a:lnTo>
                    <a:pt x="542188" y="29248"/>
                  </a:lnTo>
                  <a:lnTo>
                    <a:pt x="496836" y="16446"/>
                  </a:lnTo>
                  <a:lnTo>
                    <a:pt x="449516" y="7302"/>
                  </a:lnTo>
                  <a:lnTo>
                    <a:pt x="400900" y="1828"/>
                  </a:lnTo>
                  <a:lnTo>
                    <a:pt x="351624" y="0"/>
                  </a:lnTo>
                  <a:lnTo>
                    <a:pt x="351624" y="449910"/>
                  </a:lnTo>
                  <a:lnTo>
                    <a:pt x="400900" y="448119"/>
                  </a:lnTo>
                  <a:lnTo>
                    <a:pt x="449503" y="442645"/>
                  </a:lnTo>
                  <a:lnTo>
                    <a:pt x="496798" y="433489"/>
                  </a:lnTo>
                  <a:lnTo>
                    <a:pt x="542150" y="420674"/>
                  </a:lnTo>
                  <a:lnTo>
                    <a:pt x="584911" y="404202"/>
                  </a:lnTo>
                  <a:lnTo>
                    <a:pt x="624420" y="384060"/>
                  </a:lnTo>
                  <a:lnTo>
                    <a:pt x="656513" y="362826"/>
                  </a:lnTo>
                  <a:lnTo>
                    <a:pt x="666026" y="355346"/>
                  </a:lnTo>
                  <a:lnTo>
                    <a:pt x="666026" y="94449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5103755" y="8446261"/>
              <a:ext cx="771525" cy="104775"/>
            </a:xfrm>
            <a:custGeom>
              <a:avLst/>
              <a:gdLst/>
              <a:ahLst/>
              <a:cxnLst/>
              <a:rect l="l" t="t" r="r" b="b"/>
              <a:pathLst>
                <a:path w="771525" h="104775">
                  <a:moveTo>
                    <a:pt x="17157" y="0"/>
                  </a:moveTo>
                  <a:lnTo>
                    <a:pt x="0" y="0"/>
                  </a:lnTo>
                  <a:lnTo>
                    <a:pt x="0" y="104482"/>
                  </a:lnTo>
                  <a:lnTo>
                    <a:pt x="17157" y="104482"/>
                  </a:lnTo>
                  <a:lnTo>
                    <a:pt x="17157" y="0"/>
                  </a:lnTo>
                  <a:close/>
                </a:path>
                <a:path w="771525" h="104775">
                  <a:moveTo>
                    <a:pt x="771410" y="0"/>
                  </a:moveTo>
                  <a:lnTo>
                    <a:pt x="756234" y="0"/>
                  </a:lnTo>
                  <a:lnTo>
                    <a:pt x="756234" y="104482"/>
                  </a:lnTo>
                  <a:lnTo>
                    <a:pt x="771410" y="104482"/>
                  </a:lnTo>
                  <a:lnTo>
                    <a:pt x="771410" y="0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5103692" y="8225672"/>
              <a:ext cx="771525" cy="450215"/>
            </a:xfrm>
            <a:custGeom>
              <a:avLst/>
              <a:gdLst/>
              <a:ahLst/>
              <a:cxnLst/>
              <a:rect l="l" t="t" r="r" b="b"/>
              <a:pathLst>
                <a:path w="771525" h="450215">
                  <a:moveTo>
                    <a:pt x="385739" y="450000"/>
                  </a:moveTo>
                  <a:lnTo>
                    <a:pt x="335899" y="448116"/>
                  </a:lnTo>
                  <a:lnTo>
                    <a:pt x="286708" y="442464"/>
                  </a:lnTo>
                  <a:lnTo>
                    <a:pt x="238815" y="433044"/>
                  </a:lnTo>
                  <a:lnTo>
                    <a:pt x="192869" y="419855"/>
                  </a:lnTo>
                  <a:lnTo>
                    <a:pt x="137142" y="397048"/>
                  </a:lnTo>
                  <a:lnTo>
                    <a:pt x="89822" y="369337"/>
                  </a:lnTo>
                  <a:lnTo>
                    <a:pt x="51679" y="337500"/>
                  </a:lnTo>
                  <a:lnTo>
                    <a:pt x="23481" y="302313"/>
                  </a:lnTo>
                  <a:lnTo>
                    <a:pt x="5998" y="264554"/>
                  </a:lnTo>
                  <a:lnTo>
                    <a:pt x="0" y="225000"/>
                  </a:lnTo>
                  <a:lnTo>
                    <a:pt x="5998" y="185446"/>
                  </a:lnTo>
                  <a:lnTo>
                    <a:pt x="23481" y="147687"/>
                  </a:lnTo>
                  <a:lnTo>
                    <a:pt x="51679" y="112500"/>
                  </a:lnTo>
                  <a:lnTo>
                    <a:pt x="89822" y="80662"/>
                  </a:lnTo>
                  <a:lnTo>
                    <a:pt x="137142" y="52951"/>
                  </a:lnTo>
                  <a:lnTo>
                    <a:pt x="192869" y="30144"/>
                  </a:lnTo>
                  <a:lnTo>
                    <a:pt x="238815" y="16956"/>
                  </a:lnTo>
                  <a:lnTo>
                    <a:pt x="286708" y="7536"/>
                  </a:lnTo>
                  <a:lnTo>
                    <a:pt x="335899" y="1884"/>
                  </a:lnTo>
                  <a:lnTo>
                    <a:pt x="385739" y="0"/>
                  </a:lnTo>
                  <a:lnTo>
                    <a:pt x="435579" y="1884"/>
                  </a:lnTo>
                  <a:lnTo>
                    <a:pt x="484770" y="7536"/>
                  </a:lnTo>
                  <a:lnTo>
                    <a:pt x="532663" y="16956"/>
                  </a:lnTo>
                  <a:lnTo>
                    <a:pt x="578609" y="30144"/>
                  </a:lnTo>
                  <a:lnTo>
                    <a:pt x="634336" y="52951"/>
                  </a:lnTo>
                  <a:lnTo>
                    <a:pt x="681656" y="80662"/>
                  </a:lnTo>
                  <a:lnTo>
                    <a:pt x="719800" y="112500"/>
                  </a:lnTo>
                  <a:lnTo>
                    <a:pt x="747997" y="147687"/>
                  </a:lnTo>
                  <a:lnTo>
                    <a:pt x="765480" y="185446"/>
                  </a:lnTo>
                  <a:lnTo>
                    <a:pt x="771479" y="225000"/>
                  </a:lnTo>
                  <a:lnTo>
                    <a:pt x="765480" y="264554"/>
                  </a:lnTo>
                  <a:lnTo>
                    <a:pt x="747997" y="302313"/>
                  </a:lnTo>
                  <a:lnTo>
                    <a:pt x="719800" y="337500"/>
                  </a:lnTo>
                  <a:lnTo>
                    <a:pt x="681656" y="369337"/>
                  </a:lnTo>
                  <a:lnTo>
                    <a:pt x="634336" y="397048"/>
                  </a:lnTo>
                  <a:lnTo>
                    <a:pt x="578609" y="419855"/>
                  </a:lnTo>
                  <a:lnTo>
                    <a:pt x="532663" y="433044"/>
                  </a:lnTo>
                  <a:lnTo>
                    <a:pt x="484770" y="442464"/>
                  </a:lnTo>
                  <a:lnTo>
                    <a:pt x="435579" y="448116"/>
                  </a:lnTo>
                  <a:lnTo>
                    <a:pt x="385739" y="450000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5186609" y="8273036"/>
              <a:ext cx="607695" cy="355600"/>
            </a:xfrm>
            <a:custGeom>
              <a:avLst/>
              <a:gdLst/>
              <a:ahLst/>
              <a:cxnLst/>
              <a:rect l="l" t="t" r="r" b="b"/>
              <a:pathLst>
                <a:path w="607694" h="355600">
                  <a:moveTo>
                    <a:pt x="294962" y="355183"/>
                  </a:moveTo>
                  <a:lnTo>
                    <a:pt x="247221" y="352271"/>
                  </a:lnTo>
                  <a:lnTo>
                    <a:pt x="189702" y="342598"/>
                  </a:lnTo>
                  <a:lnTo>
                    <a:pt x="135694" y="326242"/>
                  </a:lnTo>
                  <a:lnTo>
                    <a:pt x="98909" y="309607"/>
                  </a:lnTo>
                  <a:lnTo>
                    <a:pt x="87455" y="303227"/>
                  </a:lnTo>
                  <a:lnTo>
                    <a:pt x="85974" y="302435"/>
                  </a:lnTo>
                  <a:lnTo>
                    <a:pt x="83186" y="300630"/>
                  </a:lnTo>
                  <a:lnTo>
                    <a:pt x="41593" y="268991"/>
                  </a:lnTo>
                  <a:lnTo>
                    <a:pt x="13864" y="233850"/>
                  </a:lnTo>
                  <a:lnTo>
                    <a:pt x="0" y="196607"/>
                  </a:lnTo>
                  <a:lnTo>
                    <a:pt x="0" y="158663"/>
                  </a:lnTo>
                  <a:lnTo>
                    <a:pt x="13864" y="121420"/>
                  </a:lnTo>
                  <a:lnTo>
                    <a:pt x="41593" y="86279"/>
                  </a:lnTo>
                  <a:lnTo>
                    <a:pt x="83186" y="54640"/>
                  </a:lnTo>
                  <a:lnTo>
                    <a:pt x="84580" y="53737"/>
                  </a:lnTo>
                  <a:lnTo>
                    <a:pt x="85952" y="52835"/>
                  </a:lnTo>
                  <a:lnTo>
                    <a:pt x="87455" y="52043"/>
                  </a:lnTo>
                  <a:lnTo>
                    <a:pt x="98909" y="45662"/>
                  </a:lnTo>
                  <a:lnTo>
                    <a:pt x="110798" y="39711"/>
                  </a:lnTo>
                  <a:lnTo>
                    <a:pt x="162164" y="19969"/>
                  </a:lnTo>
                  <a:lnTo>
                    <a:pt x="218142" y="6908"/>
                  </a:lnTo>
                  <a:lnTo>
                    <a:pt x="294962" y="0"/>
                  </a:lnTo>
                  <a:lnTo>
                    <a:pt x="342854" y="1474"/>
                  </a:lnTo>
                  <a:lnTo>
                    <a:pt x="389943" y="7336"/>
                  </a:lnTo>
                  <a:lnTo>
                    <a:pt x="435274" y="17586"/>
                  </a:lnTo>
                  <a:lnTo>
                    <a:pt x="477891" y="32224"/>
                  </a:lnTo>
                  <a:lnTo>
                    <a:pt x="516838" y="51251"/>
                  </a:lnTo>
                  <a:lnTo>
                    <a:pt x="517339" y="51559"/>
                  </a:lnTo>
                  <a:lnTo>
                    <a:pt x="517731" y="51757"/>
                  </a:lnTo>
                  <a:lnTo>
                    <a:pt x="557235" y="79911"/>
                  </a:lnTo>
                  <a:lnTo>
                    <a:pt x="585095" y="110809"/>
                  </a:lnTo>
                  <a:lnTo>
                    <a:pt x="607382" y="177654"/>
                  </a:lnTo>
                  <a:lnTo>
                    <a:pt x="601810" y="211581"/>
                  </a:lnTo>
                  <a:lnTo>
                    <a:pt x="557235" y="275388"/>
                  </a:lnTo>
                  <a:lnTo>
                    <a:pt x="518232" y="303249"/>
                  </a:lnTo>
                  <a:lnTo>
                    <a:pt x="517339" y="303755"/>
                  </a:lnTo>
                  <a:lnTo>
                    <a:pt x="516838" y="304041"/>
                  </a:lnTo>
                  <a:lnTo>
                    <a:pt x="477891" y="323021"/>
                  </a:lnTo>
                  <a:lnTo>
                    <a:pt x="435274" y="337628"/>
                  </a:lnTo>
                  <a:lnTo>
                    <a:pt x="389943" y="347859"/>
                  </a:lnTo>
                  <a:lnTo>
                    <a:pt x="342854" y="353712"/>
                  </a:lnTo>
                  <a:lnTo>
                    <a:pt x="294962" y="355183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5186051" y="8273668"/>
              <a:ext cx="607060" cy="317500"/>
            </a:xfrm>
            <a:custGeom>
              <a:avLst/>
              <a:gdLst/>
              <a:ahLst/>
              <a:cxnLst/>
              <a:rect l="l" t="t" r="r" b="b"/>
              <a:pathLst>
                <a:path w="607059" h="317500">
                  <a:moveTo>
                    <a:pt x="513041" y="158991"/>
                  </a:moveTo>
                  <a:lnTo>
                    <a:pt x="511784" y="147802"/>
                  </a:lnTo>
                  <a:lnTo>
                    <a:pt x="506336" y="136372"/>
                  </a:lnTo>
                  <a:lnTo>
                    <a:pt x="496709" y="124726"/>
                  </a:lnTo>
                  <a:lnTo>
                    <a:pt x="482892" y="112826"/>
                  </a:lnTo>
                  <a:lnTo>
                    <a:pt x="508076" y="98145"/>
                  </a:lnTo>
                  <a:lnTo>
                    <a:pt x="508025" y="78130"/>
                  </a:lnTo>
                  <a:lnTo>
                    <a:pt x="490296" y="78130"/>
                  </a:lnTo>
                  <a:lnTo>
                    <a:pt x="490296" y="87795"/>
                  </a:lnTo>
                  <a:lnTo>
                    <a:pt x="471766" y="76987"/>
                  </a:lnTo>
                  <a:lnTo>
                    <a:pt x="446595" y="91655"/>
                  </a:lnTo>
                  <a:lnTo>
                    <a:pt x="424522" y="82638"/>
                  </a:lnTo>
                  <a:lnTo>
                    <a:pt x="403034" y="76212"/>
                  </a:lnTo>
                  <a:lnTo>
                    <a:pt x="382117" y="72364"/>
                  </a:lnTo>
                  <a:lnTo>
                    <a:pt x="361784" y="71107"/>
                  </a:lnTo>
                  <a:lnTo>
                    <a:pt x="342023" y="72428"/>
                  </a:lnTo>
                  <a:lnTo>
                    <a:pt x="304304" y="82753"/>
                  </a:lnTo>
                  <a:lnTo>
                    <a:pt x="265582" y="106641"/>
                  </a:lnTo>
                  <a:lnTo>
                    <a:pt x="249567" y="127723"/>
                  </a:lnTo>
                  <a:lnTo>
                    <a:pt x="244119" y="127723"/>
                  </a:lnTo>
                  <a:lnTo>
                    <a:pt x="244119" y="149047"/>
                  </a:lnTo>
                  <a:lnTo>
                    <a:pt x="244309" y="149047"/>
                  </a:lnTo>
                  <a:lnTo>
                    <a:pt x="244576" y="153352"/>
                  </a:lnTo>
                  <a:lnTo>
                    <a:pt x="246443" y="161531"/>
                  </a:lnTo>
                  <a:lnTo>
                    <a:pt x="249707" y="172262"/>
                  </a:lnTo>
                  <a:lnTo>
                    <a:pt x="254355" y="185559"/>
                  </a:lnTo>
                  <a:lnTo>
                    <a:pt x="260388" y="201409"/>
                  </a:lnTo>
                  <a:lnTo>
                    <a:pt x="263474" y="210934"/>
                  </a:lnTo>
                  <a:lnTo>
                    <a:pt x="264591" y="218986"/>
                  </a:lnTo>
                  <a:lnTo>
                    <a:pt x="263728" y="225577"/>
                  </a:lnTo>
                  <a:lnTo>
                    <a:pt x="260858" y="230720"/>
                  </a:lnTo>
                  <a:lnTo>
                    <a:pt x="226606" y="255028"/>
                  </a:lnTo>
                  <a:lnTo>
                    <a:pt x="200609" y="262597"/>
                  </a:lnTo>
                  <a:lnTo>
                    <a:pt x="194856" y="261327"/>
                  </a:lnTo>
                  <a:lnTo>
                    <a:pt x="189522" y="258216"/>
                  </a:lnTo>
                  <a:lnTo>
                    <a:pt x="183261" y="254571"/>
                  </a:lnTo>
                  <a:lnTo>
                    <a:pt x="222516" y="222338"/>
                  </a:lnTo>
                  <a:lnTo>
                    <a:pt x="241833" y="211074"/>
                  </a:lnTo>
                  <a:lnTo>
                    <a:pt x="241592" y="210934"/>
                  </a:lnTo>
                  <a:lnTo>
                    <a:pt x="241808" y="210934"/>
                  </a:lnTo>
                  <a:lnTo>
                    <a:pt x="241808" y="191071"/>
                  </a:lnTo>
                  <a:lnTo>
                    <a:pt x="218655" y="191071"/>
                  </a:lnTo>
                  <a:lnTo>
                    <a:pt x="218655" y="197561"/>
                  </a:lnTo>
                  <a:lnTo>
                    <a:pt x="162966" y="165087"/>
                  </a:lnTo>
                  <a:lnTo>
                    <a:pt x="147548" y="174078"/>
                  </a:lnTo>
                  <a:lnTo>
                    <a:pt x="124650" y="189166"/>
                  </a:lnTo>
                  <a:lnTo>
                    <a:pt x="108635" y="203682"/>
                  </a:lnTo>
                  <a:lnTo>
                    <a:pt x="103733" y="211175"/>
                  </a:lnTo>
                  <a:lnTo>
                    <a:pt x="103733" y="208381"/>
                  </a:lnTo>
                  <a:lnTo>
                    <a:pt x="97180" y="208381"/>
                  </a:lnTo>
                  <a:lnTo>
                    <a:pt x="97180" y="228434"/>
                  </a:lnTo>
                  <a:lnTo>
                    <a:pt x="97701" y="228434"/>
                  </a:lnTo>
                  <a:lnTo>
                    <a:pt x="97282" y="230962"/>
                  </a:lnTo>
                  <a:lnTo>
                    <a:pt x="100126" y="243662"/>
                  </a:lnTo>
                  <a:lnTo>
                    <a:pt x="106235" y="255625"/>
                  </a:lnTo>
                  <a:lnTo>
                    <a:pt x="115595" y="266865"/>
                  </a:lnTo>
                  <a:lnTo>
                    <a:pt x="128206" y="277368"/>
                  </a:lnTo>
                  <a:lnTo>
                    <a:pt x="117386" y="283679"/>
                  </a:lnTo>
                  <a:lnTo>
                    <a:pt x="117386" y="275209"/>
                  </a:lnTo>
                  <a:lnTo>
                    <a:pt x="97574" y="275209"/>
                  </a:lnTo>
                  <a:lnTo>
                    <a:pt x="97574" y="295224"/>
                  </a:lnTo>
                  <a:lnTo>
                    <a:pt x="133870" y="316395"/>
                  </a:lnTo>
                  <a:lnTo>
                    <a:pt x="163512" y="299097"/>
                  </a:lnTo>
                  <a:lnTo>
                    <a:pt x="186512" y="307886"/>
                  </a:lnTo>
                  <a:lnTo>
                    <a:pt x="209270" y="313855"/>
                  </a:lnTo>
                  <a:lnTo>
                    <a:pt x="231787" y="317004"/>
                  </a:lnTo>
                  <a:lnTo>
                    <a:pt x="254063" y="317322"/>
                  </a:lnTo>
                  <a:lnTo>
                    <a:pt x="276085" y="314833"/>
                  </a:lnTo>
                  <a:lnTo>
                    <a:pt x="319316" y="301459"/>
                  </a:lnTo>
                  <a:lnTo>
                    <a:pt x="352691" y="282917"/>
                  </a:lnTo>
                  <a:lnTo>
                    <a:pt x="381393" y="253339"/>
                  </a:lnTo>
                  <a:lnTo>
                    <a:pt x="385876" y="236575"/>
                  </a:lnTo>
                  <a:lnTo>
                    <a:pt x="386092" y="236575"/>
                  </a:lnTo>
                  <a:lnTo>
                    <a:pt x="386092" y="216179"/>
                  </a:lnTo>
                  <a:lnTo>
                    <a:pt x="381914" y="216179"/>
                  </a:lnTo>
                  <a:lnTo>
                    <a:pt x="381914" y="217614"/>
                  </a:lnTo>
                  <a:lnTo>
                    <a:pt x="378028" y="206743"/>
                  </a:lnTo>
                  <a:lnTo>
                    <a:pt x="362394" y="166700"/>
                  </a:lnTo>
                  <a:lnTo>
                    <a:pt x="359079" y="152019"/>
                  </a:lnTo>
                  <a:lnTo>
                    <a:pt x="360248" y="147548"/>
                  </a:lnTo>
                  <a:lnTo>
                    <a:pt x="391820" y="125679"/>
                  </a:lnTo>
                  <a:lnTo>
                    <a:pt x="404063" y="124155"/>
                  </a:lnTo>
                  <a:lnTo>
                    <a:pt x="409524" y="125171"/>
                  </a:lnTo>
                  <a:lnTo>
                    <a:pt x="414337" y="127990"/>
                  </a:lnTo>
                  <a:lnTo>
                    <a:pt x="420331" y="131483"/>
                  </a:lnTo>
                  <a:lnTo>
                    <a:pt x="402005" y="151892"/>
                  </a:lnTo>
                  <a:lnTo>
                    <a:pt x="402005" y="143713"/>
                  </a:lnTo>
                  <a:lnTo>
                    <a:pt x="381927" y="143713"/>
                  </a:lnTo>
                  <a:lnTo>
                    <a:pt x="381927" y="163741"/>
                  </a:lnTo>
                  <a:lnTo>
                    <a:pt x="460794" y="209727"/>
                  </a:lnTo>
                  <a:lnTo>
                    <a:pt x="503059" y="180695"/>
                  </a:lnTo>
                  <a:lnTo>
                    <a:pt x="510120" y="169951"/>
                  </a:lnTo>
                  <a:lnTo>
                    <a:pt x="513041" y="158991"/>
                  </a:lnTo>
                  <a:close/>
                </a:path>
                <a:path w="607059" h="317500">
                  <a:moveTo>
                    <a:pt x="606729" y="192036"/>
                  </a:moveTo>
                  <a:lnTo>
                    <a:pt x="590283" y="117309"/>
                  </a:lnTo>
                  <a:lnTo>
                    <a:pt x="561390" y="82588"/>
                  </a:lnTo>
                  <a:lnTo>
                    <a:pt x="518769" y="51435"/>
                  </a:lnTo>
                  <a:lnTo>
                    <a:pt x="476567" y="30861"/>
                  </a:lnTo>
                  <a:lnTo>
                    <a:pt x="430123" y="15430"/>
                  </a:lnTo>
                  <a:lnTo>
                    <a:pt x="380631" y="5143"/>
                  </a:lnTo>
                  <a:lnTo>
                    <a:pt x="329323" y="0"/>
                  </a:lnTo>
                  <a:lnTo>
                    <a:pt x="277406" y="0"/>
                  </a:lnTo>
                  <a:lnTo>
                    <a:pt x="226098" y="5143"/>
                  </a:lnTo>
                  <a:lnTo>
                    <a:pt x="176606" y="15430"/>
                  </a:lnTo>
                  <a:lnTo>
                    <a:pt x="130162" y="30861"/>
                  </a:lnTo>
                  <a:lnTo>
                    <a:pt x="87960" y="51435"/>
                  </a:lnTo>
                  <a:lnTo>
                    <a:pt x="45351" y="82588"/>
                  </a:lnTo>
                  <a:lnTo>
                    <a:pt x="16459" y="117309"/>
                  </a:lnTo>
                  <a:lnTo>
                    <a:pt x="1333" y="154254"/>
                  </a:lnTo>
                  <a:lnTo>
                    <a:pt x="0" y="192036"/>
                  </a:lnTo>
                  <a:lnTo>
                    <a:pt x="8737" y="162090"/>
                  </a:lnTo>
                  <a:lnTo>
                    <a:pt x="26301" y="133210"/>
                  </a:lnTo>
                  <a:lnTo>
                    <a:pt x="87960" y="81457"/>
                  </a:lnTo>
                  <a:lnTo>
                    <a:pt x="130162" y="60871"/>
                  </a:lnTo>
                  <a:lnTo>
                    <a:pt x="176606" y="45440"/>
                  </a:lnTo>
                  <a:lnTo>
                    <a:pt x="226098" y="35153"/>
                  </a:lnTo>
                  <a:lnTo>
                    <a:pt x="277406" y="30010"/>
                  </a:lnTo>
                  <a:lnTo>
                    <a:pt x="329323" y="30010"/>
                  </a:lnTo>
                  <a:lnTo>
                    <a:pt x="380631" y="35153"/>
                  </a:lnTo>
                  <a:lnTo>
                    <a:pt x="430123" y="45440"/>
                  </a:lnTo>
                  <a:lnTo>
                    <a:pt x="476567" y="60871"/>
                  </a:lnTo>
                  <a:lnTo>
                    <a:pt x="518769" y="81457"/>
                  </a:lnTo>
                  <a:lnTo>
                    <a:pt x="554012" y="106108"/>
                  </a:lnTo>
                  <a:lnTo>
                    <a:pt x="597992" y="162090"/>
                  </a:lnTo>
                  <a:lnTo>
                    <a:pt x="606729" y="192036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5283343" y="8324750"/>
              <a:ext cx="415925" cy="246379"/>
            </a:xfrm>
            <a:custGeom>
              <a:avLst/>
              <a:gdLst/>
              <a:ahLst/>
              <a:cxnLst/>
              <a:rect l="l" t="t" r="r" b="b"/>
              <a:pathLst>
                <a:path w="415925" h="246379">
                  <a:moveTo>
                    <a:pt x="156782" y="246210"/>
                  </a:moveTo>
                  <a:lnTo>
                    <a:pt x="134502" y="245888"/>
                  </a:lnTo>
                  <a:lnTo>
                    <a:pt x="111987" y="242745"/>
                  </a:lnTo>
                  <a:lnTo>
                    <a:pt x="89231" y="236779"/>
                  </a:lnTo>
                  <a:lnTo>
                    <a:pt x="66228" y="227992"/>
                  </a:lnTo>
                  <a:lnTo>
                    <a:pt x="36587" y="245286"/>
                  </a:lnTo>
                  <a:lnTo>
                    <a:pt x="283" y="224120"/>
                  </a:lnTo>
                  <a:lnTo>
                    <a:pt x="30925" y="206253"/>
                  </a:lnTo>
                  <a:lnTo>
                    <a:pt x="18308" y="195754"/>
                  </a:lnTo>
                  <a:lnTo>
                    <a:pt x="8945" y="184520"/>
                  </a:lnTo>
                  <a:lnTo>
                    <a:pt x="2841" y="172552"/>
                  </a:lnTo>
                  <a:lnTo>
                    <a:pt x="0" y="159849"/>
                  </a:lnTo>
                  <a:lnTo>
                    <a:pt x="2224" y="146495"/>
                  </a:lnTo>
                  <a:lnTo>
                    <a:pt x="11346" y="132566"/>
                  </a:lnTo>
                  <a:lnTo>
                    <a:pt x="27361" y="118060"/>
                  </a:lnTo>
                  <a:lnTo>
                    <a:pt x="50264" y="102972"/>
                  </a:lnTo>
                  <a:lnTo>
                    <a:pt x="65683" y="93973"/>
                  </a:lnTo>
                  <a:lnTo>
                    <a:pt x="144543" y="139959"/>
                  </a:lnTo>
                  <a:lnTo>
                    <a:pt x="125226" y="151224"/>
                  </a:lnTo>
                  <a:lnTo>
                    <a:pt x="110975" y="159711"/>
                  </a:lnTo>
                  <a:lnTo>
                    <a:pt x="100041" y="166621"/>
                  </a:lnTo>
                  <a:lnTo>
                    <a:pt x="92428" y="171955"/>
                  </a:lnTo>
                  <a:lnTo>
                    <a:pt x="88137" y="175713"/>
                  </a:lnTo>
                  <a:lnTo>
                    <a:pt x="84631" y="179652"/>
                  </a:lnTo>
                  <a:lnTo>
                    <a:pt x="85981" y="183458"/>
                  </a:lnTo>
                  <a:lnTo>
                    <a:pt x="92231" y="187111"/>
                  </a:lnTo>
                  <a:lnTo>
                    <a:pt x="97567" y="190213"/>
                  </a:lnTo>
                  <a:lnTo>
                    <a:pt x="103316" y="191489"/>
                  </a:lnTo>
                  <a:lnTo>
                    <a:pt x="115665" y="190345"/>
                  </a:lnTo>
                  <a:lnTo>
                    <a:pt x="151153" y="170106"/>
                  </a:lnTo>
                  <a:lnTo>
                    <a:pt x="167307" y="147874"/>
                  </a:lnTo>
                  <a:lnTo>
                    <a:pt x="166193" y="139817"/>
                  </a:lnTo>
                  <a:lnTo>
                    <a:pt x="163098" y="130300"/>
                  </a:lnTo>
                  <a:lnTo>
                    <a:pt x="157063" y="114450"/>
                  </a:lnTo>
                  <a:lnTo>
                    <a:pt x="152416" y="101157"/>
                  </a:lnTo>
                  <a:lnTo>
                    <a:pt x="149157" y="90423"/>
                  </a:lnTo>
                  <a:lnTo>
                    <a:pt x="147287" y="82246"/>
                  </a:lnTo>
                  <a:lnTo>
                    <a:pt x="146875" y="75175"/>
                  </a:lnTo>
                  <a:lnTo>
                    <a:pt x="147989" y="67724"/>
                  </a:lnTo>
                  <a:lnTo>
                    <a:pt x="177767" y="27933"/>
                  </a:lnTo>
                  <a:lnTo>
                    <a:pt x="225578" y="5198"/>
                  </a:lnTo>
                  <a:lnTo>
                    <a:pt x="264499" y="0"/>
                  </a:lnTo>
                  <a:lnTo>
                    <a:pt x="284833" y="1258"/>
                  </a:lnTo>
                  <a:lnTo>
                    <a:pt x="305750" y="5101"/>
                  </a:lnTo>
                  <a:lnTo>
                    <a:pt x="327242" y="11531"/>
                  </a:lnTo>
                  <a:lnTo>
                    <a:pt x="349304" y="20550"/>
                  </a:lnTo>
                  <a:lnTo>
                    <a:pt x="374480" y="5874"/>
                  </a:lnTo>
                  <a:lnTo>
                    <a:pt x="410784" y="27041"/>
                  </a:lnTo>
                  <a:lnTo>
                    <a:pt x="385565" y="41739"/>
                  </a:lnTo>
                  <a:lnTo>
                    <a:pt x="399380" y="53633"/>
                  </a:lnTo>
                  <a:lnTo>
                    <a:pt x="409007" y="65290"/>
                  </a:lnTo>
                  <a:lnTo>
                    <a:pt x="414448" y="76712"/>
                  </a:lnTo>
                  <a:lnTo>
                    <a:pt x="415706" y="87900"/>
                  </a:lnTo>
                  <a:lnTo>
                    <a:pt x="412795" y="98862"/>
                  </a:lnTo>
                  <a:lnTo>
                    <a:pt x="379119" y="130432"/>
                  </a:lnTo>
                  <a:lnTo>
                    <a:pt x="363503" y="138617"/>
                  </a:lnTo>
                  <a:lnTo>
                    <a:pt x="284644" y="92631"/>
                  </a:lnTo>
                  <a:lnTo>
                    <a:pt x="297733" y="84996"/>
                  </a:lnTo>
                  <a:lnTo>
                    <a:pt x="307099" y="79332"/>
                  </a:lnTo>
                  <a:lnTo>
                    <a:pt x="314322" y="74520"/>
                  </a:lnTo>
                  <a:lnTo>
                    <a:pt x="319397" y="70562"/>
                  </a:lnTo>
                  <a:lnTo>
                    <a:pt x="322320" y="67460"/>
                  </a:lnTo>
                  <a:lnTo>
                    <a:pt x="324781" y="63895"/>
                  </a:lnTo>
                  <a:lnTo>
                    <a:pt x="323039" y="60375"/>
                  </a:lnTo>
                  <a:lnTo>
                    <a:pt x="317050" y="56877"/>
                  </a:lnTo>
                  <a:lnTo>
                    <a:pt x="312237" y="54060"/>
                  </a:lnTo>
                  <a:lnTo>
                    <a:pt x="306771" y="53048"/>
                  </a:lnTo>
                  <a:lnTo>
                    <a:pt x="300651" y="53796"/>
                  </a:lnTo>
                  <a:lnTo>
                    <a:pt x="294531" y="54566"/>
                  </a:lnTo>
                  <a:lnTo>
                    <a:pt x="262958" y="76444"/>
                  </a:lnTo>
                  <a:lnTo>
                    <a:pt x="261798" y="80904"/>
                  </a:lnTo>
                  <a:lnTo>
                    <a:pt x="262578" y="86713"/>
                  </a:lnTo>
                  <a:lnTo>
                    <a:pt x="265114" y="95593"/>
                  </a:lnTo>
                  <a:lnTo>
                    <a:pt x="269406" y="107547"/>
                  </a:lnTo>
                  <a:lnTo>
                    <a:pt x="275453" y="122577"/>
                  </a:lnTo>
                  <a:lnTo>
                    <a:pt x="280737" y="135630"/>
                  </a:lnTo>
                  <a:lnTo>
                    <a:pt x="284695" y="146670"/>
                  </a:lnTo>
                  <a:lnTo>
                    <a:pt x="287327" y="155696"/>
                  </a:lnTo>
                  <a:lnTo>
                    <a:pt x="288629" y="162710"/>
                  </a:lnTo>
                  <a:lnTo>
                    <a:pt x="288552" y="168882"/>
                  </a:lnTo>
                  <a:lnTo>
                    <a:pt x="265544" y="204254"/>
                  </a:lnTo>
                  <a:lnTo>
                    <a:pt x="222025" y="230347"/>
                  </a:lnTo>
                  <a:lnTo>
                    <a:pt x="178797" y="243722"/>
                  </a:lnTo>
                  <a:lnTo>
                    <a:pt x="156782" y="246210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537831" y="5732273"/>
              <a:ext cx="1346337" cy="258523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874423" y="6322153"/>
              <a:ext cx="678649" cy="129250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034867" y="7576902"/>
              <a:ext cx="1824006" cy="1802157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14668983" y="8165445"/>
              <a:ext cx="629285" cy="607695"/>
            </a:xfrm>
            <a:custGeom>
              <a:avLst/>
              <a:gdLst/>
              <a:ahLst/>
              <a:cxnLst/>
              <a:rect l="l" t="t" r="r" b="b"/>
              <a:pathLst>
                <a:path w="629284" h="607695">
                  <a:moveTo>
                    <a:pt x="464149" y="463671"/>
                  </a:moveTo>
                  <a:lnTo>
                    <a:pt x="417146" y="503503"/>
                  </a:lnTo>
                  <a:lnTo>
                    <a:pt x="367090" y="538182"/>
                  </a:lnTo>
                  <a:lnTo>
                    <a:pt x="332128" y="558292"/>
                  </a:lnTo>
                  <a:lnTo>
                    <a:pt x="296532" y="575363"/>
                  </a:lnTo>
                  <a:lnTo>
                    <a:pt x="260597" y="589101"/>
                  </a:lnTo>
                  <a:lnTo>
                    <a:pt x="224266" y="599280"/>
                  </a:lnTo>
                  <a:lnTo>
                    <a:pt x="214605" y="601367"/>
                  </a:lnTo>
                  <a:lnTo>
                    <a:pt x="174275" y="606785"/>
                  </a:lnTo>
                  <a:lnTo>
                    <a:pt x="161654" y="607264"/>
                  </a:lnTo>
                  <a:lnTo>
                    <a:pt x="151764" y="607219"/>
                  </a:lnTo>
                  <a:lnTo>
                    <a:pt x="108684" y="601694"/>
                  </a:lnTo>
                  <a:lnTo>
                    <a:pt x="63267" y="582634"/>
                  </a:lnTo>
                  <a:lnTo>
                    <a:pt x="18602" y="534737"/>
                  </a:lnTo>
                  <a:lnTo>
                    <a:pt x="4217" y="495441"/>
                  </a:lnTo>
                  <a:lnTo>
                    <a:pt x="0" y="454323"/>
                  </a:lnTo>
                  <a:lnTo>
                    <a:pt x="218" y="444701"/>
                  </a:lnTo>
                  <a:lnTo>
                    <a:pt x="6039" y="400581"/>
                  </a:lnTo>
                  <a:lnTo>
                    <a:pt x="13196" y="372934"/>
                  </a:lnTo>
                  <a:lnTo>
                    <a:pt x="13215" y="372798"/>
                  </a:lnTo>
                  <a:lnTo>
                    <a:pt x="42121" y="302529"/>
                  </a:lnTo>
                  <a:lnTo>
                    <a:pt x="61612" y="268194"/>
                  </a:lnTo>
                  <a:lnTo>
                    <a:pt x="84093" y="234705"/>
                  </a:lnTo>
                  <a:lnTo>
                    <a:pt x="122243" y="187258"/>
                  </a:lnTo>
                  <a:lnTo>
                    <a:pt x="165279" y="143145"/>
                  </a:lnTo>
                  <a:lnTo>
                    <a:pt x="201861" y="111464"/>
                  </a:lnTo>
                  <a:lnTo>
                    <a:pt x="240402" y="82826"/>
                  </a:lnTo>
                  <a:lnTo>
                    <a:pt x="280436" y="57668"/>
                  </a:lnTo>
                  <a:lnTo>
                    <a:pt x="321498" y="36427"/>
                  </a:lnTo>
                  <a:lnTo>
                    <a:pt x="363122" y="19543"/>
                  </a:lnTo>
                  <a:lnTo>
                    <a:pt x="404845" y="7452"/>
                  </a:lnTo>
                  <a:lnTo>
                    <a:pt x="453719" y="0"/>
                  </a:lnTo>
                  <a:lnTo>
                    <a:pt x="501989" y="1436"/>
                  </a:lnTo>
                  <a:lnTo>
                    <a:pt x="543479" y="12379"/>
                  </a:lnTo>
                  <a:lnTo>
                    <a:pt x="577555" y="32145"/>
                  </a:lnTo>
                  <a:lnTo>
                    <a:pt x="603582" y="60056"/>
                  </a:lnTo>
                  <a:lnTo>
                    <a:pt x="620926" y="95430"/>
                  </a:lnTo>
                  <a:lnTo>
                    <a:pt x="628951" y="137586"/>
                  </a:lnTo>
                  <a:lnTo>
                    <a:pt x="627022" y="185844"/>
                  </a:lnTo>
                  <a:lnTo>
                    <a:pt x="616237" y="234143"/>
                  </a:lnTo>
                  <a:lnTo>
                    <a:pt x="601248" y="274944"/>
                  </a:lnTo>
                  <a:lnTo>
                    <a:pt x="581503" y="315305"/>
                  </a:lnTo>
                  <a:lnTo>
                    <a:pt x="557464" y="354791"/>
                  </a:lnTo>
                  <a:lnTo>
                    <a:pt x="529587" y="392968"/>
                  </a:lnTo>
                  <a:lnTo>
                    <a:pt x="498334" y="429402"/>
                  </a:lnTo>
                  <a:lnTo>
                    <a:pt x="464149" y="463671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668969" y="8574904"/>
              <a:ext cx="187285" cy="197805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14682089" y="8165439"/>
              <a:ext cx="614045" cy="599440"/>
            </a:xfrm>
            <a:custGeom>
              <a:avLst/>
              <a:gdLst/>
              <a:ahLst/>
              <a:cxnLst/>
              <a:rect l="l" t="t" r="r" b="b"/>
              <a:pathLst>
                <a:path w="614044" h="599440">
                  <a:moveTo>
                    <a:pt x="353974" y="538200"/>
                  </a:moveTo>
                  <a:lnTo>
                    <a:pt x="70980" y="234721"/>
                  </a:lnTo>
                  <a:lnTo>
                    <a:pt x="48501" y="268211"/>
                  </a:lnTo>
                  <a:lnTo>
                    <a:pt x="28994" y="302539"/>
                  </a:lnTo>
                  <a:lnTo>
                    <a:pt x="12788" y="337426"/>
                  </a:lnTo>
                  <a:lnTo>
                    <a:pt x="152" y="372579"/>
                  </a:lnTo>
                  <a:lnTo>
                    <a:pt x="88" y="372795"/>
                  </a:lnTo>
                  <a:lnTo>
                    <a:pt x="76" y="372935"/>
                  </a:lnTo>
                  <a:lnTo>
                    <a:pt x="0" y="373138"/>
                  </a:lnTo>
                  <a:lnTo>
                    <a:pt x="210947" y="599351"/>
                  </a:lnTo>
                  <a:lnTo>
                    <a:pt x="211150" y="599287"/>
                  </a:lnTo>
                  <a:lnTo>
                    <a:pt x="211289" y="599287"/>
                  </a:lnTo>
                  <a:lnTo>
                    <a:pt x="211505" y="599224"/>
                  </a:lnTo>
                  <a:lnTo>
                    <a:pt x="247484" y="589114"/>
                  </a:lnTo>
                  <a:lnTo>
                    <a:pt x="283425" y="575373"/>
                  </a:lnTo>
                  <a:lnTo>
                    <a:pt x="319024" y="558304"/>
                  </a:lnTo>
                  <a:lnTo>
                    <a:pt x="353974" y="538200"/>
                  </a:lnTo>
                  <a:close/>
                </a:path>
                <a:path w="614044" h="599440">
                  <a:moveTo>
                    <a:pt x="613892" y="185839"/>
                  </a:moveTo>
                  <a:lnTo>
                    <a:pt x="440588" y="0"/>
                  </a:lnTo>
                  <a:lnTo>
                    <a:pt x="428840" y="1079"/>
                  </a:lnTo>
                  <a:lnTo>
                    <a:pt x="416775" y="2667"/>
                  </a:lnTo>
                  <a:lnTo>
                    <a:pt x="350012" y="19558"/>
                  </a:lnTo>
                  <a:lnTo>
                    <a:pt x="308381" y="36436"/>
                  </a:lnTo>
                  <a:lnTo>
                    <a:pt x="267322" y="57683"/>
                  </a:lnTo>
                  <a:lnTo>
                    <a:pt x="227291" y="82842"/>
                  </a:lnTo>
                  <a:lnTo>
                    <a:pt x="188747" y="111480"/>
                  </a:lnTo>
                  <a:lnTo>
                    <a:pt x="152171" y="143154"/>
                  </a:lnTo>
                  <a:lnTo>
                    <a:pt x="451040" y="463651"/>
                  </a:lnTo>
                  <a:lnTo>
                    <a:pt x="485203" y="429399"/>
                  </a:lnTo>
                  <a:lnTo>
                    <a:pt x="516458" y="392963"/>
                  </a:lnTo>
                  <a:lnTo>
                    <a:pt x="544334" y="354787"/>
                  </a:lnTo>
                  <a:lnTo>
                    <a:pt x="568375" y="315302"/>
                  </a:lnTo>
                  <a:lnTo>
                    <a:pt x="588124" y="274942"/>
                  </a:lnTo>
                  <a:lnTo>
                    <a:pt x="603110" y="234137"/>
                  </a:lnTo>
                  <a:lnTo>
                    <a:pt x="613892" y="185839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4637449" y="8136166"/>
              <a:ext cx="623570" cy="591185"/>
            </a:xfrm>
            <a:custGeom>
              <a:avLst/>
              <a:gdLst/>
              <a:ahLst/>
              <a:cxnLst/>
              <a:rect l="l" t="t" r="r" b="b"/>
              <a:pathLst>
                <a:path w="623569" h="591184">
                  <a:moveTo>
                    <a:pt x="81737" y="579310"/>
                  </a:moveTo>
                  <a:lnTo>
                    <a:pt x="12319" y="504875"/>
                  </a:lnTo>
                  <a:lnTo>
                    <a:pt x="0" y="516369"/>
                  </a:lnTo>
                  <a:lnTo>
                    <a:pt x="69418" y="590804"/>
                  </a:lnTo>
                  <a:lnTo>
                    <a:pt x="81737" y="579310"/>
                  </a:lnTo>
                  <a:close/>
                </a:path>
                <a:path w="623569" h="591184">
                  <a:moveTo>
                    <a:pt x="623150" y="74434"/>
                  </a:moveTo>
                  <a:lnTo>
                    <a:pt x="553745" y="0"/>
                  </a:lnTo>
                  <a:lnTo>
                    <a:pt x="542848" y="10160"/>
                  </a:lnTo>
                  <a:lnTo>
                    <a:pt x="612254" y="84594"/>
                  </a:lnTo>
                  <a:lnTo>
                    <a:pt x="623150" y="74434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4602713" y="8093757"/>
              <a:ext cx="629285" cy="607695"/>
            </a:xfrm>
            <a:custGeom>
              <a:avLst/>
              <a:gdLst/>
              <a:ahLst/>
              <a:cxnLst/>
              <a:rect l="l" t="t" r="r" b="b"/>
              <a:pathLst>
                <a:path w="629284" h="607695">
                  <a:moveTo>
                    <a:pt x="463992" y="464034"/>
                  </a:moveTo>
                  <a:lnTo>
                    <a:pt x="426964" y="496054"/>
                  </a:lnTo>
                  <a:lnTo>
                    <a:pt x="387899" y="524955"/>
                  </a:lnTo>
                  <a:lnTo>
                    <a:pt x="347262" y="550303"/>
                  </a:lnTo>
                  <a:lnTo>
                    <a:pt x="305521" y="571664"/>
                  </a:lnTo>
                  <a:lnTo>
                    <a:pt x="250368" y="592720"/>
                  </a:lnTo>
                  <a:lnTo>
                    <a:pt x="197993" y="604654"/>
                  </a:lnTo>
                  <a:lnTo>
                    <a:pt x="149463" y="607507"/>
                  </a:lnTo>
                  <a:lnTo>
                    <a:pt x="105848" y="601317"/>
                  </a:lnTo>
                  <a:lnTo>
                    <a:pt x="68216" y="586121"/>
                  </a:lnTo>
                  <a:lnTo>
                    <a:pt x="37635" y="561960"/>
                  </a:lnTo>
                  <a:lnTo>
                    <a:pt x="15666" y="529768"/>
                  </a:lnTo>
                  <a:lnTo>
                    <a:pt x="3133" y="491168"/>
                  </a:lnTo>
                  <a:lnTo>
                    <a:pt x="0" y="447227"/>
                  </a:lnTo>
                  <a:lnTo>
                    <a:pt x="6231" y="399014"/>
                  </a:lnTo>
                  <a:lnTo>
                    <a:pt x="21790" y="347599"/>
                  </a:lnTo>
                  <a:lnTo>
                    <a:pt x="46642" y="294050"/>
                  </a:lnTo>
                  <a:lnTo>
                    <a:pt x="70862" y="253900"/>
                  </a:lnTo>
                  <a:lnTo>
                    <a:pt x="98983" y="215131"/>
                  </a:lnTo>
                  <a:lnTo>
                    <a:pt x="130539" y="178177"/>
                  </a:lnTo>
                  <a:lnTo>
                    <a:pt x="165064" y="143473"/>
                  </a:lnTo>
                  <a:lnTo>
                    <a:pt x="202092" y="111453"/>
                  </a:lnTo>
                  <a:lnTo>
                    <a:pt x="241157" y="82552"/>
                  </a:lnTo>
                  <a:lnTo>
                    <a:pt x="281793" y="57203"/>
                  </a:lnTo>
                  <a:lnTo>
                    <a:pt x="323535" y="35843"/>
                  </a:lnTo>
                  <a:lnTo>
                    <a:pt x="378688" y="14787"/>
                  </a:lnTo>
                  <a:lnTo>
                    <a:pt x="431063" y="2852"/>
                  </a:lnTo>
                  <a:lnTo>
                    <a:pt x="479592" y="0"/>
                  </a:lnTo>
                  <a:lnTo>
                    <a:pt x="523208" y="6190"/>
                  </a:lnTo>
                  <a:lnTo>
                    <a:pt x="560840" y="21385"/>
                  </a:lnTo>
                  <a:lnTo>
                    <a:pt x="591421" y="45547"/>
                  </a:lnTo>
                  <a:lnTo>
                    <a:pt x="613390" y="77739"/>
                  </a:lnTo>
                  <a:lnTo>
                    <a:pt x="625923" y="116339"/>
                  </a:lnTo>
                  <a:lnTo>
                    <a:pt x="629056" y="160280"/>
                  </a:lnTo>
                  <a:lnTo>
                    <a:pt x="622825" y="208492"/>
                  </a:lnTo>
                  <a:lnTo>
                    <a:pt x="607266" y="259908"/>
                  </a:lnTo>
                  <a:lnTo>
                    <a:pt x="582414" y="313457"/>
                  </a:lnTo>
                  <a:lnTo>
                    <a:pt x="558194" y="353607"/>
                  </a:lnTo>
                  <a:lnTo>
                    <a:pt x="530073" y="392376"/>
                  </a:lnTo>
                  <a:lnTo>
                    <a:pt x="498517" y="429330"/>
                  </a:lnTo>
                  <a:lnTo>
                    <a:pt x="463992" y="464034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4669037" y="8157505"/>
              <a:ext cx="496570" cy="480059"/>
            </a:xfrm>
            <a:custGeom>
              <a:avLst/>
              <a:gdLst/>
              <a:ahLst/>
              <a:cxnLst/>
              <a:rect l="l" t="t" r="r" b="b"/>
              <a:pathLst>
                <a:path w="496569" h="480059">
                  <a:moveTo>
                    <a:pt x="367429" y="365360"/>
                  </a:moveTo>
                  <a:lnTo>
                    <a:pt x="324299" y="401626"/>
                  </a:lnTo>
                  <a:lnTo>
                    <a:pt x="276584" y="433238"/>
                  </a:lnTo>
                  <a:lnTo>
                    <a:pt x="226951" y="457739"/>
                  </a:lnTo>
                  <a:lnTo>
                    <a:pt x="189496" y="470512"/>
                  </a:lnTo>
                  <a:lnTo>
                    <a:pt x="177035" y="473634"/>
                  </a:lnTo>
                  <a:lnTo>
                    <a:pt x="175446" y="474061"/>
                  </a:lnTo>
                  <a:lnTo>
                    <a:pt x="172246" y="474642"/>
                  </a:lnTo>
                  <a:lnTo>
                    <a:pt x="121373" y="479945"/>
                  </a:lnTo>
                  <a:lnTo>
                    <a:pt x="78124" y="473473"/>
                  </a:lnTo>
                  <a:lnTo>
                    <a:pt x="43432" y="456223"/>
                  </a:lnTo>
                  <a:lnTo>
                    <a:pt x="18227" y="429194"/>
                  </a:lnTo>
                  <a:lnTo>
                    <a:pt x="3439" y="393383"/>
                  </a:lnTo>
                  <a:lnTo>
                    <a:pt x="0" y="349789"/>
                  </a:lnTo>
                  <a:lnTo>
                    <a:pt x="8839" y="299409"/>
                  </a:lnTo>
                  <a:lnTo>
                    <a:pt x="9240" y="297833"/>
                  </a:lnTo>
                  <a:lnTo>
                    <a:pt x="9626" y="296272"/>
                  </a:lnTo>
                  <a:lnTo>
                    <a:pt x="10178" y="294702"/>
                  </a:lnTo>
                  <a:lnTo>
                    <a:pt x="14162" y="282489"/>
                  </a:lnTo>
                  <a:lnTo>
                    <a:pt x="18743" y="270291"/>
                  </a:lnTo>
                  <a:lnTo>
                    <a:pt x="42500" y="221845"/>
                  </a:lnTo>
                  <a:lnTo>
                    <a:pt x="74006" y="175070"/>
                  </a:lnTo>
                  <a:lnTo>
                    <a:pt x="131412" y="112263"/>
                  </a:lnTo>
                  <a:lnTo>
                    <a:pt x="174754" y="76306"/>
                  </a:lnTo>
                  <a:lnTo>
                    <a:pt x="221068" y="45992"/>
                  </a:lnTo>
                  <a:lnTo>
                    <a:pt x="269169" y="22427"/>
                  </a:lnTo>
                  <a:lnTo>
                    <a:pt x="317874" y="6716"/>
                  </a:lnTo>
                  <a:lnTo>
                    <a:pt x="318438" y="6600"/>
                  </a:lnTo>
                  <a:lnTo>
                    <a:pt x="318851" y="6479"/>
                  </a:lnTo>
                  <a:lnTo>
                    <a:pt x="319400" y="6348"/>
                  </a:lnTo>
                  <a:lnTo>
                    <a:pt x="372081" y="0"/>
                  </a:lnTo>
                  <a:lnTo>
                    <a:pt x="416818" y="6080"/>
                  </a:lnTo>
                  <a:lnTo>
                    <a:pt x="452608" y="23513"/>
                  </a:lnTo>
                  <a:lnTo>
                    <a:pt x="478451" y="51226"/>
                  </a:lnTo>
                  <a:lnTo>
                    <a:pt x="493344" y="88144"/>
                  </a:lnTo>
                  <a:lnTo>
                    <a:pt x="496285" y="133192"/>
                  </a:lnTo>
                  <a:lnTo>
                    <a:pt x="486272" y="185296"/>
                  </a:lnTo>
                  <a:lnTo>
                    <a:pt x="486117" y="185850"/>
                  </a:lnTo>
                  <a:lnTo>
                    <a:pt x="485967" y="186254"/>
                  </a:lnTo>
                  <a:lnTo>
                    <a:pt x="485798" y="186793"/>
                  </a:lnTo>
                  <a:lnTo>
                    <a:pt x="466692" y="234244"/>
                  </a:lnTo>
                  <a:lnTo>
                    <a:pt x="439808" y="280561"/>
                  </a:lnTo>
                  <a:lnTo>
                    <a:pt x="406326" y="324636"/>
                  </a:lnTo>
                  <a:lnTo>
                    <a:pt x="367429" y="365360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4669287" y="8157540"/>
              <a:ext cx="476250" cy="462280"/>
            </a:xfrm>
            <a:custGeom>
              <a:avLst/>
              <a:gdLst/>
              <a:ahLst/>
              <a:cxnLst/>
              <a:rect l="l" t="t" r="r" b="b"/>
              <a:pathLst>
                <a:path w="476250" h="462279">
                  <a:moveTo>
                    <a:pt x="393725" y="108940"/>
                  </a:moveTo>
                  <a:lnTo>
                    <a:pt x="366649" y="75171"/>
                  </a:lnTo>
                  <a:lnTo>
                    <a:pt x="351993" y="73317"/>
                  </a:lnTo>
                  <a:lnTo>
                    <a:pt x="334175" y="74091"/>
                  </a:lnTo>
                  <a:lnTo>
                    <a:pt x="342493" y="46786"/>
                  </a:lnTo>
                  <a:lnTo>
                    <a:pt x="329171" y="32550"/>
                  </a:lnTo>
                  <a:lnTo>
                    <a:pt x="316445" y="44411"/>
                  </a:lnTo>
                  <a:lnTo>
                    <a:pt x="322859" y="51308"/>
                  </a:lnTo>
                  <a:lnTo>
                    <a:pt x="302374" y="56007"/>
                  </a:lnTo>
                  <a:lnTo>
                    <a:pt x="294055" y="83312"/>
                  </a:lnTo>
                  <a:lnTo>
                    <a:pt x="252526" y="101460"/>
                  </a:lnTo>
                  <a:lnTo>
                    <a:pt x="219532" y="125437"/>
                  </a:lnTo>
                  <a:lnTo>
                    <a:pt x="195046" y="155194"/>
                  </a:lnTo>
                  <a:lnTo>
                    <a:pt x="179095" y="190652"/>
                  </a:lnTo>
                  <a:lnTo>
                    <a:pt x="173837" y="225907"/>
                  </a:lnTo>
                  <a:lnTo>
                    <a:pt x="175120" y="235686"/>
                  </a:lnTo>
                  <a:lnTo>
                    <a:pt x="176593" y="240880"/>
                  </a:lnTo>
                  <a:lnTo>
                    <a:pt x="172669" y="244538"/>
                  </a:lnTo>
                  <a:lnTo>
                    <a:pt x="186829" y="259727"/>
                  </a:lnTo>
                  <a:lnTo>
                    <a:pt x="186982" y="259588"/>
                  </a:lnTo>
                  <a:lnTo>
                    <a:pt x="190030" y="262483"/>
                  </a:lnTo>
                  <a:lnTo>
                    <a:pt x="196799" y="267055"/>
                  </a:lnTo>
                  <a:lnTo>
                    <a:pt x="206273" y="272529"/>
                  </a:lnTo>
                  <a:lnTo>
                    <a:pt x="218440" y="278879"/>
                  </a:lnTo>
                  <a:lnTo>
                    <a:pt x="233299" y="286131"/>
                  </a:lnTo>
                  <a:lnTo>
                    <a:pt x="241846" y="290842"/>
                  </a:lnTo>
                  <a:lnTo>
                    <a:pt x="247992" y="295833"/>
                  </a:lnTo>
                  <a:lnTo>
                    <a:pt x="251752" y="301117"/>
                  </a:lnTo>
                  <a:lnTo>
                    <a:pt x="253111" y="306692"/>
                  </a:lnTo>
                  <a:lnTo>
                    <a:pt x="252704" y="313512"/>
                  </a:lnTo>
                  <a:lnTo>
                    <a:pt x="242341" y="354571"/>
                  </a:lnTo>
                  <a:lnTo>
                    <a:pt x="213258" y="375627"/>
                  </a:lnTo>
                  <a:lnTo>
                    <a:pt x="209753" y="373811"/>
                  </a:lnTo>
                  <a:lnTo>
                    <a:pt x="209651" y="368668"/>
                  </a:lnTo>
                  <a:lnTo>
                    <a:pt x="210235" y="363118"/>
                  </a:lnTo>
                  <a:lnTo>
                    <a:pt x="212166" y="354215"/>
                  </a:lnTo>
                  <a:lnTo>
                    <a:pt x="215417" y="341972"/>
                  </a:lnTo>
                  <a:lnTo>
                    <a:pt x="220014" y="326390"/>
                  </a:lnTo>
                  <a:lnTo>
                    <a:pt x="226390" y="305435"/>
                  </a:lnTo>
                  <a:lnTo>
                    <a:pt x="226136" y="305498"/>
                  </a:lnTo>
                  <a:lnTo>
                    <a:pt x="226288" y="305358"/>
                  </a:lnTo>
                  <a:lnTo>
                    <a:pt x="213093" y="291211"/>
                  </a:lnTo>
                  <a:lnTo>
                    <a:pt x="196469" y="306705"/>
                  </a:lnTo>
                  <a:lnTo>
                    <a:pt x="200774" y="311327"/>
                  </a:lnTo>
                  <a:lnTo>
                    <a:pt x="139242" y="325462"/>
                  </a:lnTo>
                  <a:lnTo>
                    <a:pt x="134150" y="342201"/>
                  </a:lnTo>
                  <a:lnTo>
                    <a:pt x="127736" y="368274"/>
                  </a:lnTo>
                  <a:lnTo>
                    <a:pt x="125869" y="389331"/>
                  </a:lnTo>
                  <a:lnTo>
                    <a:pt x="127317" y="397941"/>
                  </a:lnTo>
                  <a:lnTo>
                    <a:pt x="125476" y="395960"/>
                  </a:lnTo>
                  <a:lnTo>
                    <a:pt x="120777" y="400354"/>
                  </a:lnTo>
                  <a:lnTo>
                    <a:pt x="134086" y="414629"/>
                  </a:lnTo>
                  <a:lnTo>
                    <a:pt x="134467" y="414274"/>
                  </a:lnTo>
                  <a:lnTo>
                    <a:pt x="135851" y="416356"/>
                  </a:lnTo>
                  <a:lnTo>
                    <a:pt x="146329" y="423506"/>
                  </a:lnTo>
                  <a:lnTo>
                    <a:pt x="158661" y="427951"/>
                  </a:lnTo>
                  <a:lnTo>
                    <a:pt x="172847" y="429679"/>
                  </a:lnTo>
                  <a:lnTo>
                    <a:pt x="188874" y="428713"/>
                  </a:lnTo>
                  <a:lnTo>
                    <a:pt x="185293" y="440474"/>
                  </a:lnTo>
                  <a:lnTo>
                    <a:pt x="179666" y="434428"/>
                  </a:lnTo>
                  <a:lnTo>
                    <a:pt x="165442" y="447687"/>
                  </a:lnTo>
                  <a:lnTo>
                    <a:pt x="178752" y="461949"/>
                  </a:lnTo>
                  <a:lnTo>
                    <a:pt x="218871" y="452729"/>
                  </a:lnTo>
                  <a:lnTo>
                    <a:pt x="228650" y="420573"/>
                  </a:lnTo>
                  <a:lnTo>
                    <a:pt x="251002" y="411429"/>
                  </a:lnTo>
                  <a:lnTo>
                    <a:pt x="289560" y="387616"/>
                  </a:lnTo>
                  <a:lnTo>
                    <a:pt x="319913" y="356425"/>
                  </a:lnTo>
                  <a:lnTo>
                    <a:pt x="342061" y="317957"/>
                  </a:lnTo>
                  <a:lnTo>
                    <a:pt x="355955" y="270243"/>
                  </a:lnTo>
                  <a:lnTo>
                    <a:pt x="356819" y="259499"/>
                  </a:lnTo>
                  <a:lnTo>
                    <a:pt x="356285" y="250151"/>
                  </a:lnTo>
                  <a:lnTo>
                    <a:pt x="354660" y="242125"/>
                  </a:lnTo>
                  <a:lnTo>
                    <a:pt x="352221" y="235292"/>
                  </a:lnTo>
                  <a:lnTo>
                    <a:pt x="348983" y="229641"/>
                  </a:lnTo>
                  <a:lnTo>
                    <a:pt x="346735" y="227190"/>
                  </a:lnTo>
                  <a:lnTo>
                    <a:pt x="346887" y="227037"/>
                  </a:lnTo>
                  <a:lnTo>
                    <a:pt x="333336" y="212509"/>
                  </a:lnTo>
                  <a:lnTo>
                    <a:pt x="330339" y="215303"/>
                  </a:lnTo>
                  <a:lnTo>
                    <a:pt x="331279" y="216331"/>
                  </a:lnTo>
                  <a:lnTo>
                    <a:pt x="321284" y="211188"/>
                  </a:lnTo>
                  <a:lnTo>
                    <a:pt x="283476" y="193128"/>
                  </a:lnTo>
                  <a:lnTo>
                    <a:pt x="268554" y="175221"/>
                  </a:lnTo>
                  <a:lnTo>
                    <a:pt x="269392" y="167779"/>
                  </a:lnTo>
                  <a:lnTo>
                    <a:pt x="289712" y="131991"/>
                  </a:lnTo>
                  <a:lnTo>
                    <a:pt x="295033" y="130784"/>
                  </a:lnTo>
                  <a:lnTo>
                    <a:pt x="301650" y="129260"/>
                  </a:lnTo>
                  <a:lnTo>
                    <a:pt x="305244" y="130606"/>
                  </a:lnTo>
                  <a:lnTo>
                    <a:pt x="305841" y="134797"/>
                  </a:lnTo>
                  <a:lnTo>
                    <a:pt x="305803" y="138963"/>
                  </a:lnTo>
                  <a:lnTo>
                    <a:pt x="304800" y="145173"/>
                  </a:lnTo>
                  <a:lnTo>
                    <a:pt x="302806" y="153441"/>
                  </a:lnTo>
                  <a:lnTo>
                    <a:pt x="302044" y="156057"/>
                  </a:lnTo>
                  <a:lnTo>
                    <a:pt x="296633" y="150241"/>
                  </a:lnTo>
                  <a:lnTo>
                    <a:pt x="282219" y="163677"/>
                  </a:lnTo>
                  <a:lnTo>
                    <a:pt x="382676" y="157911"/>
                  </a:lnTo>
                  <a:lnTo>
                    <a:pt x="392658" y="123952"/>
                  </a:lnTo>
                  <a:lnTo>
                    <a:pt x="393725" y="108940"/>
                  </a:lnTo>
                  <a:close/>
                </a:path>
                <a:path w="476250" h="462279">
                  <a:moveTo>
                    <a:pt x="475678" y="47625"/>
                  </a:moveTo>
                  <a:lnTo>
                    <a:pt x="449643" y="21602"/>
                  </a:lnTo>
                  <a:lnTo>
                    <a:pt x="414248" y="5397"/>
                  </a:lnTo>
                  <a:lnTo>
                    <a:pt x="370433" y="0"/>
                  </a:lnTo>
                  <a:lnTo>
                    <a:pt x="319151" y="6350"/>
                  </a:lnTo>
                  <a:lnTo>
                    <a:pt x="275196" y="19939"/>
                  </a:lnTo>
                  <a:lnTo>
                    <a:pt x="231597" y="40030"/>
                  </a:lnTo>
                  <a:lnTo>
                    <a:pt x="189242" y="65836"/>
                  </a:lnTo>
                  <a:lnTo>
                    <a:pt x="148996" y="96520"/>
                  </a:lnTo>
                  <a:lnTo>
                    <a:pt x="111721" y="131267"/>
                  </a:lnTo>
                  <a:lnTo>
                    <a:pt x="78308" y="169278"/>
                  </a:lnTo>
                  <a:lnTo>
                    <a:pt x="49618" y="209740"/>
                  </a:lnTo>
                  <a:lnTo>
                    <a:pt x="26530" y="251815"/>
                  </a:lnTo>
                  <a:lnTo>
                    <a:pt x="9906" y="294716"/>
                  </a:lnTo>
                  <a:lnTo>
                    <a:pt x="0" y="345427"/>
                  </a:lnTo>
                  <a:lnTo>
                    <a:pt x="2336" y="389509"/>
                  </a:lnTo>
                  <a:lnTo>
                    <a:pt x="16014" y="425945"/>
                  </a:lnTo>
                  <a:lnTo>
                    <a:pt x="40157" y="453758"/>
                  </a:lnTo>
                  <a:lnTo>
                    <a:pt x="26530" y="426580"/>
                  </a:lnTo>
                  <a:lnTo>
                    <a:pt x="19964" y="394246"/>
                  </a:lnTo>
                  <a:lnTo>
                    <a:pt x="29845" y="316103"/>
                  </a:lnTo>
                  <a:lnTo>
                    <a:pt x="46456" y="273202"/>
                  </a:lnTo>
                  <a:lnTo>
                    <a:pt x="69557" y="231114"/>
                  </a:lnTo>
                  <a:lnTo>
                    <a:pt x="98247" y="190665"/>
                  </a:lnTo>
                  <a:lnTo>
                    <a:pt x="131660" y="152654"/>
                  </a:lnTo>
                  <a:lnTo>
                    <a:pt x="168922" y="117894"/>
                  </a:lnTo>
                  <a:lnTo>
                    <a:pt x="209181" y="87210"/>
                  </a:lnTo>
                  <a:lnTo>
                    <a:pt x="251536" y="61417"/>
                  </a:lnTo>
                  <a:lnTo>
                    <a:pt x="295122" y="41313"/>
                  </a:lnTo>
                  <a:lnTo>
                    <a:pt x="339077" y="27724"/>
                  </a:lnTo>
                  <a:lnTo>
                    <a:pt x="380771" y="21691"/>
                  </a:lnTo>
                  <a:lnTo>
                    <a:pt x="417728" y="23329"/>
                  </a:lnTo>
                  <a:lnTo>
                    <a:pt x="449529" y="32143"/>
                  </a:lnTo>
                  <a:lnTo>
                    <a:pt x="475678" y="47625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4781863" y="8190053"/>
              <a:ext cx="267970" cy="415290"/>
            </a:xfrm>
            <a:custGeom>
              <a:avLst/>
              <a:gdLst/>
              <a:ahLst/>
              <a:cxnLst/>
              <a:rect l="l" t="t" r="r" b="b"/>
              <a:pathLst>
                <a:path w="267969" h="415290">
                  <a:moveTo>
                    <a:pt x="179889" y="326151"/>
                  </a:moveTo>
                  <a:lnTo>
                    <a:pt x="163682" y="340835"/>
                  </a:lnTo>
                  <a:lnTo>
                    <a:pt x="145432" y="353667"/>
                  </a:lnTo>
                  <a:lnTo>
                    <a:pt x="125134" y="364650"/>
                  </a:lnTo>
                  <a:lnTo>
                    <a:pt x="102785" y="373788"/>
                  </a:lnTo>
                  <a:lnTo>
                    <a:pt x="92996" y="405949"/>
                  </a:lnTo>
                  <a:lnTo>
                    <a:pt x="52875" y="415172"/>
                  </a:lnTo>
                  <a:lnTo>
                    <a:pt x="63003" y="381934"/>
                  </a:lnTo>
                  <a:lnTo>
                    <a:pt x="46971" y="382900"/>
                  </a:lnTo>
                  <a:lnTo>
                    <a:pt x="9979" y="369578"/>
                  </a:lnTo>
                  <a:lnTo>
                    <a:pt x="0" y="342548"/>
                  </a:lnTo>
                  <a:lnTo>
                    <a:pt x="1859" y="321494"/>
                  </a:lnTo>
                  <a:lnTo>
                    <a:pt x="8277" y="295415"/>
                  </a:lnTo>
                  <a:lnTo>
                    <a:pt x="13367" y="278683"/>
                  </a:lnTo>
                  <a:lnTo>
                    <a:pt x="100522" y="258654"/>
                  </a:lnTo>
                  <a:lnTo>
                    <a:pt x="94139" y="279610"/>
                  </a:lnTo>
                  <a:lnTo>
                    <a:pt x="89547" y="295195"/>
                  </a:lnTo>
                  <a:lnTo>
                    <a:pt x="86289" y="307436"/>
                  </a:lnTo>
                  <a:lnTo>
                    <a:pt x="84368" y="316332"/>
                  </a:lnTo>
                  <a:lnTo>
                    <a:pt x="83784" y="321882"/>
                  </a:lnTo>
                  <a:lnTo>
                    <a:pt x="83883" y="327034"/>
                  </a:lnTo>
                  <a:lnTo>
                    <a:pt x="87381" y="328842"/>
                  </a:lnTo>
                  <a:lnTo>
                    <a:pt x="94294" y="327260"/>
                  </a:lnTo>
                  <a:lnTo>
                    <a:pt x="122612" y="286851"/>
                  </a:lnTo>
                  <a:lnTo>
                    <a:pt x="127238" y="259910"/>
                  </a:lnTo>
                  <a:lnTo>
                    <a:pt x="125878" y="254337"/>
                  </a:lnTo>
                  <a:lnTo>
                    <a:pt x="122121" y="249055"/>
                  </a:lnTo>
                  <a:lnTo>
                    <a:pt x="115969" y="244062"/>
                  </a:lnTo>
                  <a:lnTo>
                    <a:pt x="107425" y="239353"/>
                  </a:lnTo>
                  <a:lnTo>
                    <a:pt x="92564" y="232102"/>
                  </a:lnTo>
                  <a:lnTo>
                    <a:pt x="80398" y="225744"/>
                  </a:lnTo>
                  <a:lnTo>
                    <a:pt x="51707" y="197544"/>
                  </a:lnTo>
                  <a:lnTo>
                    <a:pt x="47965" y="179127"/>
                  </a:lnTo>
                  <a:lnTo>
                    <a:pt x="48201" y="168363"/>
                  </a:lnTo>
                  <a:lnTo>
                    <a:pt x="60131" y="125431"/>
                  </a:lnTo>
                  <a:lnTo>
                    <a:pt x="80347" y="92821"/>
                  </a:lnTo>
                  <a:lnTo>
                    <a:pt x="109089" y="65942"/>
                  </a:lnTo>
                  <a:lnTo>
                    <a:pt x="146356" y="44873"/>
                  </a:lnTo>
                  <a:lnTo>
                    <a:pt x="168183" y="36530"/>
                  </a:lnTo>
                  <a:lnTo>
                    <a:pt x="176506" y="9223"/>
                  </a:lnTo>
                  <a:lnTo>
                    <a:pt x="216627" y="0"/>
                  </a:lnTo>
                  <a:lnTo>
                    <a:pt x="208288" y="27351"/>
                  </a:lnTo>
                  <a:lnTo>
                    <a:pt x="226105" y="26577"/>
                  </a:lnTo>
                  <a:lnTo>
                    <a:pt x="265780" y="49816"/>
                  </a:lnTo>
                  <a:lnTo>
                    <a:pt x="267841" y="62199"/>
                  </a:lnTo>
                  <a:lnTo>
                    <a:pt x="266773" y="77209"/>
                  </a:lnTo>
                  <a:lnTo>
                    <a:pt x="169651" y="131159"/>
                  </a:lnTo>
                  <a:lnTo>
                    <a:pt x="173975" y="116959"/>
                  </a:lnTo>
                  <a:lnTo>
                    <a:pt x="176936" y="106654"/>
                  </a:lnTo>
                  <a:lnTo>
                    <a:pt x="178924" y="98392"/>
                  </a:lnTo>
                  <a:lnTo>
                    <a:pt x="179938" y="92175"/>
                  </a:lnTo>
                  <a:lnTo>
                    <a:pt x="179975" y="88008"/>
                  </a:lnTo>
                  <a:lnTo>
                    <a:pt x="179374" y="83822"/>
                  </a:lnTo>
                  <a:lnTo>
                    <a:pt x="175785" y="82480"/>
                  </a:lnTo>
                  <a:lnTo>
                    <a:pt x="169162" y="83997"/>
                  </a:lnTo>
                  <a:lnTo>
                    <a:pt x="163836" y="85213"/>
                  </a:lnTo>
                  <a:lnTo>
                    <a:pt x="143523" y="120999"/>
                  </a:lnTo>
                  <a:lnTo>
                    <a:pt x="142685" y="128445"/>
                  </a:lnTo>
                  <a:lnTo>
                    <a:pt x="143331" y="134144"/>
                  </a:lnTo>
                  <a:lnTo>
                    <a:pt x="182946" y="158643"/>
                  </a:lnTo>
                  <a:lnTo>
                    <a:pt x="195410" y="164405"/>
                  </a:lnTo>
                  <a:lnTo>
                    <a:pt x="205585" y="169620"/>
                  </a:lnTo>
                  <a:lnTo>
                    <a:pt x="230415" y="203373"/>
                  </a:lnTo>
                  <a:lnTo>
                    <a:pt x="230950" y="212710"/>
                  </a:lnTo>
                  <a:lnTo>
                    <a:pt x="230090" y="223460"/>
                  </a:lnTo>
                  <a:lnTo>
                    <a:pt x="216184" y="271178"/>
                  </a:lnTo>
                  <a:lnTo>
                    <a:pt x="194039" y="309642"/>
                  </a:lnTo>
                  <a:lnTo>
                    <a:pt x="179889" y="326151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082664" y="6158224"/>
              <a:ext cx="1450895" cy="3657534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445389" y="7011795"/>
              <a:ext cx="728662" cy="182826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1414" y="6770707"/>
              <a:ext cx="1316092" cy="2527161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90444" y="7347336"/>
              <a:ext cx="664362" cy="1263944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42960" y="8254462"/>
              <a:ext cx="1517531" cy="1070916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2322359" y="8574417"/>
              <a:ext cx="763270" cy="438784"/>
            </a:xfrm>
            <a:custGeom>
              <a:avLst/>
              <a:gdLst/>
              <a:ahLst/>
              <a:cxnLst/>
              <a:rect l="l" t="t" r="r" b="b"/>
              <a:pathLst>
                <a:path w="763269" h="438784">
                  <a:moveTo>
                    <a:pt x="382133" y="438247"/>
                  </a:moveTo>
                  <a:lnTo>
                    <a:pt x="319994" y="435322"/>
                  </a:lnTo>
                  <a:lnTo>
                    <a:pt x="259166" y="426546"/>
                  </a:lnTo>
                  <a:lnTo>
                    <a:pt x="219511" y="417410"/>
                  </a:lnTo>
                  <a:lnTo>
                    <a:pt x="181481" y="405618"/>
                  </a:lnTo>
                  <a:lnTo>
                    <a:pt x="145493" y="391158"/>
                  </a:lnTo>
                  <a:lnTo>
                    <a:pt x="111666" y="373825"/>
                  </a:lnTo>
                  <a:lnTo>
                    <a:pt x="111472" y="373718"/>
                  </a:lnTo>
                  <a:lnTo>
                    <a:pt x="74689" y="349265"/>
                  </a:lnTo>
                  <a:lnTo>
                    <a:pt x="45886" y="323293"/>
                  </a:lnTo>
                  <a:lnTo>
                    <a:pt x="20701" y="290443"/>
                  </a:lnTo>
                  <a:lnTo>
                    <a:pt x="4268" y="251850"/>
                  </a:lnTo>
                  <a:lnTo>
                    <a:pt x="0" y="219094"/>
                  </a:lnTo>
                  <a:lnTo>
                    <a:pt x="4268" y="186358"/>
                  </a:lnTo>
                  <a:lnTo>
                    <a:pt x="20701" y="147809"/>
                  </a:lnTo>
                  <a:lnTo>
                    <a:pt x="45894" y="114860"/>
                  </a:lnTo>
                  <a:lnTo>
                    <a:pt x="74689" y="88944"/>
                  </a:lnTo>
                  <a:lnTo>
                    <a:pt x="111472" y="64443"/>
                  </a:lnTo>
                  <a:lnTo>
                    <a:pt x="111666" y="64336"/>
                  </a:lnTo>
                  <a:lnTo>
                    <a:pt x="181489" y="32572"/>
                  </a:lnTo>
                  <a:lnTo>
                    <a:pt x="219514" y="20754"/>
                  </a:lnTo>
                  <a:lnTo>
                    <a:pt x="259166" y="11594"/>
                  </a:lnTo>
                  <a:lnTo>
                    <a:pt x="319994" y="2911"/>
                  </a:lnTo>
                  <a:lnTo>
                    <a:pt x="382133" y="0"/>
                  </a:lnTo>
                  <a:lnTo>
                    <a:pt x="430950" y="1779"/>
                  </a:lnTo>
                  <a:lnTo>
                    <a:pt x="479118" y="7119"/>
                  </a:lnTo>
                  <a:lnTo>
                    <a:pt x="525992" y="16022"/>
                  </a:lnTo>
                  <a:lnTo>
                    <a:pt x="570929" y="28492"/>
                  </a:lnTo>
                  <a:lnTo>
                    <a:pt x="613282" y="44531"/>
                  </a:lnTo>
                  <a:lnTo>
                    <a:pt x="652407" y="64143"/>
                  </a:lnTo>
                  <a:lnTo>
                    <a:pt x="693619" y="92025"/>
                  </a:lnTo>
                  <a:lnTo>
                    <a:pt x="728264" y="125996"/>
                  </a:lnTo>
                  <a:lnTo>
                    <a:pt x="751361" y="162295"/>
                  </a:lnTo>
                  <a:lnTo>
                    <a:pt x="762910" y="199991"/>
                  </a:lnTo>
                  <a:lnTo>
                    <a:pt x="762910" y="238154"/>
                  </a:lnTo>
                  <a:lnTo>
                    <a:pt x="751361" y="275853"/>
                  </a:lnTo>
                  <a:lnTo>
                    <a:pt x="728264" y="312157"/>
                  </a:lnTo>
                  <a:lnTo>
                    <a:pt x="693619" y="346136"/>
                  </a:lnTo>
                  <a:lnTo>
                    <a:pt x="652407" y="374103"/>
                  </a:lnTo>
                  <a:lnTo>
                    <a:pt x="613252" y="393721"/>
                  </a:lnTo>
                  <a:lnTo>
                    <a:pt x="570890" y="409774"/>
                  </a:lnTo>
                  <a:lnTo>
                    <a:pt x="525960" y="422257"/>
                  </a:lnTo>
                  <a:lnTo>
                    <a:pt x="479099" y="431166"/>
                  </a:lnTo>
                  <a:lnTo>
                    <a:pt x="430944" y="436498"/>
                  </a:lnTo>
                  <a:lnTo>
                    <a:pt x="382133" y="438247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2356104" y="8574430"/>
              <a:ext cx="660400" cy="438784"/>
            </a:xfrm>
            <a:custGeom>
              <a:avLst/>
              <a:gdLst/>
              <a:ahLst/>
              <a:cxnLst/>
              <a:rect l="l" t="t" r="r" b="b"/>
              <a:pathLst>
                <a:path w="660400" h="438784">
                  <a:moveTo>
                    <a:pt x="46215" y="84988"/>
                  </a:moveTo>
                  <a:lnTo>
                    <a:pt x="12141" y="114833"/>
                  </a:lnTo>
                  <a:lnTo>
                    <a:pt x="0" y="128943"/>
                  </a:lnTo>
                  <a:lnTo>
                    <a:pt x="0" y="309181"/>
                  </a:lnTo>
                  <a:lnTo>
                    <a:pt x="26200" y="336956"/>
                  </a:lnTo>
                  <a:lnTo>
                    <a:pt x="46215" y="353250"/>
                  </a:lnTo>
                  <a:lnTo>
                    <a:pt x="46215" y="84988"/>
                  </a:lnTo>
                  <a:close/>
                </a:path>
                <a:path w="660400" h="438784">
                  <a:moveTo>
                    <a:pt x="225412" y="11582"/>
                  </a:moveTo>
                  <a:lnTo>
                    <a:pt x="185762" y="20739"/>
                  </a:lnTo>
                  <a:lnTo>
                    <a:pt x="147726" y="32550"/>
                  </a:lnTo>
                  <a:lnTo>
                    <a:pt x="111747" y="47015"/>
                  </a:lnTo>
                  <a:lnTo>
                    <a:pt x="77914" y="64312"/>
                  </a:lnTo>
                  <a:lnTo>
                    <a:pt x="77724" y="64414"/>
                  </a:lnTo>
                  <a:lnTo>
                    <a:pt x="77724" y="373710"/>
                  </a:lnTo>
                  <a:lnTo>
                    <a:pt x="77914" y="373824"/>
                  </a:lnTo>
                  <a:lnTo>
                    <a:pt x="147726" y="405612"/>
                  </a:lnTo>
                  <a:lnTo>
                    <a:pt x="185762" y="417398"/>
                  </a:lnTo>
                  <a:lnTo>
                    <a:pt x="225412" y="426542"/>
                  </a:lnTo>
                  <a:lnTo>
                    <a:pt x="225412" y="11582"/>
                  </a:lnTo>
                  <a:close/>
                </a:path>
                <a:path w="660400" h="438784">
                  <a:moveTo>
                    <a:pt x="659866" y="91998"/>
                  </a:moveTo>
                  <a:lnTo>
                    <a:pt x="618655" y="64135"/>
                  </a:lnTo>
                  <a:lnTo>
                    <a:pt x="579526" y="44526"/>
                  </a:lnTo>
                  <a:lnTo>
                    <a:pt x="537184" y="28486"/>
                  </a:lnTo>
                  <a:lnTo>
                    <a:pt x="492239" y="16014"/>
                  </a:lnTo>
                  <a:lnTo>
                    <a:pt x="445363" y="7112"/>
                  </a:lnTo>
                  <a:lnTo>
                    <a:pt x="397205" y="1778"/>
                  </a:lnTo>
                  <a:lnTo>
                    <a:pt x="348386" y="0"/>
                  </a:lnTo>
                  <a:lnTo>
                    <a:pt x="348386" y="438226"/>
                  </a:lnTo>
                  <a:lnTo>
                    <a:pt x="397192" y="436473"/>
                  </a:lnTo>
                  <a:lnTo>
                    <a:pt x="445350" y="431139"/>
                  </a:lnTo>
                  <a:lnTo>
                    <a:pt x="492213" y="422224"/>
                  </a:lnTo>
                  <a:lnTo>
                    <a:pt x="537146" y="409752"/>
                  </a:lnTo>
                  <a:lnTo>
                    <a:pt x="579501" y="393700"/>
                  </a:lnTo>
                  <a:lnTo>
                    <a:pt x="618655" y="374078"/>
                  </a:lnTo>
                  <a:lnTo>
                    <a:pt x="659866" y="346113"/>
                  </a:lnTo>
                  <a:lnTo>
                    <a:pt x="659866" y="91998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322423" y="8691740"/>
              <a:ext cx="764540" cy="102235"/>
            </a:xfrm>
            <a:custGeom>
              <a:avLst/>
              <a:gdLst/>
              <a:ahLst/>
              <a:cxnLst/>
              <a:rect l="l" t="t" r="r" b="b"/>
              <a:pathLst>
                <a:path w="764539" h="102234">
                  <a:moveTo>
                    <a:pt x="17005" y="0"/>
                  </a:moveTo>
                  <a:lnTo>
                    <a:pt x="0" y="0"/>
                  </a:lnTo>
                  <a:lnTo>
                    <a:pt x="0" y="101777"/>
                  </a:lnTo>
                  <a:lnTo>
                    <a:pt x="17005" y="101777"/>
                  </a:lnTo>
                  <a:lnTo>
                    <a:pt x="17005" y="0"/>
                  </a:lnTo>
                  <a:close/>
                </a:path>
                <a:path w="764539" h="102234">
                  <a:moveTo>
                    <a:pt x="764273" y="0"/>
                  </a:moveTo>
                  <a:lnTo>
                    <a:pt x="749236" y="0"/>
                  </a:lnTo>
                  <a:lnTo>
                    <a:pt x="749236" y="101777"/>
                  </a:lnTo>
                  <a:lnTo>
                    <a:pt x="764273" y="101777"/>
                  </a:lnTo>
                  <a:lnTo>
                    <a:pt x="764273" y="0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322365" y="8476884"/>
              <a:ext cx="764540" cy="438784"/>
            </a:xfrm>
            <a:custGeom>
              <a:avLst/>
              <a:gdLst/>
              <a:ahLst/>
              <a:cxnLst/>
              <a:rect l="l" t="t" r="r" b="b"/>
              <a:pathLst>
                <a:path w="764539" h="438784">
                  <a:moveTo>
                    <a:pt x="382171" y="438311"/>
                  </a:moveTo>
                  <a:lnTo>
                    <a:pt x="332792" y="436476"/>
                  </a:lnTo>
                  <a:lnTo>
                    <a:pt x="284056" y="430971"/>
                  </a:lnTo>
                  <a:lnTo>
                    <a:pt x="236606" y="421796"/>
                  </a:lnTo>
                  <a:lnTo>
                    <a:pt x="191085" y="408950"/>
                  </a:lnTo>
                  <a:lnTo>
                    <a:pt x="135874" y="386735"/>
                  </a:lnTo>
                  <a:lnTo>
                    <a:pt x="88991" y="359744"/>
                  </a:lnTo>
                  <a:lnTo>
                    <a:pt x="51201" y="328733"/>
                  </a:lnTo>
                  <a:lnTo>
                    <a:pt x="23264" y="294460"/>
                  </a:lnTo>
                  <a:lnTo>
                    <a:pt x="5943" y="257682"/>
                  </a:lnTo>
                  <a:lnTo>
                    <a:pt x="0" y="219155"/>
                  </a:lnTo>
                  <a:lnTo>
                    <a:pt x="5943" y="180629"/>
                  </a:lnTo>
                  <a:lnTo>
                    <a:pt x="23264" y="143850"/>
                  </a:lnTo>
                  <a:lnTo>
                    <a:pt x="51201" y="109577"/>
                  </a:lnTo>
                  <a:lnTo>
                    <a:pt x="88991" y="78567"/>
                  </a:lnTo>
                  <a:lnTo>
                    <a:pt x="135874" y="51576"/>
                  </a:lnTo>
                  <a:lnTo>
                    <a:pt x="191085" y="29361"/>
                  </a:lnTo>
                  <a:lnTo>
                    <a:pt x="236606" y="16515"/>
                  </a:lnTo>
                  <a:lnTo>
                    <a:pt x="284056" y="7340"/>
                  </a:lnTo>
                  <a:lnTo>
                    <a:pt x="332792" y="1835"/>
                  </a:lnTo>
                  <a:lnTo>
                    <a:pt x="382171" y="0"/>
                  </a:lnTo>
                  <a:lnTo>
                    <a:pt x="431550" y="1835"/>
                  </a:lnTo>
                  <a:lnTo>
                    <a:pt x="480286" y="7340"/>
                  </a:lnTo>
                  <a:lnTo>
                    <a:pt x="527736" y="16515"/>
                  </a:lnTo>
                  <a:lnTo>
                    <a:pt x="573257" y="29361"/>
                  </a:lnTo>
                  <a:lnTo>
                    <a:pt x="628468" y="51576"/>
                  </a:lnTo>
                  <a:lnTo>
                    <a:pt x="675351" y="78567"/>
                  </a:lnTo>
                  <a:lnTo>
                    <a:pt x="713141" y="109577"/>
                  </a:lnTo>
                  <a:lnTo>
                    <a:pt x="741078" y="143850"/>
                  </a:lnTo>
                  <a:lnTo>
                    <a:pt x="758399" y="180629"/>
                  </a:lnTo>
                  <a:lnTo>
                    <a:pt x="764343" y="219155"/>
                  </a:lnTo>
                  <a:lnTo>
                    <a:pt x="758399" y="257682"/>
                  </a:lnTo>
                  <a:lnTo>
                    <a:pt x="741078" y="294460"/>
                  </a:lnTo>
                  <a:lnTo>
                    <a:pt x="713141" y="328733"/>
                  </a:lnTo>
                  <a:lnTo>
                    <a:pt x="675351" y="359744"/>
                  </a:lnTo>
                  <a:lnTo>
                    <a:pt x="628468" y="386735"/>
                  </a:lnTo>
                  <a:lnTo>
                    <a:pt x="573257" y="408950"/>
                  </a:lnTo>
                  <a:lnTo>
                    <a:pt x="527736" y="421796"/>
                  </a:lnTo>
                  <a:lnTo>
                    <a:pt x="480286" y="430971"/>
                  </a:lnTo>
                  <a:lnTo>
                    <a:pt x="431550" y="436476"/>
                  </a:lnTo>
                  <a:lnTo>
                    <a:pt x="382171" y="438311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2404515" y="8523018"/>
              <a:ext cx="601980" cy="346075"/>
            </a:xfrm>
            <a:custGeom>
              <a:avLst/>
              <a:gdLst/>
              <a:ahLst/>
              <a:cxnLst/>
              <a:rect l="l" t="t" r="r" b="b"/>
              <a:pathLst>
                <a:path w="601980" h="346075">
                  <a:moveTo>
                    <a:pt x="292233" y="345957"/>
                  </a:moveTo>
                  <a:lnTo>
                    <a:pt x="244934" y="343121"/>
                  </a:lnTo>
                  <a:lnTo>
                    <a:pt x="187947" y="333699"/>
                  </a:lnTo>
                  <a:lnTo>
                    <a:pt x="134439" y="317768"/>
                  </a:lnTo>
                  <a:lnTo>
                    <a:pt x="97994" y="301566"/>
                  </a:lnTo>
                  <a:lnTo>
                    <a:pt x="86646" y="295351"/>
                  </a:lnTo>
                  <a:lnTo>
                    <a:pt x="85178" y="294579"/>
                  </a:lnTo>
                  <a:lnTo>
                    <a:pt x="82417" y="292822"/>
                  </a:lnTo>
                  <a:lnTo>
                    <a:pt x="41208" y="262004"/>
                  </a:lnTo>
                  <a:lnTo>
                    <a:pt x="13736" y="227776"/>
                  </a:lnTo>
                  <a:lnTo>
                    <a:pt x="0" y="191500"/>
                  </a:lnTo>
                  <a:lnTo>
                    <a:pt x="0" y="154542"/>
                  </a:lnTo>
                  <a:lnTo>
                    <a:pt x="13736" y="118266"/>
                  </a:lnTo>
                  <a:lnTo>
                    <a:pt x="41208" y="84038"/>
                  </a:lnTo>
                  <a:lnTo>
                    <a:pt x="82417" y="53220"/>
                  </a:lnTo>
                  <a:lnTo>
                    <a:pt x="83797" y="52342"/>
                  </a:lnTo>
                  <a:lnTo>
                    <a:pt x="85157" y="51463"/>
                  </a:lnTo>
                  <a:lnTo>
                    <a:pt x="86646" y="50691"/>
                  </a:lnTo>
                  <a:lnTo>
                    <a:pt x="97994" y="44476"/>
                  </a:lnTo>
                  <a:lnTo>
                    <a:pt x="109773" y="38679"/>
                  </a:lnTo>
                  <a:lnTo>
                    <a:pt x="160664" y="19450"/>
                  </a:lnTo>
                  <a:lnTo>
                    <a:pt x="216124" y="6729"/>
                  </a:lnTo>
                  <a:lnTo>
                    <a:pt x="292233" y="0"/>
                  </a:lnTo>
                  <a:lnTo>
                    <a:pt x="339683" y="1436"/>
                  </a:lnTo>
                  <a:lnTo>
                    <a:pt x="386336" y="7146"/>
                  </a:lnTo>
                  <a:lnTo>
                    <a:pt x="431248" y="17129"/>
                  </a:lnTo>
                  <a:lnTo>
                    <a:pt x="473470" y="31387"/>
                  </a:lnTo>
                  <a:lnTo>
                    <a:pt x="512057" y="49920"/>
                  </a:lnTo>
                  <a:lnTo>
                    <a:pt x="512554" y="50220"/>
                  </a:lnTo>
                  <a:lnTo>
                    <a:pt x="512942" y="50413"/>
                  </a:lnTo>
                  <a:lnTo>
                    <a:pt x="552081" y="77835"/>
                  </a:lnTo>
                  <a:lnTo>
                    <a:pt x="579682" y="107931"/>
                  </a:lnTo>
                  <a:lnTo>
                    <a:pt x="601764" y="173040"/>
                  </a:lnTo>
                  <a:lnTo>
                    <a:pt x="596243" y="206085"/>
                  </a:lnTo>
                  <a:lnTo>
                    <a:pt x="552081" y="268235"/>
                  </a:lnTo>
                  <a:lnTo>
                    <a:pt x="513438" y="295372"/>
                  </a:lnTo>
                  <a:lnTo>
                    <a:pt x="512554" y="295865"/>
                  </a:lnTo>
                  <a:lnTo>
                    <a:pt x="512057" y="296144"/>
                  </a:lnTo>
                  <a:lnTo>
                    <a:pt x="473470" y="314631"/>
                  </a:lnTo>
                  <a:lnTo>
                    <a:pt x="431248" y="328859"/>
                  </a:lnTo>
                  <a:lnTo>
                    <a:pt x="386336" y="338824"/>
                  </a:lnTo>
                  <a:lnTo>
                    <a:pt x="339683" y="344524"/>
                  </a:lnTo>
                  <a:lnTo>
                    <a:pt x="292233" y="345957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403957" y="8523643"/>
              <a:ext cx="601345" cy="309245"/>
            </a:xfrm>
            <a:custGeom>
              <a:avLst/>
              <a:gdLst/>
              <a:ahLst/>
              <a:cxnLst/>
              <a:rect l="l" t="t" r="r" b="b"/>
              <a:pathLst>
                <a:path w="601344" h="309245">
                  <a:moveTo>
                    <a:pt x="508292" y="154851"/>
                  </a:moveTo>
                  <a:lnTo>
                    <a:pt x="507047" y="143954"/>
                  </a:lnTo>
                  <a:lnTo>
                    <a:pt x="501662" y="132829"/>
                  </a:lnTo>
                  <a:lnTo>
                    <a:pt x="492125" y="121475"/>
                  </a:lnTo>
                  <a:lnTo>
                    <a:pt x="478434" y="109893"/>
                  </a:lnTo>
                  <a:lnTo>
                    <a:pt x="503377" y="95592"/>
                  </a:lnTo>
                  <a:lnTo>
                    <a:pt x="503326" y="76085"/>
                  </a:lnTo>
                  <a:lnTo>
                    <a:pt x="485762" y="76085"/>
                  </a:lnTo>
                  <a:lnTo>
                    <a:pt x="485762" y="85509"/>
                  </a:lnTo>
                  <a:lnTo>
                    <a:pt x="467410" y="74980"/>
                  </a:lnTo>
                  <a:lnTo>
                    <a:pt x="442468" y="89268"/>
                  </a:lnTo>
                  <a:lnTo>
                    <a:pt x="420611" y="80492"/>
                  </a:lnTo>
                  <a:lnTo>
                    <a:pt x="399313" y="74218"/>
                  </a:lnTo>
                  <a:lnTo>
                    <a:pt x="378587" y="70485"/>
                  </a:lnTo>
                  <a:lnTo>
                    <a:pt x="358444" y="69253"/>
                  </a:lnTo>
                  <a:lnTo>
                    <a:pt x="338861" y="70535"/>
                  </a:lnTo>
                  <a:lnTo>
                    <a:pt x="301498" y="80594"/>
                  </a:lnTo>
                  <a:lnTo>
                    <a:pt x="263131" y="103860"/>
                  </a:lnTo>
                  <a:lnTo>
                    <a:pt x="247281" y="124396"/>
                  </a:lnTo>
                  <a:lnTo>
                    <a:pt x="241858" y="124396"/>
                  </a:lnTo>
                  <a:lnTo>
                    <a:pt x="241858" y="145161"/>
                  </a:lnTo>
                  <a:lnTo>
                    <a:pt x="242062" y="145161"/>
                  </a:lnTo>
                  <a:lnTo>
                    <a:pt x="242316" y="149364"/>
                  </a:lnTo>
                  <a:lnTo>
                    <a:pt x="244170" y="157327"/>
                  </a:lnTo>
                  <a:lnTo>
                    <a:pt x="247396" y="167779"/>
                  </a:lnTo>
                  <a:lnTo>
                    <a:pt x="252006" y="180733"/>
                  </a:lnTo>
                  <a:lnTo>
                    <a:pt x="257975" y="196176"/>
                  </a:lnTo>
                  <a:lnTo>
                    <a:pt x="261048" y="205435"/>
                  </a:lnTo>
                  <a:lnTo>
                    <a:pt x="262153" y="213283"/>
                  </a:lnTo>
                  <a:lnTo>
                    <a:pt x="261289" y="219710"/>
                  </a:lnTo>
                  <a:lnTo>
                    <a:pt x="258457" y="224713"/>
                  </a:lnTo>
                  <a:lnTo>
                    <a:pt x="224510" y="248399"/>
                  </a:lnTo>
                  <a:lnTo>
                    <a:pt x="198755" y="255765"/>
                  </a:lnTo>
                  <a:lnTo>
                    <a:pt x="193052" y="254533"/>
                  </a:lnTo>
                  <a:lnTo>
                    <a:pt x="187769" y="251510"/>
                  </a:lnTo>
                  <a:lnTo>
                    <a:pt x="181571" y="247954"/>
                  </a:lnTo>
                  <a:lnTo>
                    <a:pt x="180238" y="244246"/>
                  </a:lnTo>
                  <a:lnTo>
                    <a:pt x="183718" y="240411"/>
                  </a:lnTo>
                  <a:lnTo>
                    <a:pt x="220459" y="216547"/>
                  </a:lnTo>
                  <a:lnTo>
                    <a:pt x="239598" y="205574"/>
                  </a:lnTo>
                  <a:lnTo>
                    <a:pt x="239369" y="205447"/>
                  </a:lnTo>
                  <a:lnTo>
                    <a:pt x="239572" y="205447"/>
                  </a:lnTo>
                  <a:lnTo>
                    <a:pt x="239572" y="186093"/>
                  </a:lnTo>
                  <a:lnTo>
                    <a:pt x="216636" y="186093"/>
                  </a:lnTo>
                  <a:lnTo>
                    <a:pt x="216636" y="192417"/>
                  </a:lnTo>
                  <a:lnTo>
                    <a:pt x="161467" y="160782"/>
                  </a:lnTo>
                  <a:lnTo>
                    <a:pt x="146189" y="169557"/>
                  </a:lnTo>
                  <a:lnTo>
                    <a:pt x="123494" y="184251"/>
                  </a:lnTo>
                  <a:lnTo>
                    <a:pt x="107632" y="198374"/>
                  </a:lnTo>
                  <a:lnTo>
                    <a:pt x="102781" y="205663"/>
                  </a:lnTo>
                  <a:lnTo>
                    <a:pt x="102781" y="202958"/>
                  </a:lnTo>
                  <a:lnTo>
                    <a:pt x="96278" y="202958"/>
                  </a:lnTo>
                  <a:lnTo>
                    <a:pt x="96278" y="222491"/>
                  </a:lnTo>
                  <a:lnTo>
                    <a:pt x="96799" y="222491"/>
                  </a:lnTo>
                  <a:lnTo>
                    <a:pt x="96393" y="224955"/>
                  </a:lnTo>
                  <a:lnTo>
                    <a:pt x="99199" y="237324"/>
                  </a:lnTo>
                  <a:lnTo>
                    <a:pt x="105257" y="248983"/>
                  </a:lnTo>
                  <a:lnTo>
                    <a:pt x="114528" y="259930"/>
                  </a:lnTo>
                  <a:lnTo>
                    <a:pt x="127025" y="270154"/>
                  </a:lnTo>
                  <a:lnTo>
                    <a:pt x="116306" y="276301"/>
                  </a:lnTo>
                  <a:lnTo>
                    <a:pt x="116306" y="268046"/>
                  </a:lnTo>
                  <a:lnTo>
                    <a:pt x="96672" y="268046"/>
                  </a:lnTo>
                  <a:lnTo>
                    <a:pt x="96672" y="287553"/>
                  </a:lnTo>
                  <a:lnTo>
                    <a:pt x="132638" y="308165"/>
                  </a:lnTo>
                  <a:lnTo>
                    <a:pt x="162001" y="291325"/>
                  </a:lnTo>
                  <a:lnTo>
                    <a:pt x="184797" y="299885"/>
                  </a:lnTo>
                  <a:lnTo>
                    <a:pt x="207340" y="305689"/>
                  </a:lnTo>
                  <a:lnTo>
                    <a:pt x="229654" y="308762"/>
                  </a:lnTo>
                  <a:lnTo>
                    <a:pt x="251726" y="309067"/>
                  </a:lnTo>
                  <a:lnTo>
                    <a:pt x="273532" y="306641"/>
                  </a:lnTo>
                  <a:lnTo>
                    <a:pt x="316357" y="293624"/>
                  </a:lnTo>
                  <a:lnTo>
                    <a:pt x="359473" y="268198"/>
                  </a:lnTo>
                  <a:lnTo>
                    <a:pt x="382270" y="233756"/>
                  </a:lnTo>
                  <a:lnTo>
                    <a:pt x="382308" y="230416"/>
                  </a:lnTo>
                  <a:lnTo>
                    <a:pt x="382524" y="230416"/>
                  </a:lnTo>
                  <a:lnTo>
                    <a:pt x="382524" y="210553"/>
                  </a:lnTo>
                  <a:lnTo>
                    <a:pt x="378383" y="210553"/>
                  </a:lnTo>
                  <a:lnTo>
                    <a:pt x="378383" y="211950"/>
                  </a:lnTo>
                  <a:lnTo>
                    <a:pt x="374535" y="201358"/>
                  </a:lnTo>
                  <a:lnTo>
                    <a:pt x="359054" y="162369"/>
                  </a:lnTo>
                  <a:lnTo>
                    <a:pt x="355765" y="148056"/>
                  </a:lnTo>
                  <a:lnTo>
                    <a:pt x="356920" y="143713"/>
                  </a:lnTo>
                  <a:lnTo>
                    <a:pt x="394258" y="121653"/>
                  </a:lnTo>
                  <a:lnTo>
                    <a:pt x="400329" y="120929"/>
                  </a:lnTo>
                  <a:lnTo>
                    <a:pt x="405739" y="121907"/>
                  </a:lnTo>
                  <a:lnTo>
                    <a:pt x="410502" y="124650"/>
                  </a:lnTo>
                  <a:lnTo>
                    <a:pt x="416445" y="128066"/>
                  </a:lnTo>
                  <a:lnTo>
                    <a:pt x="398297" y="147929"/>
                  </a:lnTo>
                  <a:lnTo>
                    <a:pt x="398297" y="139979"/>
                  </a:lnTo>
                  <a:lnTo>
                    <a:pt x="378396" y="139979"/>
                  </a:lnTo>
                  <a:lnTo>
                    <a:pt x="378396" y="159486"/>
                  </a:lnTo>
                  <a:lnTo>
                    <a:pt x="456526" y="204266"/>
                  </a:lnTo>
                  <a:lnTo>
                    <a:pt x="498411" y="175996"/>
                  </a:lnTo>
                  <a:lnTo>
                    <a:pt x="505409" y="165531"/>
                  </a:lnTo>
                  <a:lnTo>
                    <a:pt x="508292" y="154851"/>
                  </a:lnTo>
                  <a:close/>
                </a:path>
                <a:path w="601344" h="309245">
                  <a:moveTo>
                    <a:pt x="601116" y="187045"/>
                  </a:moveTo>
                  <a:lnTo>
                    <a:pt x="584822" y="114261"/>
                  </a:lnTo>
                  <a:lnTo>
                    <a:pt x="556209" y="80429"/>
                  </a:lnTo>
                  <a:lnTo>
                    <a:pt x="513969" y="50101"/>
                  </a:lnTo>
                  <a:lnTo>
                    <a:pt x="472173" y="30060"/>
                  </a:lnTo>
                  <a:lnTo>
                    <a:pt x="426148" y="15024"/>
                  </a:lnTo>
                  <a:lnTo>
                    <a:pt x="377113" y="5003"/>
                  </a:lnTo>
                  <a:lnTo>
                    <a:pt x="326275" y="0"/>
                  </a:lnTo>
                  <a:lnTo>
                    <a:pt x="274840" y="0"/>
                  </a:lnTo>
                  <a:lnTo>
                    <a:pt x="224002" y="5003"/>
                  </a:lnTo>
                  <a:lnTo>
                    <a:pt x="174980" y="15024"/>
                  </a:lnTo>
                  <a:lnTo>
                    <a:pt x="128955" y="30060"/>
                  </a:lnTo>
                  <a:lnTo>
                    <a:pt x="87160" y="50101"/>
                  </a:lnTo>
                  <a:lnTo>
                    <a:pt x="44932" y="80429"/>
                  </a:lnTo>
                  <a:lnTo>
                    <a:pt x="16306" y="114249"/>
                  </a:lnTo>
                  <a:lnTo>
                    <a:pt x="1333" y="150228"/>
                  </a:lnTo>
                  <a:lnTo>
                    <a:pt x="0" y="187045"/>
                  </a:lnTo>
                  <a:lnTo>
                    <a:pt x="8661" y="157873"/>
                  </a:lnTo>
                  <a:lnTo>
                    <a:pt x="26060" y="129743"/>
                  </a:lnTo>
                  <a:lnTo>
                    <a:pt x="87160" y="79324"/>
                  </a:lnTo>
                  <a:lnTo>
                    <a:pt x="128955" y="59283"/>
                  </a:lnTo>
                  <a:lnTo>
                    <a:pt x="174980" y="44259"/>
                  </a:lnTo>
                  <a:lnTo>
                    <a:pt x="224002" y="34239"/>
                  </a:lnTo>
                  <a:lnTo>
                    <a:pt x="274840" y="29222"/>
                  </a:lnTo>
                  <a:lnTo>
                    <a:pt x="326275" y="29222"/>
                  </a:lnTo>
                  <a:lnTo>
                    <a:pt x="377113" y="34239"/>
                  </a:lnTo>
                  <a:lnTo>
                    <a:pt x="426148" y="44259"/>
                  </a:lnTo>
                  <a:lnTo>
                    <a:pt x="472173" y="59283"/>
                  </a:lnTo>
                  <a:lnTo>
                    <a:pt x="513969" y="79324"/>
                  </a:lnTo>
                  <a:lnTo>
                    <a:pt x="548894" y="103339"/>
                  </a:lnTo>
                  <a:lnTo>
                    <a:pt x="592467" y="157873"/>
                  </a:lnTo>
                  <a:lnTo>
                    <a:pt x="601116" y="187045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2500353" y="8573389"/>
              <a:ext cx="412115" cy="240029"/>
            </a:xfrm>
            <a:custGeom>
              <a:avLst/>
              <a:gdLst/>
              <a:ahLst/>
              <a:cxnLst/>
              <a:rect l="l" t="t" r="r" b="b"/>
              <a:pathLst>
                <a:path w="412114" h="240029">
                  <a:moveTo>
                    <a:pt x="155332" y="239815"/>
                  </a:moveTo>
                  <a:lnTo>
                    <a:pt x="133258" y="239502"/>
                  </a:lnTo>
                  <a:lnTo>
                    <a:pt x="110951" y="236440"/>
                  </a:lnTo>
                  <a:lnTo>
                    <a:pt x="88405" y="230629"/>
                  </a:lnTo>
                  <a:lnTo>
                    <a:pt x="65615" y="222070"/>
                  </a:lnTo>
                  <a:lnTo>
                    <a:pt x="36249" y="238915"/>
                  </a:lnTo>
                  <a:lnTo>
                    <a:pt x="280" y="218298"/>
                  </a:lnTo>
                  <a:lnTo>
                    <a:pt x="30639" y="200896"/>
                  </a:lnTo>
                  <a:lnTo>
                    <a:pt x="18138" y="190669"/>
                  </a:lnTo>
                  <a:lnTo>
                    <a:pt x="8862" y="179727"/>
                  </a:lnTo>
                  <a:lnTo>
                    <a:pt x="2815" y="168070"/>
                  </a:lnTo>
                  <a:lnTo>
                    <a:pt x="0" y="155698"/>
                  </a:lnTo>
                  <a:lnTo>
                    <a:pt x="2204" y="142689"/>
                  </a:lnTo>
                  <a:lnTo>
                    <a:pt x="11241" y="129123"/>
                  </a:lnTo>
                  <a:lnTo>
                    <a:pt x="27108" y="114994"/>
                  </a:lnTo>
                  <a:lnTo>
                    <a:pt x="49799" y="100298"/>
                  </a:lnTo>
                  <a:lnTo>
                    <a:pt x="65076" y="91532"/>
                  </a:lnTo>
                  <a:lnTo>
                    <a:pt x="143206" y="136324"/>
                  </a:lnTo>
                  <a:lnTo>
                    <a:pt x="124067" y="147296"/>
                  </a:lnTo>
                  <a:lnTo>
                    <a:pt x="109948" y="155562"/>
                  </a:lnTo>
                  <a:lnTo>
                    <a:pt x="99116" y="162293"/>
                  </a:lnTo>
                  <a:lnTo>
                    <a:pt x="91573" y="167489"/>
                  </a:lnTo>
                  <a:lnTo>
                    <a:pt x="87322" y="171149"/>
                  </a:lnTo>
                  <a:lnTo>
                    <a:pt x="83848" y="174986"/>
                  </a:lnTo>
                  <a:lnTo>
                    <a:pt x="85185" y="178693"/>
                  </a:lnTo>
                  <a:lnTo>
                    <a:pt x="91378" y="182251"/>
                  </a:lnTo>
                  <a:lnTo>
                    <a:pt x="96664" y="185273"/>
                  </a:lnTo>
                  <a:lnTo>
                    <a:pt x="102361" y="186516"/>
                  </a:lnTo>
                  <a:lnTo>
                    <a:pt x="114595" y="185401"/>
                  </a:lnTo>
                  <a:lnTo>
                    <a:pt x="149755" y="165687"/>
                  </a:lnTo>
                  <a:lnTo>
                    <a:pt x="165759" y="144034"/>
                  </a:lnTo>
                  <a:lnTo>
                    <a:pt x="164655" y="136186"/>
                  </a:lnTo>
                  <a:lnTo>
                    <a:pt x="161590" y="126915"/>
                  </a:lnTo>
                  <a:lnTo>
                    <a:pt x="155610" y="111477"/>
                  </a:lnTo>
                  <a:lnTo>
                    <a:pt x="151006" y="98530"/>
                  </a:lnTo>
                  <a:lnTo>
                    <a:pt x="147778" y="88074"/>
                  </a:lnTo>
                  <a:lnTo>
                    <a:pt x="145925" y="80110"/>
                  </a:lnTo>
                  <a:lnTo>
                    <a:pt x="145516" y="73222"/>
                  </a:lnTo>
                  <a:lnTo>
                    <a:pt x="146620" y="65965"/>
                  </a:lnTo>
                  <a:lnTo>
                    <a:pt x="176123" y="27208"/>
                  </a:lnTo>
                  <a:lnTo>
                    <a:pt x="223491" y="5063"/>
                  </a:lnTo>
                  <a:lnTo>
                    <a:pt x="262052" y="0"/>
                  </a:lnTo>
                  <a:lnTo>
                    <a:pt x="282198" y="1225"/>
                  </a:lnTo>
                  <a:lnTo>
                    <a:pt x="302921" y="4969"/>
                  </a:lnTo>
                  <a:lnTo>
                    <a:pt x="324215" y="11232"/>
                  </a:lnTo>
                  <a:lnTo>
                    <a:pt x="346073" y="20016"/>
                  </a:lnTo>
                  <a:lnTo>
                    <a:pt x="371016" y="5722"/>
                  </a:lnTo>
                  <a:lnTo>
                    <a:pt x="406985" y="26339"/>
                  </a:lnTo>
                  <a:lnTo>
                    <a:pt x="381998" y="40655"/>
                  </a:lnTo>
                  <a:lnTo>
                    <a:pt x="395685" y="52240"/>
                  </a:lnTo>
                  <a:lnTo>
                    <a:pt x="405223" y="63594"/>
                  </a:lnTo>
                  <a:lnTo>
                    <a:pt x="410615" y="74719"/>
                  </a:lnTo>
                  <a:lnTo>
                    <a:pt x="411861" y="85617"/>
                  </a:lnTo>
                  <a:lnTo>
                    <a:pt x="408976" y="96294"/>
                  </a:lnTo>
                  <a:lnTo>
                    <a:pt x="375612" y="127044"/>
                  </a:lnTo>
                  <a:lnTo>
                    <a:pt x="360141" y="135016"/>
                  </a:lnTo>
                  <a:lnTo>
                    <a:pt x="282011" y="90225"/>
                  </a:lnTo>
                  <a:lnTo>
                    <a:pt x="294978" y="82788"/>
                  </a:lnTo>
                  <a:lnTo>
                    <a:pt x="304259" y="77272"/>
                  </a:lnTo>
                  <a:lnTo>
                    <a:pt x="311415" y="72584"/>
                  </a:lnTo>
                  <a:lnTo>
                    <a:pt x="316443" y="68729"/>
                  </a:lnTo>
                  <a:lnTo>
                    <a:pt x="319339" y="65708"/>
                  </a:lnTo>
                  <a:lnTo>
                    <a:pt x="321777" y="62236"/>
                  </a:lnTo>
                  <a:lnTo>
                    <a:pt x="320051" y="58807"/>
                  </a:lnTo>
                  <a:lnTo>
                    <a:pt x="314117" y="55399"/>
                  </a:lnTo>
                  <a:lnTo>
                    <a:pt x="309349" y="52656"/>
                  </a:lnTo>
                  <a:lnTo>
                    <a:pt x="303933" y="51670"/>
                  </a:lnTo>
                  <a:lnTo>
                    <a:pt x="297870" y="52399"/>
                  </a:lnTo>
                  <a:lnTo>
                    <a:pt x="291807" y="53149"/>
                  </a:lnTo>
                  <a:lnTo>
                    <a:pt x="259376" y="78802"/>
                  </a:lnTo>
                  <a:lnTo>
                    <a:pt x="260149" y="84460"/>
                  </a:lnTo>
                  <a:lnTo>
                    <a:pt x="262662" y="93110"/>
                  </a:lnTo>
                  <a:lnTo>
                    <a:pt x="266914" y="104754"/>
                  </a:lnTo>
                  <a:lnTo>
                    <a:pt x="272905" y="119393"/>
                  </a:lnTo>
                  <a:lnTo>
                    <a:pt x="278140" y="132107"/>
                  </a:lnTo>
                  <a:lnTo>
                    <a:pt x="282062" y="142860"/>
                  </a:lnTo>
                  <a:lnTo>
                    <a:pt x="284669" y="151652"/>
                  </a:lnTo>
                  <a:lnTo>
                    <a:pt x="285959" y="158484"/>
                  </a:lnTo>
                  <a:lnTo>
                    <a:pt x="285882" y="164495"/>
                  </a:lnTo>
                  <a:lnTo>
                    <a:pt x="263088" y="198948"/>
                  </a:lnTo>
                  <a:lnTo>
                    <a:pt x="219971" y="224364"/>
                  </a:lnTo>
                  <a:lnTo>
                    <a:pt x="177143" y="237392"/>
                  </a:lnTo>
                  <a:lnTo>
                    <a:pt x="155332" y="239815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90103" y="310465"/>
              <a:ext cx="276501" cy="290958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4236" y="9752723"/>
              <a:ext cx="110276" cy="20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4" name="object 4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1006709" y="9770192"/>
            <a:ext cx="13945235" cy="30480"/>
          </a:xfrm>
          <a:custGeom>
            <a:avLst/>
            <a:gdLst/>
            <a:ahLst/>
            <a:cxnLst/>
            <a:rect l="l" t="t" r="r" b="b"/>
            <a:pathLst>
              <a:path w="13945235" h="30479">
                <a:moveTo>
                  <a:pt x="0" y="30010"/>
                </a:moveTo>
                <a:lnTo>
                  <a:pt x="13945154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670817" y="498400"/>
            <a:ext cx="411480" cy="209550"/>
            <a:chOff x="670817" y="498400"/>
            <a:chExt cx="411480" cy="20955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817" y="501485"/>
              <a:ext cx="182488" cy="20598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5375" y="498400"/>
              <a:ext cx="206456" cy="204794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1611826" y="581365"/>
            <a:ext cx="15418435" cy="3175"/>
          </a:xfrm>
          <a:custGeom>
            <a:avLst/>
            <a:gdLst/>
            <a:ahLst/>
            <a:cxnLst/>
            <a:rect l="l" t="t" r="r" b="b"/>
            <a:pathLst>
              <a:path w="15418435" h="3175">
                <a:moveTo>
                  <a:pt x="0" y="2883"/>
                </a:moveTo>
                <a:lnTo>
                  <a:pt x="15418041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0" y="935730"/>
            <a:ext cx="18288000" cy="9351645"/>
            <a:chOff x="0" y="935730"/>
            <a:chExt cx="18288000" cy="9351645"/>
          </a:xfrm>
        </p:grpSpPr>
        <p:sp>
          <p:nvSpPr>
            <p:cNvPr id="21" name="object 21" descr=""/>
            <p:cNvSpPr/>
            <p:nvPr/>
          </p:nvSpPr>
          <p:spPr>
            <a:xfrm>
              <a:off x="4299979" y="1415492"/>
              <a:ext cx="12687300" cy="6465570"/>
            </a:xfrm>
            <a:custGeom>
              <a:avLst/>
              <a:gdLst/>
              <a:ahLst/>
              <a:cxnLst/>
              <a:rect l="l" t="t" r="r" b="b"/>
              <a:pathLst>
                <a:path w="12687300" h="6465570">
                  <a:moveTo>
                    <a:pt x="12687299" y="6465093"/>
                  </a:moveTo>
                  <a:lnTo>
                    <a:pt x="5984837" y="6465093"/>
                  </a:lnTo>
                  <a:lnTo>
                    <a:pt x="5943170" y="6464262"/>
                  </a:lnTo>
                  <a:lnTo>
                    <a:pt x="5901817" y="6461782"/>
                  </a:lnTo>
                  <a:lnTo>
                    <a:pt x="5860796" y="6457679"/>
                  </a:lnTo>
                  <a:lnTo>
                    <a:pt x="5820127" y="6451977"/>
                  </a:lnTo>
                  <a:lnTo>
                    <a:pt x="5779826" y="6444701"/>
                  </a:lnTo>
                  <a:lnTo>
                    <a:pt x="5739914" y="6435874"/>
                  </a:lnTo>
                  <a:lnTo>
                    <a:pt x="5700409" y="6425520"/>
                  </a:lnTo>
                  <a:lnTo>
                    <a:pt x="5661329" y="6413665"/>
                  </a:lnTo>
                  <a:lnTo>
                    <a:pt x="5622694" y="6400332"/>
                  </a:lnTo>
                  <a:lnTo>
                    <a:pt x="5584521" y="6385547"/>
                  </a:lnTo>
                  <a:lnTo>
                    <a:pt x="5546830" y="6369332"/>
                  </a:lnTo>
                  <a:lnTo>
                    <a:pt x="5509638" y="6351712"/>
                  </a:lnTo>
                  <a:lnTo>
                    <a:pt x="5472966" y="6332712"/>
                  </a:lnTo>
                  <a:lnTo>
                    <a:pt x="5436831" y="6312356"/>
                  </a:lnTo>
                  <a:lnTo>
                    <a:pt x="5401251" y="6290668"/>
                  </a:lnTo>
                  <a:lnTo>
                    <a:pt x="5366247" y="6267672"/>
                  </a:lnTo>
                  <a:lnTo>
                    <a:pt x="5331835" y="6243393"/>
                  </a:lnTo>
                  <a:lnTo>
                    <a:pt x="5298036" y="6217856"/>
                  </a:lnTo>
                  <a:lnTo>
                    <a:pt x="5264867" y="6191083"/>
                  </a:lnTo>
                  <a:lnTo>
                    <a:pt x="5232347" y="6163101"/>
                  </a:lnTo>
                  <a:lnTo>
                    <a:pt x="5200495" y="6133932"/>
                  </a:lnTo>
                  <a:lnTo>
                    <a:pt x="5169330" y="6103601"/>
                  </a:lnTo>
                  <a:lnTo>
                    <a:pt x="5138869" y="6072133"/>
                  </a:lnTo>
                  <a:lnTo>
                    <a:pt x="5109133" y="6039552"/>
                  </a:lnTo>
                  <a:lnTo>
                    <a:pt x="5080138" y="6005882"/>
                  </a:lnTo>
                  <a:lnTo>
                    <a:pt x="5051905" y="5971147"/>
                  </a:lnTo>
                  <a:lnTo>
                    <a:pt x="5024452" y="5935372"/>
                  </a:lnTo>
                  <a:lnTo>
                    <a:pt x="4997797" y="5898581"/>
                  </a:lnTo>
                  <a:lnTo>
                    <a:pt x="4971959" y="5860799"/>
                  </a:lnTo>
                  <a:lnTo>
                    <a:pt x="4946956" y="5822048"/>
                  </a:lnTo>
                  <a:lnTo>
                    <a:pt x="4922808" y="5782355"/>
                  </a:lnTo>
                  <a:lnTo>
                    <a:pt x="4899532" y="5741743"/>
                  </a:lnTo>
                  <a:lnTo>
                    <a:pt x="4877148" y="5700236"/>
                  </a:lnTo>
                  <a:lnTo>
                    <a:pt x="4855675" y="5657859"/>
                  </a:lnTo>
                  <a:lnTo>
                    <a:pt x="4835130" y="5614636"/>
                  </a:lnTo>
                  <a:lnTo>
                    <a:pt x="4815532" y="5570592"/>
                  </a:lnTo>
                  <a:lnTo>
                    <a:pt x="4796901" y="5525750"/>
                  </a:lnTo>
                  <a:lnTo>
                    <a:pt x="4779254" y="5480134"/>
                  </a:lnTo>
                  <a:lnTo>
                    <a:pt x="4762611" y="5433771"/>
                  </a:lnTo>
                  <a:lnTo>
                    <a:pt x="4746990" y="5386682"/>
                  </a:lnTo>
                  <a:lnTo>
                    <a:pt x="4732410" y="5338894"/>
                  </a:lnTo>
                  <a:lnTo>
                    <a:pt x="4718888" y="5290429"/>
                  </a:lnTo>
                  <a:lnTo>
                    <a:pt x="4706445" y="5241313"/>
                  </a:lnTo>
                  <a:lnTo>
                    <a:pt x="4695099" y="5191569"/>
                  </a:lnTo>
                  <a:lnTo>
                    <a:pt x="4684867" y="5141223"/>
                  </a:lnTo>
                  <a:lnTo>
                    <a:pt x="4675770" y="5090297"/>
                  </a:lnTo>
                  <a:lnTo>
                    <a:pt x="4667825" y="5038818"/>
                  </a:lnTo>
                  <a:lnTo>
                    <a:pt x="4661051" y="4986808"/>
                  </a:lnTo>
                  <a:lnTo>
                    <a:pt x="4655467" y="4934292"/>
                  </a:lnTo>
                  <a:lnTo>
                    <a:pt x="4651091" y="4881295"/>
                  </a:lnTo>
                  <a:lnTo>
                    <a:pt x="4647943" y="4827840"/>
                  </a:lnTo>
                  <a:lnTo>
                    <a:pt x="4646040" y="4773952"/>
                  </a:lnTo>
                  <a:lnTo>
                    <a:pt x="4645401" y="4719656"/>
                  </a:lnTo>
                  <a:lnTo>
                    <a:pt x="4646040" y="4665360"/>
                  </a:lnTo>
                  <a:lnTo>
                    <a:pt x="4647943" y="4611472"/>
                  </a:lnTo>
                  <a:lnTo>
                    <a:pt x="4651091" y="4558017"/>
                  </a:lnTo>
                  <a:lnTo>
                    <a:pt x="4655467" y="4505020"/>
                  </a:lnTo>
                  <a:lnTo>
                    <a:pt x="4661051" y="4452504"/>
                  </a:lnTo>
                  <a:lnTo>
                    <a:pt x="4667825" y="4400494"/>
                  </a:lnTo>
                  <a:lnTo>
                    <a:pt x="4675770" y="4349014"/>
                  </a:lnTo>
                  <a:lnTo>
                    <a:pt x="4684867" y="4298089"/>
                  </a:lnTo>
                  <a:lnTo>
                    <a:pt x="4695099" y="4247742"/>
                  </a:lnTo>
                  <a:lnTo>
                    <a:pt x="4706445" y="4197999"/>
                  </a:lnTo>
                  <a:lnTo>
                    <a:pt x="4718888" y="4148883"/>
                  </a:lnTo>
                  <a:lnTo>
                    <a:pt x="4732410" y="4100418"/>
                  </a:lnTo>
                  <a:lnTo>
                    <a:pt x="4746990" y="4052630"/>
                  </a:lnTo>
                  <a:lnTo>
                    <a:pt x="4762611" y="4005541"/>
                  </a:lnTo>
                  <a:lnTo>
                    <a:pt x="4779254" y="3959177"/>
                  </a:lnTo>
                  <a:lnTo>
                    <a:pt x="4796901" y="3913562"/>
                  </a:lnTo>
                  <a:lnTo>
                    <a:pt x="4815532" y="3868720"/>
                  </a:lnTo>
                  <a:lnTo>
                    <a:pt x="4835130" y="3824676"/>
                  </a:lnTo>
                  <a:lnTo>
                    <a:pt x="4855675" y="3781453"/>
                  </a:lnTo>
                  <a:lnTo>
                    <a:pt x="4877148" y="3739076"/>
                  </a:lnTo>
                  <a:lnTo>
                    <a:pt x="4899532" y="3697569"/>
                  </a:lnTo>
                  <a:lnTo>
                    <a:pt x="4922808" y="3656957"/>
                  </a:lnTo>
                  <a:lnTo>
                    <a:pt x="4946956" y="3617263"/>
                  </a:lnTo>
                  <a:lnTo>
                    <a:pt x="4971959" y="3578513"/>
                  </a:lnTo>
                  <a:lnTo>
                    <a:pt x="4997797" y="3540730"/>
                  </a:lnTo>
                  <a:lnTo>
                    <a:pt x="5024452" y="3503939"/>
                  </a:lnTo>
                  <a:lnTo>
                    <a:pt x="5051905" y="3468164"/>
                  </a:lnTo>
                  <a:lnTo>
                    <a:pt x="5080138" y="3433430"/>
                  </a:lnTo>
                  <a:lnTo>
                    <a:pt x="5109133" y="3399760"/>
                  </a:lnTo>
                  <a:lnTo>
                    <a:pt x="5138869" y="3367178"/>
                  </a:lnTo>
                  <a:lnTo>
                    <a:pt x="5169330" y="3335710"/>
                  </a:lnTo>
                  <a:lnTo>
                    <a:pt x="5200495" y="3305380"/>
                  </a:lnTo>
                  <a:lnTo>
                    <a:pt x="5232347" y="3276211"/>
                  </a:lnTo>
                  <a:lnTo>
                    <a:pt x="5264867" y="3248228"/>
                  </a:lnTo>
                  <a:lnTo>
                    <a:pt x="5298036" y="3221456"/>
                  </a:lnTo>
                  <a:lnTo>
                    <a:pt x="5331835" y="3195918"/>
                  </a:lnTo>
                  <a:lnTo>
                    <a:pt x="5366247" y="3171640"/>
                  </a:lnTo>
                  <a:lnTo>
                    <a:pt x="5401251" y="3148644"/>
                  </a:lnTo>
                  <a:lnTo>
                    <a:pt x="5436831" y="3126956"/>
                  </a:lnTo>
                  <a:lnTo>
                    <a:pt x="5472966" y="3106600"/>
                  </a:lnTo>
                  <a:lnTo>
                    <a:pt x="5509638" y="3087600"/>
                  </a:lnTo>
                  <a:lnTo>
                    <a:pt x="5546830" y="3069980"/>
                  </a:lnTo>
                  <a:lnTo>
                    <a:pt x="5584521" y="3053765"/>
                  </a:lnTo>
                  <a:lnTo>
                    <a:pt x="5622694" y="3038979"/>
                  </a:lnTo>
                  <a:lnTo>
                    <a:pt x="5661329" y="3025647"/>
                  </a:lnTo>
                  <a:lnTo>
                    <a:pt x="5700409" y="3013791"/>
                  </a:lnTo>
                  <a:lnTo>
                    <a:pt x="5739914" y="3003438"/>
                  </a:lnTo>
                  <a:lnTo>
                    <a:pt x="5779826" y="2994611"/>
                  </a:lnTo>
                  <a:lnTo>
                    <a:pt x="5820127" y="2987334"/>
                  </a:lnTo>
                  <a:lnTo>
                    <a:pt x="5860796" y="2981633"/>
                  </a:lnTo>
                  <a:lnTo>
                    <a:pt x="5901817" y="2977530"/>
                  </a:lnTo>
                  <a:lnTo>
                    <a:pt x="5943170" y="2975050"/>
                  </a:lnTo>
                  <a:lnTo>
                    <a:pt x="5984837" y="2974218"/>
                  </a:lnTo>
                  <a:lnTo>
                    <a:pt x="8963048" y="2974218"/>
                  </a:lnTo>
                  <a:lnTo>
                    <a:pt x="9004995" y="2973019"/>
                  </a:lnTo>
                  <a:lnTo>
                    <a:pt x="9046477" y="2969455"/>
                  </a:lnTo>
                  <a:lnTo>
                    <a:pt x="9087457" y="2963576"/>
                  </a:lnTo>
                  <a:lnTo>
                    <a:pt x="9127895" y="2955432"/>
                  </a:lnTo>
                  <a:lnTo>
                    <a:pt x="9167752" y="2945074"/>
                  </a:lnTo>
                  <a:lnTo>
                    <a:pt x="9206992" y="2932552"/>
                  </a:lnTo>
                  <a:lnTo>
                    <a:pt x="9245574" y="2917917"/>
                  </a:lnTo>
                  <a:lnTo>
                    <a:pt x="9283460" y="2901218"/>
                  </a:lnTo>
                  <a:lnTo>
                    <a:pt x="9320611" y="2882507"/>
                  </a:lnTo>
                  <a:lnTo>
                    <a:pt x="9356990" y="2861832"/>
                  </a:lnTo>
                  <a:lnTo>
                    <a:pt x="9392557" y="2839245"/>
                  </a:lnTo>
                  <a:lnTo>
                    <a:pt x="9427274" y="2814796"/>
                  </a:lnTo>
                  <a:lnTo>
                    <a:pt x="9461102" y="2788535"/>
                  </a:lnTo>
                  <a:lnTo>
                    <a:pt x="9494003" y="2760512"/>
                  </a:lnTo>
                  <a:lnTo>
                    <a:pt x="9525937" y="2730778"/>
                  </a:lnTo>
                  <a:lnTo>
                    <a:pt x="9556867" y="2699383"/>
                  </a:lnTo>
                  <a:lnTo>
                    <a:pt x="9586754" y="2666377"/>
                  </a:lnTo>
                  <a:lnTo>
                    <a:pt x="9615559" y="2631811"/>
                  </a:lnTo>
                  <a:lnTo>
                    <a:pt x="9643244" y="2595734"/>
                  </a:lnTo>
                  <a:lnTo>
                    <a:pt x="9669770" y="2558198"/>
                  </a:lnTo>
                  <a:lnTo>
                    <a:pt x="9695099" y="2519252"/>
                  </a:lnTo>
                  <a:lnTo>
                    <a:pt x="9719191" y="2478946"/>
                  </a:lnTo>
                  <a:lnTo>
                    <a:pt x="9742009" y="2437332"/>
                  </a:lnTo>
                  <a:lnTo>
                    <a:pt x="9763513" y="2394458"/>
                  </a:lnTo>
                  <a:lnTo>
                    <a:pt x="9783666" y="2350376"/>
                  </a:lnTo>
                  <a:lnTo>
                    <a:pt x="9802428" y="2305136"/>
                  </a:lnTo>
                  <a:lnTo>
                    <a:pt x="9819761" y="2258789"/>
                  </a:lnTo>
                  <a:lnTo>
                    <a:pt x="9835626" y="2211383"/>
                  </a:lnTo>
                  <a:lnTo>
                    <a:pt x="9849986" y="2162970"/>
                  </a:lnTo>
                  <a:lnTo>
                    <a:pt x="9862800" y="2113600"/>
                  </a:lnTo>
                  <a:lnTo>
                    <a:pt x="9874031" y="2063324"/>
                  </a:lnTo>
                  <a:lnTo>
                    <a:pt x="9883640" y="2012190"/>
                  </a:lnTo>
                  <a:lnTo>
                    <a:pt x="9891589" y="1960251"/>
                  </a:lnTo>
                  <a:lnTo>
                    <a:pt x="9897838" y="1907556"/>
                  </a:lnTo>
                  <a:lnTo>
                    <a:pt x="9902350" y="1854155"/>
                  </a:lnTo>
                  <a:lnTo>
                    <a:pt x="9905085" y="1800098"/>
                  </a:lnTo>
                  <a:lnTo>
                    <a:pt x="9906005" y="1745437"/>
                  </a:lnTo>
                  <a:lnTo>
                    <a:pt x="9905085" y="1690776"/>
                  </a:lnTo>
                  <a:lnTo>
                    <a:pt x="9902350" y="1636719"/>
                  </a:lnTo>
                  <a:lnTo>
                    <a:pt x="9897838" y="1583319"/>
                  </a:lnTo>
                  <a:lnTo>
                    <a:pt x="9891589" y="1530623"/>
                  </a:lnTo>
                  <a:lnTo>
                    <a:pt x="9883640" y="1478684"/>
                  </a:lnTo>
                  <a:lnTo>
                    <a:pt x="9874031" y="1427551"/>
                  </a:lnTo>
                  <a:lnTo>
                    <a:pt x="9862800" y="1377274"/>
                  </a:lnTo>
                  <a:lnTo>
                    <a:pt x="9849986" y="1327904"/>
                  </a:lnTo>
                  <a:lnTo>
                    <a:pt x="9835626" y="1279491"/>
                  </a:lnTo>
                  <a:lnTo>
                    <a:pt x="9819761" y="1232086"/>
                  </a:lnTo>
                  <a:lnTo>
                    <a:pt x="9802428" y="1185738"/>
                  </a:lnTo>
                  <a:lnTo>
                    <a:pt x="9783666" y="1140498"/>
                  </a:lnTo>
                  <a:lnTo>
                    <a:pt x="9763513" y="1096416"/>
                  </a:lnTo>
                  <a:lnTo>
                    <a:pt x="9742009" y="1053543"/>
                  </a:lnTo>
                  <a:lnTo>
                    <a:pt x="9719191" y="1011928"/>
                  </a:lnTo>
                  <a:lnTo>
                    <a:pt x="9695099" y="971623"/>
                  </a:lnTo>
                  <a:lnTo>
                    <a:pt x="9669770" y="932677"/>
                  </a:lnTo>
                  <a:lnTo>
                    <a:pt x="9643244" y="895140"/>
                  </a:lnTo>
                  <a:lnTo>
                    <a:pt x="9615559" y="859063"/>
                  </a:lnTo>
                  <a:lnTo>
                    <a:pt x="9586754" y="824497"/>
                  </a:lnTo>
                  <a:lnTo>
                    <a:pt x="9556867" y="791491"/>
                  </a:lnTo>
                  <a:lnTo>
                    <a:pt x="9525937" y="760096"/>
                  </a:lnTo>
                  <a:lnTo>
                    <a:pt x="9494003" y="730362"/>
                  </a:lnTo>
                  <a:lnTo>
                    <a:pt x="9461102" y="702339"/>
                  </a:lnTo>
                  <a:lnTo>
                    <a:pt x="9427274" y="676078"/>
                  </a:lnTo>
                  <a:lnTo>
                    <a:pt x="9392557" y="651629"/>
                  </a:lnTo>
                  <a:lnTo>
                    <a:pt x="9356990" y="629042"/>
                  </a:lnTo>
                  <a:lnTo>
                    <a:pt x="9320611" y="608368"/>
                  </a:lnTo>
                  <a:lnTo>
                    <a:pt x="9283460" y="589656"/>
                  </a:lnTo>
                  <a:lnTo>
                    <a:pt x="9245574" y="572957"/>
                  </a:lnTo>
                  <a:lnTo>
                    <a:pt x="9206992" y="558322"/>
                  </a:lnTo>
                  <a:lnTo>
                    <a:pt x="9167752" y="545800"/>
                  </a:lnTo>
                  <a:lnTo>
                    <a:pt x="9127895" y="535442"/>
                  </a:lnTo>
                  <a:lnTo>
                    <a:pt x="9087457" y="527299"/>
                  </a:lnTo>
                  <a:lnTo>
                    <a:pt x="9046477" y="521420"/>
                  </a:lnTo>
                  <a:lnTo>
                    <a:pt x="9004995" y="517855"/>
                  </a:lnTo>
                  <a:lnTo>
                    <a:pt x="8963048" y="516656"/>
                  </a:lnTo>
                  <a:lnTo>
                    <a:pt x="0" y="516656"/>
                  </a:lnTo>
                  <a:lnTo>
                    <a:pt x="0" y="0"/>
                  </a:lnTo>
                  <a:lnTo>
                    <a:pt x="8963048" y="0"/>
                  </a:lnTo>
                  <a:lnTo>
                    <a:pt x="9004715" y="831"/>
                  </a:lnTo>
                  <a:lnTo>
                    <a:pt x="9046070" y="3311"/>
                  </a:lnTo>
                  <a:lnTo>
                    <a:pt x="9087095" y="7414"/>
                  </a:lnTo>
                  <a:lnTo>
                    <a:pt x="9127769" y="13116"/>
                  </a:lnTo>
                  <a:lnTo>
                    <a:pt x="9168075" y="20392"/>
                  </a:lnTo>
                  <a:lnTo>
                    <a:pt x="9207994" y="29219"/>
                  </a:lnTo>
                  <a:lnTo>
                    <a:pt x="9247507" y="39573"/>
                  </a:lnTo>
                  <a:lnTo>
                    <a:pt x="9286596" y="51428"/>
                  </a:lnTo>
                  <a:lnTo>
                    <a:pt x="9325242" y="64760"/>
                  </a:lnTo>
                  <a:lnTo>
                    <a:pt x="9363425" y="79546"/>
                  </a:lnTo>
                  <a:lnTo>
                    <a:pt x="9401129" y="95761"/>
                  </a:lnTo>
                  <a:lnTo>
                    <a:pt x="9438333" y="113381"/>
                  </a:lnTo>
                  <a:lnTo>
                    <a:pt x="9475019" y="132381"/>
                  </a:lnTo>
                  <a:lnTo>
                    <a:pt x="9511168" y="152737"/>
                  </a:lnTo>
                  <a:lnTo>
                    <a:pt x="9546762" y="174425"/>
                  </a:lnTo>
                  <a:lnTo>
                    <a:pt x="9581782" y="197421"/>
                  </a:lnTo>
                  <a:lnTo>
                    <a:pt x="9616210" y="221700"/>
                  </a:lnTo>
                  <a:lnTo>
                    <a:pt x="9650026" y="247237"/>
                  </a:lnTo>
                  <a:lnTo>
                    <a:pt x="9683212" y="274010"/>
                  </a:lnTo>
                  <a:lnTo>
                    <a:pt x="9715749" y="301992"/>
                  </a:lnTo>
                  <a:lnTo>
                    <a:pt x="9747619" y="331161"/>
                  </a:lnTo>
                  <a:lnTo>
                    <a:pt x="9778802" y="361492"/>
                  </a:lnTo>
                  <a:lnTo>
                    <a:pt x="9809281" y="392960"/>
                  </a:lnTo>
                  <a:lnTo>
                    <a:pt x="9839036" y="425541"/>
                  </a:lnTo>
                  <a:lnTo>
                    <a:pt x="9868049" y="459211"/>
                  </a:lnTo>
                  <a:lnTo>
                    <a:pt x="9896300" y="493946"/>
                  </a:lnTo>
                  <a:lnTo>
                    <a:pt x="9923773" y="529721"/>
                  </a:lnTo>
                  <a:lnTo>
                    <a:pt x="9950446" y="566512"/>
                  </a:lnTo>
                  <a:lnTo>
                    <a:pt x="9976303" y="604294"/>
                  </a:lnTo>
                  <a:lnTo>
                    <a:pt x="10001324" y="643045"/>
                  </a:lnTo>
                  <a:lnTo>
                    <a:pt x="10025491" y="682738"/>
                  </a:lnTo>
                  <a:lnTo>
                    <a:pt x="10048784" y="723350"/>
                  </a:lnTo>
                  <a:lnTo>
                    <a:pt x="10071186" y="764857"/>
                  </a:lnTo>
                  <a:lnTo>
                    <a:pt x="10092677" y="807234"/>
                  </a:lnTo>
                  <a:lnTo>
                    <a:pt x="10113239" y="850457"/>
                  </a:lnTo>
                  <a:lnTo>
                    <a:pt x="10132853" y="894501"/>
                  </a:lnTo>
                  <a:lnTo>
                    <a:pt x="10151500" y="939343"/>
                  </a:lnTo>
                  <a:lnTo>
                    <a:pt x="10169162" y="984958"/>
                  </a:lnTo>
                  <a:lnTo>
                    <a:pt x="10185820" y="1031322"/>
                  </a:lnTo>
                  <a:lnTo>
                    <a:pt x="10201456" y="1078411"/>
                  </a:lnTo>
                  <a:lnTo>
                    <a:pt x="10216050" y="1126199"/>
                  </a:lnTo>
                  <a:lnTo>
                    <a:pt x="10229584" y="1174664"/>
                  </a:lnTo>
                  <a:lnTo>
                    <a:pt x="10242039" y="1223780"/>
                  </a:lnTo>
                  <a:lnTo>
                    <a:pt x="10253396" y="1273524"/>
                  </a:lnTo>
                  <a:lnTo>
                    <a:pt x="10263638" y="1323870"/>
                  </a:lnTo>
                  <a:lnTo>
                    <a:pt x="10272744" y="1374795"/>
                  </a:lnTo>
                  <a:lnTo>
                    <a:pt x="10280698" y="1426275"/>
                  </a:lnTo>
                  <a:lnTo>
                    <a:pt x="10287478" y="1478285"/>
                  </a:lnTo>
                  <a:lnTo>
                    <a:pt x="10293068" y="1530801"/>
                  </a:lnTo>
                  <a:lnTo>
                    <a:pt x="10297448" y="1583798"/>
                  </a:lnTo>
                  <a:lnTo>
                    <a:pt x="10300600" y="1637253"/>
                  </a:lnTo>
                  <a:lnTo>
                    <a:pt x="10302505" y="1691141"/>
                  </a:lnTo>
                  <a:lnTo>
                    <a:pt x="10303144" y="1745437"/>
                  </a:lnTo>
                  <a:lnTo>
                    <a:pt x="10302506" y="1799733"/>
                  </a:lnTo>
                  <a:lnTo>
                    <a:pt x="10300603" y="1853621"/>
                  </a:lnTo>
                  <a:lnTo>
                    <a:pt x="10297454" y="1907076"/>
                  </a:lnTo>
                  <a:lnTo>
                    <a:pt x="10293079" y="1960073"/>
                  </a:lnTo>
                  <a:lnTo>
                    <a:pt x="10287495" y="2012589"/>
                  </a:lnTo>
                  <a:lnTo>
                    <a:pt x="10280721" y="2064599"/>
                  </a:lnTo>
                  <a:lnTo>
                    <a:pt x="10272776" y="2116079"/>
                  </a:lnTo>
                  <a:lnTo>
                    <a:pt x="10263678" y="2167004"/>
                  </a:lnTo>
                  <a:lnTo>
                    <a:pt x="10253447" y="2217351"/>
                  </a:lnTo>
                  <a:lnTo>
                    <a:pt x="10242100" y="2267094"/>
                  </a:lnTo>
                  <a:lnTo>
                    <a:pt x="10229657" y="2316210"/>
                  </a:lnTo>
                  <a:lnTo>
                    <a:pt x="10216136" y="2364675"/>
                  </a:lnTo>
                  <a:lnTo>
                    <a:pt x="10201555" y="2412463"/>
                  </a:lnTo>
                  <a:lnTo>
                    <a:pt x="10185934" y="2459552"/>
                  </a:lnTo>
                  <a:lnTo>
                    <a:pt x="10169291" y="2505916"/>
                  </a:lnTo>
                  <a:lnTo>
                    <a:pt x="10151645" y="2551531"/>
                  </a:lnTo>
                  <a:lnTo>
                    <a:pt x="10133013" y="2596373"/>
                  </a:lnTo>
                  <a:lnTo>
                    <a:pt x="10113416" y="2640417"/>
                  </a:lnTo>
                  <a:lnTo>
                    <a:pt x="10092871" y="2683640"/>
                  </a:lnTo>
                  <a:lnTo>
                    <a:pt x="10071397" y="2726017"/>
                  </a:lnTo>
                  <a:lnTo>
                    <a:pt x="10049013" y="2767524"/>
                  </a:lnTo>
                  <a:lnTo>
                    <a:pt x="10025738" y="2808136"/>
                  </a:lnTo>
                  <a:lnTo>
                    <a:pt x="10001590" y="2847830"/>
                  </a:lnTo>
                  <a:lnTo>
                    <a:pt x="9976587" y="2886580"/>
                  </a:lnTo>
                  <a:lnTo>
                    <a:pt x="9950749" y="2924363"/>
                  </a:lnTo>
                  <a:lnTo>
                    <a:pt x="9924094" y="2961154"/>
                  </a:lnTo>
                  <a:lnTo>
                    <a:pt x="9896640" y="2996929"/>
                  </a:lnTo>
                  <a:lnTo>
                    <a:pt x="9868407" y="3031663"/>
                  </a:lnTo>
                  <a:lnTo>
                    <a:pt x="9839413" y="3065333"/>
                  </a:lnTo>
                  <a:lnTo>
                    <a:pt x="9809676" y="3097915"/>
                  </a:lnTo>
                  <a:lnTo>
                    <a:pt x="9779216" y="3129383"/>
                  </a:lnTo>
                  <a:lnTo>
                    <a:pt x="9748051" y="3159713"/>
                  </a:lnTo>
                  <a:lnTo>
                    <a:pt x="9716199" y="3188882"/>
                  </a:lnTo>
                  <a:lnTo>
                    <a:pt x="9683679" y="3216865"/>
                  </a:lnTo>
                  <a:lnTo>
                    <a:pt x="9650510" y="3243637"/>
                  </a:lnTo>
                  <a:lnTo>
                    <a:pt x="9616710" y="3269175"/>
                  </a:lnTo>
                  <a:lnTo>
                    <a:pt x="9582299" y="3293453"/>
                  </a:lnTo>
                  <a:lnTo>
                    <a:pt x="9547294" y="3316449"/>
                  </a:lnTo>
                  <a:lnTo>
                    <a:pt x="9511715" y="3338137"/>
                  </a:lnTo>
                  <a:lnTo>
                    <a:pt x="9475580" y="3358493"/>
                  </a:lnTo>
                  <a:lnTo>
                    <a:pt x="9438907" y="3377493"/>
                  </a:lnTo>
                  <a:lnTo>
                    <a:pt x="9401716" y="3395113"/>
                  </a:lnTo>
                  <a:lnTo>
                    <a:pt x="9364024" y="3411328"/>
                  </a:lnTo>
                  <a:lnTo>
                    <a:pt x="9325852" y="3426114"/>
                  </a:lnTo>
                  <a:lnTo>
                    <a:pt x="9287216" y="3439446"/>
                  </a:lnTo>
                  <a:lnTo>
                    <a:pt x="9248136" y="3451302"/>
                  </a:lnTo>
                  <a:lnTo>
                    <a:pt x="9208631" y="3461655"/>
                  </a:lnTo>
                  <a:lnTo>
                    <a:pt x="9168719" y="3470482"/>
                  </a:lnTo>
                  <a:lnTo>
                    <a:pt x="9128419" y="3477759"/>
                  </a:lnTo>
                  <a:lnTo>
                    <a:pt x="9087749" y="3483460"/>
                  </a:lnTo>
                  <a:lnTo>
                    <a:pt x="9046728" y="3487563"/>
                  </a:lnTo>
                  <a:lnTo>
                    <a:pt x="9005376" y="3490043"/>
                  </a:lnTo>
                  <a:lnTo>
                    <a:pt x="8963709" y="3490875"/>
                  </a:lnTo>
                  <a:lnTo>
                    <a:pt x="5984837" y="3490875"/>
                  </a:lnTo>
                  <a:lnTo>
                    <a:pt x="5942890" y="3492074"/>
                  </a:lnTo>
                  <a:lnTo>
                    <a:pt x="5901408" y="3495638"/>
                  </a:lnTo>
                  <a:lnTo>
                    <a:pt x="5860428" y="3501517"/>
                  </a:lnTo>
                  <a:lnTo>
                    <a:pt x="5819990" y="3509661"/>
                  </a:lnTo>
                  <a:lnTo>
                    <a:pt x="5780132" y="3520019"/>
                  </a:lnTo>
                  <a:lnTo>
                    <a:pt x="5740893" y="3532541"/>
                  </a:lnTo>
                  <a:lnTo>
                    <a:pt x="5702311" y="3547176"/>
                  </a:lnTo>
                  <a:lnTo>
                    <a:pt x="5664425" y="3563875"/>
                  </a:lnTo>
                  <a:lnTo>
                    <a:pt x="5627273" y="3582586"/>
                  </a:lnTo>
                  <a:lnTo>
                    <a:pt x="5590895" y="3603261"/>
                  </a:lnTo>
                  <a:lnTo>
                    <a:pt x="5555328" y="3625848"/>
                  </a:lnTo>
                  <a:lnTo>
                    <a:pt x="5520611" y="3650297"/>
                  </a:lnTo>
                  <a:lnTo>
                    <a:pt x="5486783" y="3676558"/>
                  </a:lnTo>
                  <a:lnTo>
                    <a:pt x="5453882" y="3704581"/>
                  </a:lnTo>
                  <a:lnTo>
                    <a:pt x="5421948" y="3734315"/>
                  </a:lnTo>
                  <a:lnTo>
                    <a:pt x="5391017" y="3765710"/>
                  </a:lnTo>
                  <a:lnTo>
                    <a:pt x="5361131" y="3798716"/>
                  </a:lnTo>
                  <a:lnTo>
                    <a:pt x="5332325" y="3833282"/>
                  </a:lnTo>
                  <a:lnTo>
                    <a:pt x="5304640" y="3869359"/>
                  </a:lnTo>
                  <a:lnTo>
                    <a:pt x="5278114" y="3906895"/>
                  </a:lnTo>
                  <a:lnTo>
                    <a:pt x="5252786" y="3945841"/>
                  </a:lnTo>
                  <a:lnTo>
                    <a:pt x="5228694" y="3986147"/>
                  </a:lnTo>
                  <a:lnTo>
                    <a:pt x="5205876" y="4027761"/>
                  </a:lnTo>
                  <a:lnTo>
                    <a:pt x="5184372" y="4070635"/>
                  </a:lnTo>
                  <a:lnTo>
                    <a:pt x="5164219" y="4114717"/>
                  </a:lnTo>
                  <a:lnTo>
                    <a:pt x="5145457" y="4159957"/>
                  </a:lnTo>
                  <a:lnTo>
                    <a:pt x="5128124" y="4206304"/>
                  </a:lnTo>
                  <a:lnTo>
                    <a:pt x="5112258" y="4253710"/>
                  </a:lnTo>
                  <a:lnTo>
                    <a:pt x="5097899" y="4302123"/>
                  </a:lnTo>
                  <a:lnTo>
                    <a:pt x="5085085" y="4351493"/>
                  </a:lnTo>
                  <a:lnTo>
                    <a:pt x="5073854" y="4401769"/>
                  </a:lnTo>
                  <a:lnTo>
                    <a:pt x="5064245" y="4452903"/>
                  </a:lnTo>
                  <a:lnTo>
                    <a:pt x="5056296" y="4504842"/>
                  </a:lnTo>
                  <a:lnTo>
                    <a:pt x="5050047" y="4557537"/>
                  </a:lnTo>
                  <a:lnTo>
                    <a:pt x="5045535" y="4610938"/>
                  </a:lnTo>
                  <a:lnTo>
                    <a:pt x="5042800" y="4664995"/>
                  </a:lnTo>
                  <a:lnTo>
                    <a:pt x="5041880" y="4719656"/>
                  </a:lnTo>
                  <a:lnTo>
                    <a:pt x="5042800" y="4774317"/>
                  </a:lnTo>
                  <a:lnTo>
                    <a:pt x="5045535" y="4828374"/>
                  </a:lnTo>
                  <a:lnTo>
                    <a:pt x="5050047" y="4881774"/>
                  </a:lnTo>
                  <a:lnTo>
                    <a:pt x="5056296" y="4934470"/>
                  </a:lnTo>
                  <a:lnTo>
                    <a:pt x="5064245" y="4986409"/>
                  </a:lnTo>
                  <a:lnTo>
                    <a:pt x="5073854" y="5037542"/>
                  </a:lnTo>
                  <a:lnTo>
                    <a:pt x="5085085" y="5087819"/>
                  </a:lnTo>
                  <a:lnTo>
                    <a:pt x="5097899" y="5137189"/>
                  </a:lnTo>
                  <a:lnTo>
                    <a:pt x="5112258" y="5185602"/>
                  </a:lnTo>
                  <a:lnTo>
                    <a:pt x="5128124" y="5233007"/>
                  </a:lnTo>
                  <a:lnTo>
                    <a:pt x="5145457" y="5279355"/>
                  </a:lnTo>
                  <a:lnTo>
                    <a:pt x="5164219" y="5324595"/>
                  </a:lnTo>
                  <a:lnTo>
                    <a:pt x="5184372" y="5368677"/>
                  </a:lnTo>
                  <a:lnTo>
                    <a:pt x="5205876" y="5411550"/>
                  </a:lnTo>
                  <a:lnTo>
                    <a:pt x="5228694" y="5453165"/>
                  </a:lnTo>
                  <a:lnTo>
                    <a:pt x="5252786" y="5493470"/>
                  </a:lnTo>
                  <a:lnTo>
                    <a:pt x="5278114" y="5532416"/>
                  </a:lnTo>
                  <a:lnTo>
                    <a:pt x="5304640" y="5569953"/>
                  </a:lnTo>
                  <a:lnTo>
                    <a:pt x="5332325" y="5606030"/>
                  </a:lnTo>
                  <a:lnTo>
                    <a:pt x="5361131" y="5640596"/>
                  </a:lnTo>
                  <a:lnTo>
                    <a:pt x="5391017" y="5673602"/>
                  </a:lnTo>
                  <a:lnTo>
                    <a:pt x="5421948" y="5704997"/>
                  </a:lnTo>
                  <a:lnTo>
                    <a:pt x="5453882" y="5734731"/>
                  </a:lnTo>
                  <a:lnTo>
                    <a:pt x="5486783" y="5762754"/>
                  </a:lnTo>
                  <a:lnTo>
                    <a:pt x="5520611" y="5789015"/>
                  </a:lnTo>
                  <a:lnTo>
                    <a:pt x="5555328" y="5813464"/>
                  </a:lnTo>
                  <a:lnTo>
                    <a:pt x="5590895" y="5836051"/>
                  </a:lnTo>
                  <a:lnTo>
                    <a:pt x="5627273" y="5856725"/>
                  </a:lnTo>
                  <a:lnTo>
                    <a:pt x="5664425" y="5875437"/>
                  </a:lnTo>
                  <a:lnTo>
                    <a:pt x="5702311" y="5892136"/>
                  </a:lnTo>
                  <a:lnTo>
                    <a:pt x="5740893" y="5906771"/>
                  </a:lnTo>
                  <a:lnTo>
                    <a:pt x="5780132" y="5919293"/>
                  </a:lnTo>
                  <a:lnTo>
                    <a:pt x="5819990" y="5929651"/>
                  </a:lnTo>
                  <a:lnTo>
                    <a:pt x="5860428" y="5937794"/>
                  </a:lnTo>
                  <a:lnTo>
                    <a:pt x="5901408" y="5943673"/>
                  </a:lnTo>
                  <a:lnTo>
                    <a:pt x="5942890" y="5947238"/>
                  </a:lnTo>
                  <a:lnTo>
                    <a:pt x="5984837" y="5948437"/>
                  </a:lnTo>
                  <a:lnTo>
                    <a:pt x="12687299" y="5948437"/>
                  </a:lnTo>
                  <a:lnTo>
                    <a:pt x="12687299" y="64650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891313" y="1610105"/>
              <a:ext cx="623570" cy="152400"/>
            </a:xfrm>
            <a:custGeom>
              <a:avLst/>
              <a:gdLst/>
              <a:ahLst/>
              <a:cxnLst/>
              <a:rect l="l" t="t" r="r" b="b"/>
              <a:pathLst>
                <a:path w="623569" h="152400">
                  <a:moveTo>
                    <a:pt x="135343" y="4495"/>
                  </a:moveTo>
                  <a:lnTo>
                    <a:pt x="12433" y="4495"/>
                  </a:lnTo>
                  <a:lnTo>
                    <a:pt x="12433" y="26085"/>
                  </a:lnTo>
                  <a:lnTo>
                    <a:pt x="111518" y="26085"/>
                  </a:lnTo>
                  <a:lnTo>
                    <a:pt x="111518" y="50215"/>
                  </a:lnTo>
                  <a:lnTo>
                    <a:pt x="12433" y="50215"/>
                  </a:lnTo>
                  <a:lnTo>
                    <a:pt x="12433" y="71805"/>
                  </a:lnTo>
                  <a:lnTo>
                    <a:pt x="111518" y="71805"/>
                  </a:lnTo>
                  <a:lnTo>
                    <a:pt x="111518" y="104825"/>
                  </a:lnTo>
                  <a:lnTo>
                    <a:pt x="135343" y="104825"/>
                  </a:lnTo>
                  <a:lnTo>
                    <a:pt x="135343" y="71805"/>
                  </a:lnTo>
                  <a:lnTo>
                    <a:pt x="135343" y="50215"/>
                  </a:lnTo>
                  <a:lnTo>
                    <a:pt x="135343" y="26085"/>
                  </a:lnTo>
                  <a:lnTo>
                    <a:pt x="135343" y="4495"/>
                  </a:lnTo>
                  <a:close/>
                </a:path>
                <a:path w="623569" h="152400">
                  <a:moveTo>
                    <a:pt x="150190" y="121183"/>
                  </a:moveTo>
                  <a:lnTo>
                    <a:pt x="75438" y="121183"/>
                  </a:lnTo>
                  <a:lnTo>
                    <a:pt x="75438" y="85445"/>
                  </a:lnTo>
                  <a:lnTo>
                    <a:pt x="51269" y="85445"/>
                  </a:lnTo>
                  <a:lnTo>
                    <a:pt x="51269" y="121183"/>
                  </a:lnTo>
                  <a:lnTo>
                    <a:pt x="0" y="121183"/>
                  </a:lnTo>
                  <a:lnTo>
                    <a:pt x="0" y="142252"/>
                  </a:lnTo>
                  <a:lnTo>
                    <a:pt x="150190" y="142252"/>
                  </a:lnTo>
                  <a:lnTo>
                    <a:pt x="150190" y="121183"/>
                  </a:lnTo>
                  <a:close/>
                </a:path>
                <a:path w="623569" h="152400">
                  <a:moveTo>
                    <a:pt x="296748" y="70535"/>
                  </a:moveTo>
                  <a:lnTo>
                    <a:pt x="196634" y="70535"/>
                  </a:lnTo>
                  <a:lnTo>
                    <a:pt x="196634" y="26085"/>
                  </a:lnTo>
                  <a:lnTo>
                    <a:pt x="295033" y="26085"/>
                  </a:lnTo>
                  <a:lnTo>
                    <a:pt x="295033" y="4495"/>
                  </a:lnTo>
                  <a:lnTo>
                    <a:pt x="172808" y="4495"/>
                  </a:lnTo>
                  <a:lnTo>
                    <a:pt x="172808" y="26085"/>
                  </a:lnTo>
                  <a:lnTo>
                    <a:pt x="172808" y="70535"/>
                  </a:lnTo>
                  <a:lnTo>
                    <a:pt x="172808" y="92125"/>
                  </a:lnTo>
                  <a:lnTo>
                    <a:pt x="296748" y="92125"/>
                  </a:lnTo>
                  <a:lnTo>
                    <a:pt x="296748" y="70535"/>
                  </a:lnTo>
                  <a:close/>
                </a:path>
                <a:path w="623569" h="152400">
                  <a:moveTo>
                    <a:pt x="309016" y="121183"/>
                  </a:moveTo>
                  <a:lnTo>
                    <a:pt x="158826" y="121183"/>
                  </a:lnTo>
                  <a:lnTo>
                    <a:pt x="158826" y="142252"/>
                  </a:lnTo>
                  <a:lnTo>
                    <a:pt x="309016" y="142252"/>
                  </a:lnTo>
                  <a:lnTo>
                    <a:pt x="309016" y="121183"/>
                  </a:lnTo>
                  <a:close/>
                </a:path>
                <a:path w="623569" h="152400">
                  <a:moveTo>
                    <a:pt x="463346" y="80619"/>
                  </a:moveTo>
                  <a:lnTo>
                    <a:pt x="429704" y="54495"/>
                  </a:lnTo>
                  <a:lnTo>
                    <a:pt x="428307" y="53340"/>
                  </a:lnTo>
                  <a:lnTo>
                    <a:pt x="424649" y="50330"/>
                  </a:lnTo>
                  <a:lnTo>
                    <a:pt x="420090" y="46316"/>
                  </a:lnTo>
                  <a:lnTo>
                    <a:pt x="409486" y="36601"/>
                  </a:lnTo>
                  <a:lnTo>
                    <a:pt x="405091" y="28486"/>
                  </a:lnTo>
                  <a:lnTo>
                    <a:pt x="404990" y="2933"/>
                  </a:lnTo>
                  <a:lnTo>
                    <a:pt x="380479" y="2933"/>
                  </a:lnTo>
                  <a:lnTo>
                    <a:pt x="380479" y="28486"/>
                  </a:lnTo>
                  <a:lnTo>
                    <a:pt x="375996" y="36601"/>
                  </a:lnTo>
                  <a:lnTo>
                    <a:pt x="340245" y="66865"/>
                  </a:lnTo>
                  <a:lnTo>
                    <a:pt x="322135" y="80619"/>
                  </a:lnTo>
                  <a:lnTo>
                    <a:pt x="336626" y="96672"/>
                  </a:lnTo>
                  <a:lnTo>
                    <a:pt x="372364" y="70091"/>
                  </a:lnTo>
                  <a:lnTo>
                    <a:pt x="392734" y="53340"/>
                  </a:lnTo>
                  <a:lnTo>
                    <a:pt x="399821" y="59385"/>
                  </a:lnTo>
                  <a:lnTo>
                    <a:pt x="413105" y="70091"/>
                  </a:lnTo>
                  <a:lnTo>
                    <a:pt x="426567" y="80441"/>
                  </a:lnTo>
                  <a:lnTo>
                    <a:pt x="440728" y="90970"/>
                  </a:lnTo>
                  <a:lnTo>
                    <a:pt x="448843" y="96672"/>
                  </a:lnTo>
                  <a:lnTo>
                    <a:pt x="463346" y="80619"/>
                  </a:lnTo>
                  <a:close/>
                </a:path>
                <a:path w="623569" h="152400">
                  <a:moveTo>
                    <a:pt x="467829" y="121183"/>
                  </a:moveTo>
                  <a:lnTo>
                    <a:pt x="404825" y="121183"/>
                  </a:lnTo>
                  <a:lnTo>
                    <a:pt x="404825" y="84759"/>
                  </a:lnTo>
                  <a:lnTo>
                    <a:pt x="380657" y="84759"/>
                  </a:lnTo>
                  <a:lnTo>
                    <a:pt x="380657" y="121183"/>
                  </a:lnTo>
                  <a:lnTo>
                    <a:pt x="317639" y="121183"/>
                  </a:lnTo>
                  <a:lnTo>
                    <a:pt x="317639" y="142252"/>
                  </a:lnTo>
                  <a:lnTo>
                    <a:pt x="467829" y="142252"/>
                  </a:lnTo>
                  <a:lnTo>
                    <a:pt x="467829" y="121183"/>
                  </a:lnTo>
                  <a:close/>
                </a:path>
                <a:path w="623569" h="152400">
                  <a:moveTo>
                    <a:pt x="547928" y="6553"/>
                  </a:moveTo>
                  <a:lnTo>
                    <a:pt x="483882" y="6553"/>
                  </a:lnTo>
                  <a:lnTo>
                    <a:pt x="483882" y="27622"/>
                  </a:lnTo>
                  <a:lnTo>
                    <a:pt x="524459" y="27622"/>
                  </a:lnTo>
                  <a:lnTo>
                    <a:pt x="524459" y="62141"/>
                  </a:lnTo>
                  <a:lnTo>
                    <a:pt x="487464" y="108254"/>
                  </a:lnTo>
                  <a:lnTo>
                    <a:pt x="476808" y="120662"/>
                  </a:lnTo>
                  <a:lnTo>
                    <a:pt x="493725" y="134302"/>
                  </a:lnTo>
                  <a:lnTo>
                    <a:pt x="524624" y="98120"/>
                  </a:lnTo>
                  <a:lnTo>
                    <a:pt x="547928" y="59728"/>
                  </a:lnTo>
                  <a:lnTo>
                    <a:pt x="547928" y="6553"/>
                  </a:lnTo>
                  <a:close/>
                </a:path>
                <a:path w="623569" h="152400">
                  <a:moveTo>
                    <a:pt x="623201" y="0"/>
                  </a:moveTo>
                  <a:lnTo>
                    <a:pt x="599719" y="0"/>
                  </a:lnTo>
                  <a:lnTo>
                    <a:pt x="599719" y="52654"/>
                  </a:lnTo>
                  <a:lnTo>
                    <a:pt x="584530" y="52654"/>
                  </a:lnTo>
                  <a:lnTo>
                    <a:pt x="584530" y="1727"/>
                  </a:lnTo>
                  <a:lnTo>
                    <a:pt x="561403" y="1727"/>
                  </a:lnTo>
                  <a:lnTo>
                    <a:pt x="561403" y="147942"/>
                  </a:lnTo>
                  <a:lnTo>
                    <a:pt x="584530" y="147942"/>
                  </a:lnTo>
                  <a:lnTo>
                    <a:pt x="584530" y="75438"/>
                  </a:lnTo>
                  <a:lnTo>
                    <a:pt x="599719" y="75438"/>
                  </a:lnTo>
                  <a:lnTo>
                    <a:pt x="599719" y="152260"/>
                  </a:lnTo>
                  <a:lnTo>
                    <a:pt x="623201" y="152260"/>
                  </a:lnTo>
                  <a:lnTo>
                    <a:pt x="623201" y="75438"/>
                  </a:lnTo>
                  <a:lnTo>
                    <a:pt x="623201" y="52654"/>
                  </a:lnTo>
                  <a:lnTo>
                    <a:pt x="62320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733789" y="1083584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727695" y="1077457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95239" y="1144252"/>
              <a:ext cx="200653" cy="202347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2721907" y="1037565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715814" y="1031438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83358" y="1098234"/>
              <a:ext cx="200653" cy="20234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39312" y="4589901"/>
              <a:ext cx="308146" cy="15640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02325" y="4592943"/>
              <a:ext cx="309700" cy="153361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2721907" y="4031082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5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715814" y="4024955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83358" y="4091751"/>
              <a:ext cx="200653" cy="20234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2654013" y="7576781"/>
              <a:ext cx="454025" cy="153035"/>
            </a:xfrm>
            <a:custGeom>
              <a:avLst/>
              <a:gdLst/>
              <a:ahLst/>
              <a:cxnLst/>
              <a:rect l="l" t="t" r="r" b="b"/>
              <a:pathLst>
                <a:path w="454025" h="153034">
                  <a:moveTo>
                    <a:pt x="82511" y="28206"/>
                  </a:moveTo>
                  <a:lnTo>
                    <a:pt x="58686" y="28206"/>
                  </a:lnTo>
                  <a:lnTo>
                    <a:pt x="58686" y="106057"/>
                  </a:lnTo>
                  <a:lnTo>
                    <a:pt x="82511" y="106057"/>
                  </a:lnTo>
                  <a:lnTo>
                    <a:pt x="82511" y="28206"/>
                  </a:lnTo>
                  <a:close/>
                </a:path>
                <a:path w="454025" h="153034">
                  <a:moveTo>
                    <a:pt x="82511" y="7620"/>
                  </a:moveTo>
                  <a:lnTo>
                    <a:pt x="0" y="7620"/>
                  </a:lnTo>
                  <a:lnTo>
                    <a:pt x="0" y="27940"/>
                  </a:lnTo>
                  <a:lnTo>
                    <a:pt x="0" y="106680"/>
                  </a:lnTo>
                  <a:lnTo>
                    <a:pt x="0" y="127000"/>
                  </a:lnTo>
                  <a:lnTo>
                    <a:pt x="82511" y="127000"/>
                  </a:lnTo>
                  <a:lnTo>
                    <a:pt x="82511" y="106680"/>
                  </a:lnTo>
                  <a:lnTo>
                    <a:pt x="23825" y="106680"/>
                  </a:lnTo>
                  <a:lnTo>
                    <a:pt x="23825" y="27940"/>
                  </a:lnTo>
                  <a:lnTo>
                    <a:pt x="82511" y="27940"/>
                  </a:lnTo>
                  <a:lnTo>
                    <a:pt x="82511" y="7620"/>
                  </a:lnTo>
                  <a:close/>
                </a:path>
                <a:path w="454025" h="153034">
                  <a:moveTo>
                    <a:pt x="147942" y="53340"/>
                  </a:moveTo>
                  <a:lnTo>
                    <a:pt x="127228" y="53340"/>
                  </a:lnTo>
                  <a:lnTo>
                    <a:pt x="127228" y="0"/>
                  </a:lnTo>
                  <a:lnTo>
                    <a:pt x="103403" y="0"/>
                  </a:lnTo>
                  <a:lnTo>
                    <a:pt x="103403" y="53340"/>
                  </a:lnTo>
                  <a:lnTo>
                    <a:pt x="103403" y="76200"/>
                  </a:lnTo>
                  <a:lnTo>
                    <a:pt x="103403" y="152400"/>
                  </a:lnTo>
                  <a:lnTo>
                    <a:pt x="127228" y="152400"/>
                  </a:lnTo>
                  <a:lnTo>
                    <a:pt x="127228" y="76200"/>
                  </a:lnTo>
                  <a:lnTo>
                    <a:pt x="147942" y="76200"/>
                  </a:lnTo>
                  <a:lnTo>
                    <a:pt x="147942" y="53340"/>
                  </a:lnTo>
                  <a:close/>
                </a:path>
                <a:path w="454025" h="153034">
                  <a:moveTo>
                    <a:pt x="289331" y="2540"/>
                  </a:moveTo>
                  <a:lnTo>
                    <a:pt x="168833" y="2540"/>
                  </a:lnTo>
                  <a:lnTo>
                    <a:pt x="168833" y="24130"/>
                  </a:lnTo>
                  <a:lnTo>
                    <a:pt x="168833" y="50800"/>
                  </a:lnTo>
                  <a:lnTo>
                    <a:pt x="168833" y="72390"/>
                  </a:lnTo>
                  <a:lnTo>
                    <a:pt x="289331" y="72390"/>
                  </a:lnTo>
                  <a:lnTo>
                    <a:pt x="289331" y="51333"/>
                  </a:lnTo>
                  <a:lnTo>
                    <a:pt x="289331" y="50800"/>
                  </a:lnTo>
                  <a:lnTo>
                    <a:pt x="289331" y="24231"/>
                  </a:lnTo>
                  <a:lnTo>
                    <a:pt x="265506" y="24231"/>
                  </a:lnTo>
                  <a:lnTo>
                    <a:pt x="265506" y="50800"/>
                  </a:lnTo>
                  <a:lnTo>
                    <a:pt x="192646" y="50800"/>
                  </a:lnTo>
                  <a:lnTo>
                    <a:pt x="192646" y="24130"/>
                  </a:lnTo>
                  <a:lnTo>
                    <a:pt x="289331" y="24130"/>
                  </a:lnTo>
                  <a:lnTo>
                    <a:pt x="289331" y="2540"/>
                  </a:lnTo>
                  <a:close/>
                </a:path>
                <a:path w="454025" h="153034">
                  <a:moveTo>
                    <a:pt x="304177" y="87249"/>
                  </a:moveTo>
                  <a:lnTo>
                    <a:pt x="153987" y="87249"/>
                  </a:lnTo>
                  <a:lnTo>
                    <a:pt x="153987" y="108305"/>
                  </a:lnTo>
                  <a:lnTo>
                    <a:pt x="216992" y="108305"/>
                  </a:lnTo>
                  <a:lnTo>
                    <a:pt x="216992" y="153022"/>
                  </a:lnTo>
                  <a:lnTo>
                    <a:pt x="241160" y="153022"/>
                  </a:lnTo>
                  <a:lnTo>
                    <a:pt x="241160" y="108305"/>
                  </a:lnTo>
                  <a:lnTo>
                    <a:pt x="304177" y="108305"/>
                  </a:lnTo>
                  <a:lnTo>
                    <a:pt x="304177" y="87249"/>
                  </a:lnTo>
                  <a:close/>
                </a:path>
                <a:path w="454025" h="153034">
                  <a:moveTo>
                    <a:pt x="416560" y="107950"/>
                  </a:moveTo>
                  <a:lnTo>
                    <a:pt x="344906" y="107950"/>
                  </a:lnTo>
                  <a:lnTo>
                    <a:pt x="344906" y="76200"/>
                  </a:lnTo>
                  <a:lnTo>
                    <a:pt x="405333" y="76200"/>
                  </a:lnTo>
                  <a:lnTo>
                    <a:pt x="405333" y="55880"/>
                  </a:lnTo>
                  <a:lnTo>
                    <a:pt x="405333" y="26670"/>
                  </a:lnTo>
                  <a:lnTo>
                    <a:pt x="405333" y="6350"/>
                  </a:lnTo>
                  <a:lnTo>
                    <a:pt x="320916" y="6350"/>
                  </a:lnTo>
                  <a:lnTo>
                    <a:pt x="320916" y="26670"/>
                  </a:lnTo>
                  <a:lnTo>
                    <a:pt x="381508" y="26670"/>
                  </a:lnTo>
                  <a:lnTo>
                    <a:pt x="381508" y="55880"/>
                  </a:lnTo>
                  <a:lnTo>
                    <a:pt x="321094" y="55880"/>
                  </a:lnTo>
                  <a:lnTo>
                    <a:pt x="321094" y="76200"/>
                  </a:lnTo>
                  <a:lnTo>
                    <a:pt x="321094" y="107950"/>
                  </a:lnTo>
                  <a:lnTo>
                    <a:pt x="321094" y="128270"/>
                  </a:lnTo>
                  <a:lnTo>
                    <a:pt x="416560" y="128270"/>
                  </a:lnTo>
                  <a:lnTo>
                    <a:pt x="416560" y="107950"/>
                  </a:lnTo>
                  <a:close/>
                </a:path>
                <a:path w="454025" h="153034">
                  <a:moveTo>
                    <a:pt x="453491" y="584"/>
                  </a:moveTo>
                  <a:lnTo>
                    <a:pt x="429679" y="584"/>
                  </a:lnTo>
                  <a:lnTo>
                    <a:pt x="429679" y="153022"/>
                  </a:lnTo>
                  <a:lnTo>
                    <a:pt x="453491" y="153022"/>
                  </a:lnTo>
                  <a:lnTo>
                    <a:pt x="453491" y="58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512313" y="6984834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2506221" y="6978707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73764" y="7045502"/>
              <a:ext cx="200653" cy="20234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61676" y="2047436"/>
              <a:ext cx="2398345" cy="137465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98034" y="5959677"/>
              <a:ext cx="1751060" cy="102188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20847" y="2066544"/>
              <a:ext cx="2112422" cy="137630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2221483"/>
              <a:ext cx="9157838" cy="806551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2246" y="4249108"/>
              <a:ext cx="5658023" cy="461410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00350" y="5252589"/>
              <a:ext cx="1898691" cy="149030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72577" y="6269058"/>
              <a:ext cx="3415422" cy="338367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91910" y="935730"/>
              <a:ext cx="6442320" cy="3912547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2882422" y="1890052"/>
              <a:ext cx="3222625" cy="1957070"/>
            </a:xfrm>
            <a:custGeom>
              <a:avLst/>
              <a:gdLst/>
              <a:ahLst/>
              <a:cxnLst/>
              <a:rect l="l" t="t" r="r" b="b"/>
              <a:pathLst>
                <a:path w="3222625" h="1957070">
                  <a:moveTo>
                    <a:pt x="12283" y="0"/>
                  </a:moveTo>
                  <a:lnTo>
                    <a:pt x="3161" y="28360"/>
                  </a:lnTo>
                  <a:lnTo>
                    <a:pt x="0" y="53469"/>
                  </a:lnTo>
                  <a:lnTo>
                    <a:pt x="90" y="76410"/>
                  </a:lnTo>
                  <a:lnTo>
                    <a:pt x="722" y="98267"/>
                  </a:lnTo>
                  <a:lnTo>
                    <a:pt x="722" y="1635866"/>
                  </a:lnTo>
                  <a:lnTo>
                    <a:pt x="2841" y="1688928"/>
                  </a:lnTo>
                  <a:lnTo>
                    <a:pt x="9246" y="1736903"/>
                  </a:lnTo>
                  <a:lnTo>
                    <a:pt x="20005" y="1779880"/>
                  </a:lnTo>
                  <a:lnTo>
                    <a:pt x="35191" y="1817950"/>
                  </a:lnTo>
                  <a:lnTo>
                    <a:pt x="54872" y="1851202"/>
                  </a:lnTo>
                  <a:lnTo>
                    <a:pt x="108003" y="1903618"/>
                  </a:lnTo>
                  <a:lnTo>
                    <a:pt x="141594" y="1922961"/>
                  </a:lnTo>
                  <a:lnTo>
                    <a:pt x="179961" y="1937849"/>
                  </a:lnTo>
                  <a:lnTo>
                    <a:pt x="223176" y="1948371"/>
                  </a:lnTo>
                  <a:lnTo>
                    <a:pt x="271307" y="1954618"/>
                  </a:lnTo>
                  <a:lnTo>
                    <a:pt x="324427" y="1956680"/>
                  </a:lnTo>
                  <a:lnTo>
                    <a:pt x="656710" y="1956680"/>
                  </a:lnTo>
                  <a:lnTo>
                    <a:pt x="656710" y="277461"/>
                  </a:lnTo>
                  <a:lnTo>
                    <a:pt x="385122" y="277461"/>
                  </a:lnTo>
                  <a:lnTo>
                    <a:pt x="336620" y="273938"/>
                  </a:lnTo>
                  <a:lnTo>
                    <a:pt x="294080" y="262287"/>
                  </a:lnTo>
                  <a:lnTo>
                    <a:pt x="255875" y="240882"/>
                  </a:lnTo>
                  <a:lnTo>
                    <a:pt x="220379" y="208096"/>
                  </a:lnTo>
                  <a:lnTo>
                    <a:pt x="188105" y="173614"/>
                  </a:lnTo>
                  <a:lnTo>
                    <a:pt x="154867" y="139372"/>
                  </a:lnTo>
                  <a:lnTo>
                    <a:pt x="120666" y="105131"/>
                  </a:lnTo>
                  <a:lnTo>
                    <a:pt x="85502" y="70649"/>
                  </a:lnTo>
                  <a:lnTo>
                    <a:pt x="12283" y="0"/>
                  </a:lnTo>
                  <a:close/>
                </a:path>
                <a:path w="3222625" h="1957070">
                  <a:moveTo>
                    <a:pt x="2419071" y="274571"/>
                  </a:moveTo>
                  <a:lnTo>
                    <a:pt x="656710" y="274571"/>
                  </a:lnTo>
                  <a:lnTo>
                    <a:pt x="656710" y="1956680"/>
                  </a:lnTo>
                  <a:lnTo>
                    <a:pt x="945825" y="1956680"/>
                  </a:lnTo>
                  <a:lnTo>
                    <a:pt x="945825" y="277461"/>
                  </a:lnTo>
                  <a:lnTo>
                    <a:pt x="2419071" y="277461"/>
                  </a:lnTo>
                  <a:lnTo>
                    <a:pt x="2419071" y="274571"/>
                  </a:lnTo>
                  <a:close/>
                </a:path>
                <a:path w="3222625" h="1957070">
                  <a:moveTo>
                    <a:pt x="2419071" y="277461"/>
                  </a:moveTo>
                  <a:lnTo>
                    <a:pt x="945825" y="277461"/>
                  </a:lnTo>
                  <a:lnTo>
                    <a:pt x="945825" y="1956680"/>
                  </a:lnTo>
                  <a:lnTo>
                    <a:pt x="2419071" y="1956680"/>
                  </a:lnTo>
                  <a:lnTo>
                    <a:pt x="2419071" y="277461"/>
                  </a:lnTo>
                  <a:close/>
                </a:path>
                <a:path w="3222625" h="1957070">
                  <a:moveTo>
                    <a:pt x="2705272" y="274571"/>
                  </a:moveTo>
                  <a:lnTo>
                    <a:pt x="2419071" y="274571"/>
                  </a:lnTo>
                  <a:lnTo>
                    <a:pt x="2419071" y="1956680"/>
                  </a:lnTo>
                  <a:lnTo>
                    <a:pt x="2705272" y="1956680"/>
                  </a:lnTo>
                  <a:lnTo>
                    <a:pt x="2705272" y="274571"/>
                  </a:lnTo>
                  <a:close/>
                </a:path>
                <a:path w="3222625" h="1957070">
                  <a:moveTo>
                    <a:pt x="2913299" y="274571"/>
                  </a:moveTo>
                  <a:lnTo>
                    <a:pt x="2705272" y="274571"/>
                  </a:lnTo>
                  <a:lnTo>
                    <a:pt x="2705272" y="1956680"/>
                  </a:lnTo>
                  <a:lnTo>
                    <a:pt x="2916189" y="1956680"/>
                  </a:lnTo>
                  <a:lnTo>
                    <a:pt x="2968274" y="1954042"/>
                  </a:lnTo>
                  <a:lnTo>
                    <a:pt x="3015707" y="1946179"/>
                  </a:lnTo>
                  <a:lnTo>
                    <a:pt x="3058424" y="1933170"/>
                  </a:lnTo>
                  <a:lnTo>
                    <a:pt x="3096360" y="1915092"/>
                  </a:lnTo>
                  <a:lnTo>
                    <a:pt x="3129449" y="1892025"/>
                  </a:lnTo>
                  <a:lnTo>
                    <a:pt x="3157626" y="1864046"/>
                  </a:lnTo>
                  <a:lnTo>
                    <a:pt x="3180826" y="1831233"/>
                  </a:lnTo>
                  <a:lnTo>
                    <a:pt x="3198983" y="1793664"/>
                  </a:lnTo>
                  <a:lnTo>
                    <a:pt x="3212034" y="1751418"/>
                  </a:lnTo>
                  <a:lnTo>
                    <a:pt x="3219912" y="1704573"/>
                  </a:lnTo>
                  <a:lnTo>
                    <a:pt x="3222552" y="1653207"/>
                  </a:lnTo>
                  <a:lnTo>
                    <a:pt x="3222552" y="583825"/>
                  </a:lnTo>
                  <a:lnTo>
                    <a:pt x="3220040" y="530370"/>
                  </a:lnTo>
                  <a:lnTo>
                    <a:pt x="3212486" y="481944"/>
                  </a:lnTo>
                  <a:lnTo>
                    <a:pt x="3199863" y="438560"/>
                  </a:lnTo>
                  <a:lnTo>
                    <a:pt x="3182146" y="400231"/>
                  </a:lnTo>
                  <a:lnTo>
                    <a:pt x="3159308" y="366971"/>
                  </a:lnTo>
                  <a:lnTo>
                    <a:pt x="3131325" y="338792"/>
                  </a:lnTo>
                  <a:lnTo>
                    <a:pt x="3098169" y="315707"/>
                  </a:lnTo>
                  <a:lnTo>
                    <a:pt x="3059814" y="297729"/>
                  </a:lnTo>
                  <a:lnTo>
                    <a:pt x="3016235" y="284872"/>
                  </a:lnTo>
                  <a:lnTo>
                    <a:pt x="2967405" y="277148"/>
                  </a:lnTo>
                  <a:lnTo>
                    <a:pt x="2913299" y="274571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4018307" y="2726461"/>
              <a:ext cx="255904" cy="295275"/>
            </a:xfrm>
            <a:custGeom>
              <a:avLst/>
              <a:gdLst/>
              <a:ahLst/>
              <a:cxnLst/>
              <a:rect l="l" t="t" r="r" b="b"/>
              <a:pathLst>
                <a:path w="255905" h="295275">
                  <a:moveTo>
                    <a:pt x="221036" y="295214"/>
                  </a:moveTo>
                  <a:lnTo>
                    <a:pt x="34466" y="295214"/>
                  </a:lnTo>
                  <a:lnTo>
                    <a:pt x="18731" y="288470"/>
                  </a:lnTo>
                  <a:lnTo>
                    <a:pt x="7118" y="276856"/>
                  </a:lnTo>
                  <a:lnTo>
                    <a:pt x="0" y="261122"/>
                  </a:lnTo>
                  <a:lnTo>
                    <a:pt x="0" y="34091"/>
                  </a:lnTo>
                  <a:lnTo>
                    <a:pt x="7118" y="18357"/>
                  </a:lnTo>
                  <a:lnTo>
                    <a:pt x="18731" y="6743"/>
                  </a:lnTo>
                  <a:lnTo>
                    <a:pt x="34466" y="0"/>
                  </a:lnTo>
                  <a:lnTo>
                    <a:pt x="221036" y="0"/>
                  </a:lnTo>
                  <a:lnTo>
                    <a:pt x="236770" y="6743"/>
                  </a:lnTo>
                  <a:lnTo>
                    <a:pt x="248384" y="18357"/>
                  </a:lnTo>
                  <a:lnTo>
                    <a:pt x="255502" y="34091"/>
                  </a:lnTo>
                  <a:lnTo>
                    <a:pt x="255502" y="46455"/>
                  </a:lnTo>
                  <a:lnTo>
                    <a:pt x="55446" y="46455"/>
                  </a:lnTo>
                  <a:lnTo>
                    <a:pt x="51699" y="50201"/>
                  </a:lnTo>
                  <a:lnTo>
                    <a:pt x="51699" y="245012"/>
                  </a:lnTo>
                  <a:lnTo>
                    <a:pt x="55446" y="248759"/>
                  </a:lnTo>
                  <a:lnTo>
                    <a:pt x="255502" y="248759"/>
                  </a:lnTo>
                  <a:lnTo>
                    <a:pt x="255502" y="261122"/>
                  </a:lnTo>
                  <a:lnTo>
                    <a:pt x="248384" y="276856"/>
                  </a:lnTo>
                  <a:lnTo>
                    <a:pt x="236770" y="288470"/>
                  </a:lnTo>
                  <a:lnTo>
                    <a:pt x="221036" y="295214"/>
                  </a:lnTo>
                  <a:close/>
                </a:path>
                <a:path w="255905" h="295275">
                  <a:moveTo>
                    <a:pt x="255502" y="109768"/>
                  </a:moveTo>
                  <a:lnTo>
                    <a:pt x="203802" y="109768"/>
                  </a:lnTo>
                  <a:lnTo>
                    <a:pt x="203802" y="50201"/>
                  </a:lnTo>
                  <a:lnTo>
                    <a:pt x="200056" y="46455"/>
                  </a:lnTo>
                  <a:lnTo>
                    <a:pt x="255502" y="46455"/>
                  </a:lnTo>
                  <a:lnTo>
                    <a:pt x="255502" y="109768"/>
                  </a:lnTo>
                  <a:close/>
                </a:path>
                <a:path w="255905" h="295275">
                  <a:moveTo>
                    <a:pt x="255502" y="248759"/>
                  </a:moveTo>
                  <a:lnTo>
                    <a:pt x="200056" y="248759"/>
                  </a:lnTo>
                  <a:lnTo>
                    <a:pt x="203802" y="245012"/>
                  </a:lnTo>
                  <a:lnTo>
                    <a:pt x="203802" y="184696"/>
                  </a:lnTo>
                  <a:lnTo>
                    <a:pt x="255502" y="184696"/>
                  </a:lnTo>
                  <a:lnTo>
                    <a:pt x="255502" y="24875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15020" y="2814875"/>
              <a:ext cx="199681" cy="206799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4555911" y="2713348"/>
              <a:ext cx="200025" cy="308610"/>
            </a:xfrm>
            <a:custGeom>
              <a:avLst/>
              <a:gdLst/>
              <a:ahLst/>
              <a:cxnLst/>
              <a:rect l="l" t="t" r="r" b="b"/>
              <a:pathLst>
                <a:path w="200025" h="308610">
                  <a:moveTo>
                    <a:pt x="199681" y="308326"/>
                  </a:moveTo>
                  <a:lnTo>
                    <a:pt x="34091" y="308326"/>
                  </a:lnTo>
                  <a:lnTo>
                    <a:pt x="18357" y="301957"/>
                  </a:lnTo>
                  <a:lnTo>
                    <a:pt x="6743" y="290343"/>
                  </a:lnTo>
                  <a:lnTo>
                    <a:pt x="0" y="274609"/>
                  </a:lnTo>
                  <a:lnTo>
                    <a:pt x="0" y="135244"/>
                  </a:lnTo>
                  <a:lnTo>
                    <a:pt x="6743" y="119509"/>
                  </a:lnTo>
                  <a:lnTo>
                    <a:pt x="18357" y="107895"/>
                  </a:lnTo>
                  <a:lnTo>
                    <a:pt x="34091" y="101526"/>
                  </a:lnTo>
                  <a:lnTo>
                    <a:pt x="148731" y="101526"/>
                  </a:lnTo>
                  <a:lnTo>
                    <a:pt x="148731" y="0"/>
                  </a:lnTo>
                  <a:lnTo>
                    <a:pt x="199681" y="0"/>
                  </a:lnTo>
                  <a:lnTo>
                    <a:pt x="199681" y="146483"/>
                  </a:lnTo>
                  <a:lnTo>
                    <a:pt x="54697" y="146483"/>
                  </a:lnTo>
                  <a:lnTo>
                    <a:pt x="50950" y="150229"/>
                  </a:lnTo>
                  <a:lnTo>
                    <a:pt x="50950" y="259623"/>
                  </a:lnTo>
                  <a:lnTo>
                    <a:pt x="54697" y="263370"/>
                  </a:lnTo>
                  <a:lnTo>
                    <a:pt x="199681" y="263370"/>
                  </a:lnTo>
                  <a:lnTo>
                    <a:pt x="199681" y="308326"/>
                  </a:lnTo>
                  <a:close/>
                </a:path>
                <a:path w="200025" h="308610">
                  <a:moveTo>
                    <a:pt x="199681" y="263370"/>
                  </a:moveTo>
                  <a:lnTo>
                    <a:pt x="148731" y="263370"/>
                  </a:lnTo>
                  <a:lnTo>
                    <a:pt x="148731" y="146483"/>
                  </a:lnTo>
                  <a:lnTo>
                    <a:pt x="199681" y="146483"/>
                  </a:lnTo>
                  <a:lnTo>
                    <a:pt x="199681" y="26337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799051" y="2814875"/>
              <a:ext cx="201554" cy="206799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4004061" y="3201072"/>
              <a:ext cx="663575" cy="330835"/>
            </a:xfrm>
            <a:custGeom>
              <a:avLst/>
              <a:gdLst/>
              <a:ahLst/>
              <a:cxnLst/>
              <a:rect l="l" t="t" r="r" b="b"/>
              <a:pathLst>
                <a:path w="663575" h="330835">
                  <a:moveTo>
                    <a:pt x="316191" y="174955"/>
                  </a:moveTo>
                  <a:lnTo>
                    <a:pt x="276898" y="145110"/>
                  </a:lnTo>
                  <a:lnTo>
                    <a:pt x="243179" y="118249"/>
                  </a:lnTo>
                  <a:lnTo>
                    <a:pt x="199313" y="79425"/>
                  </a:lnTo>
                  <a:lnTo>
                    <a:pt x="189572" y="61442"/>
                  </a:lnTo>
                  <a:lnTo>
                    <a:pt x="189572" y="6362"/>
                  </a:lnTo>
                  <a:lnTo>
                    <a:pt x="136372" y="6362"/>
                  </a:lnTo>
                  <a:lnTo>
                    <a:pt x="136372" y="61810"/>
                  </a:lnTo>
                  <a:lnTo>
                    <a:pt x="126631" y="79425"/>
                  </a:lnTo>
                  <a:lnTo>
                    <a:pt x="93713" y="109232"/>
                  </a:lnTo>
                  <a:lnTo>
                    <a:pt x="49047" y="145110"/>
                  </a:lnTo>
                  <a:lnTo>
                    <a:pt x="9740" y="174955"/>
                  </a:lnTo>
                  <a:lnTo>
                    <a:pt x="41211" y="209791"/>
                  </a:lnTo>
                  <a:lnTo>
                    <a:pt x="89420" y="174599"/>
                  </a:lnTo>
                  <a:lnTo>
                    <a:pt x="141770" y="133565"/>
                  </a:lnTo>
                  <a:lnTo>
                    <a:pt x="162966" y="115760"/>
                  </a:lnTo>
                  <a:lnTo>
                    <a:pt x="172072" y="123520"/>
                  </a:lnTo>
                  <a:lnTo>
                    <a:pt x="207200" y="152057"/>
                  </a:lnTo>
                  <a:lnTo>
                    <a:pt x="260908" y="192798"/>
                  </a:lnTo>
                  <a:lnTo>
                    <a:pt x="284734" y="209791"/>
                  </a:lnTo>
                  <a:lnTo>
                    <a:pt x="316191" y="174955"/>
                  </a:lnTo>
                  <a:close/>
                </a:path>
                <a:path w="663575" h="330835">
                  <a:moveTo>
                    <a:pt x="325932" y="262991"/>
                  </a:moveTo>
                  <a:lnTo>
                    <a:pt x="189191" y="262991"/>
                  </a:lnTo>
                  <a:lnTo>
                    <a:pt x="189191" y="183946"/>
                  </a:lnTo>
                  <a:lnTo>
                    <a:pt x="136740" y="183946"/>
                  </a:lnTo>
                  <a:lnTo>
                    <a:pt x="136740" y="262991"/>
                  </a:lnTo>
                  <a:lnTo>
                    <a:pt x="0" y="262991"/>
                  </a:lnTo>
                  <a:lnTo>
                    <a:pt x="0" y="308698"/>
                  </a:lnTo>
                  <a:lnTo>
                    <a:pt x="325932" y="308698"/>
                  </a:lnTo>
                  <a:lnTo>
                    <a:pt x="325932" y="262991"/>
                  </a:lnTo>
                  <a:close/>
                </a:path>
                <a:path w="663575" h="330835">
                  <a:moveTo>
                    <a:pt x="499770" y="14236"/>
                  </a:moveTo>
                  <a:lnTo>
                    <a:pt x="360781" y="14236"/>
                  </a:lnTo>
                  <a:lnTo>
                    <a:pt x="360781" y="59944"/>
                  </a:lnTo>
                  <a:lnTo>
                    <a:pt x="448818" y="59944"/>
                  </a:lnTo>
                  <a:lnTo>
                    <a:pt x="448754" y="112014"/>
                  </a:lnTo>
                  <a:lnTo>
                    <a:pt x="435330" y="152844"/>
                  </a:lnTo>
                  <a:lnTo>
                    <a:pt x="404164" y="192468"/>
                  </a:lnTo>
                  <a:lnTo>
                    <a:pt x="368528" y="234937"/>
                  </a:lnTo>
                  <a:lnTo>
                    <a:pt x="345414" y="261874"/>
                  </a:lnTo>
                  <a:lnTo>
                    <a:pt x="382130" y="291465"/>
                  </a:lnTo>
                  <a:lnTo>
                    <a:pt x="409181" y="260832"/>
                  </a:lnTo>
                  <a:lnTo>
                    <a:pt x="449186" y="212940"/>
                  </a:lnTo>
                  <a:lnTo>
                    <a:pt x="484035" y="168579"/>
                  </a:lnTo>
                  <a:lnTo>
                    <a:pt x="499275" y="129197"/>
                  </a:lnTo>
                  <a:lnTo>
                    <a:pt x="499668" y="123139"/>
                  </a:lnTo>
                  <a:lnTo>
                    <a:pt x="499770" y="14236"/>
                  </a:lnTo>
                  <a:close/>
                </a:path>
                <a:path w="663575" h="330835">
                  <a:moveTo>
                    <a:pt x="663117" y="0"/>
                  </a:moveTo>
                  <a:lnTo>
                    <a:pt x="612165" y="0"/>
                  </a:lnTo>
                  <a:lnTo>
                    <a:pt x="612165" y="114261"/>
                  </a:lnTo>
                  <a:lnTo>
                    <a:pt x="579196" y="114261"/>
                  </a:lnTo>
                  <a:lnTo>
                    <a:pt x="579196" y="3746"/>
                  </a:lnTo>
                  <a:lnTo>
                    <a:pt x="528993" y="3746"/>
                  </a:lnTo>
                  <a:lnTo>
                    <a:pt x="528993" y="321056"/>
                  </a:lnTo>
                  <a:lnTo>
                    <a:pt x="579196" y="321056"/>
                  </a:lnTo>
                  <a:lnTo>
                    <a:pt x="579196" y="163715"/>
                  </a:lnTo>
                  <a:lnTo>
                    <a:pt x="612165" y="163715"/>
                  </a:lnTo>
                  <a:lnTo>
                    <a:pt x="612165" y="330428"/>
                  </a:lnTo>
                  <a:lnTo>
                    <a:pt x="663117" y="330428"/>
                  </a:lnTo>
                  <a:lnTo>
                    <a:pt x="663117" y="163715"/>
                  </a:lnTo>
                  <a:lnTo>
                    <a:pt x="663117" y="114261"/>
                  </a:lnTo>
                  <a:lnTo>
                    <a:pt x="66311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3147051" y="2458637"/>
              <a:ext cx="293370" cy="390525"/>
            </a:xfrm>
            <a:custGeom>
              <a:avLst/>
              <a:gdLst/>
              <a:ahLst/>
              <a:cxnLst/>
              <a:rect l="l" t="t" r="r" b="b"/>
              <a:pathLst>
                <a:path w="293369" h="390525">
                  <a:moveTo>
                    <a:pt x="73302" y="114412"/>
                  </a:moveTo>
                  <a:lnTo>
                    <a:pt x="4952" y="114412"/>
                  </a:lnTo>
                  <a:lnTo>
                    <a:pt x="4952" y="45071"/>
                  </a:lnTo>
                  <a:lnTo>
                    <a:pt x="14363" y="24269"/>
                  </a:lnTo>
                  <a:lnTo>
                    <a:pt x="29717" y="8915"/>
                  </a:lnTo>
                  <a:lnTo>
                    <a:pt x="50519" y="0"/>
                  </a:lnTo>
                  <a:lnTo>
                    <a:pt x="247645" y="0"/>
                  </a:lnTo>
                  <a:lnTo>
                    <a:pt x="268447" y="8915"/>
                  </a:lnTo>
                  <a:lnTo>
                    <a:pt x="283801" y="24269"/>
                  </a:lnTo>
                  <a:lnTo>
                    <a:pt x="293211" y="45071"/>
                  </a:lnTo>
                  <a:lnTo>
                    <a:pt x="293211" y="61416"/>
                  </a:lnTo>
                  <a:lnTo>
                    <a:pt x="78255" y="61416"/>
                  </a:lnTo>
                  <a:lnTo>
                    <a:pt x="73302" y="66368"/>
                  </a:lnTo>
                  <a:lnTo>
                    <a:pt x="73302" y="114412"/>
                  </a:lnTo>
                  <a:close/>
                </a:path>
                <a:path w="293369" h="390525">
                  <a:moveTo>
                    <a:pt x="293211" y="328872"/>
                  </a:moveTo>
                  <a:lnTo>
                    <a:pt x="219908" y="328872"/>
                  </a:lnTo>
                  <a:lnTo>
                    <a:pt x="224861" y="323919"/>
                  </a:lnTo>
                  <a:lnTo>
                    <a:pt x="224861" y="219908"/>
                  </a:lnTo>
                  <a:lnTo>
                    <a:pt x="219908" y="214956"/>
                  </a:lnTo>
                  <a:lnTo>
                    <a:pt x="92124" y="214956"/>
                  </a:lnTo>
                  <a:lnTo>
                    <a:pt x="92124" y="153540"/>
                  </a:lnTo>
                  <a:lnTo>
                    <a:pt x="219908" y="153540"/>
                  </a:lnTo>
                  <a:lnTo>
                    <a:pt x="224861" y="148587"/>
                  </a:lnTo>
                  <a:lnTo>
                    <a:pt x="224861" y="66368"/>
                  </a:lnTo>
                  <a:lnTo>
                    <a:pt x="219908" y="61416"/>
                  </a:lnTo>
                  <a:lnTo>
                    <a:pt x="293211" y="61416"/>
                  </a:lnTo>
                  <a:lnTo>
                    <a:pt x="293111" y="146470"/>
                  </a:lnTo>
                  <a:lnTo>
                    <a:pt x="269438" y="184248"/>
                  </a:lnTo>
                  <a:lnTo>
                    <a:pt x="275838" y="189019"/>
                  </a:lnTo>
                  <a:lnTo>
                    <a:pt x="293111" y="222311"/>
                  </a:lnTo>
                  <a:lnTo>
                    <a:pt x="293211" y="328872"/>
                  </a:lnTo>
                  <a:close/>
                </a:path>
                <a:path w="293369" h="390525">
                  <a:moveTo>
                    <a:pt x="247645" y="390288"/>
                  </a:moveTo>
                  <a:lnTo>
                    <a:pt x="45566" y="390288"/>
                  </a:lnTo>
                  <a:lnTo>
                    <a:pt x="24764" y="381373"/>
                  </a:lnTo>
                  <a:lnTo>
                    <a:pt x="9410" y="366019"/>
                  </a:lnTo>
                  <a:lnTo>
                    <a:pt x="0" y="345217"/>
                  </a:lnTo>
                  <a:lnTo>
                    <a:pt x="0" y="275876"/>
                  </a:lnTo>
                  <a:lnTo>
                    <a:pt x="68350" y="275876"/>
                  </a:lnTo>
                  <a:lnTo>
                    <a:pt x="68350" y="323919"/>
                  </a:lnTo>
                  <a:lnTo>
                    <a:pt x="73302" y="328872"/>
                  </a:lnTo>
                  <a:lnTo>
                    <a:pt x="293211" y="328872"/>
                  </a:lnTo>
                  <a:lnTo>
                    <a:pt x="293211" y="345217"/>
                  </a:lnTo>
                  <a:lnTo>
                    <a:pt x="283801" y="366019"/>
                  </a:lnTo>
                  <a:lnTo>
                    <a:pt x="268447" y="381373"/>
                  </a:lnTo>
                  <a:lnTo>
                    <a:pt x="247645" y="390288"/>
                  </a:lnTo>
                  <a:close/>
                </a:path>
              </a:pathLst>
            </a:custGeom>
            <a:solidFill>
              <a:srgbClr val="008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700438" y="1110967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694345" y="1104840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4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4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61888" y="1171635"/>
              <a:ext cx="200653" cy="20234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235767" y="1575225"/>
              <a:ext cx="699775" cy="1443445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0395560" y="4574108"/>
              <a:ext cx="871855" cy="163195"/>
            </a:xfrm>
            <a:custGeom>
              <a:avLst/>
              <a:gdLst/>
              <a:ahLst/>
              <a:cxnLst/>
              <a:rect l="l" t="t" r="r" b="b"/>
              <a:pathLst>
                <a:path w="871854" h="163195">
                  <a:moveTo>
                    <a:pt x="71132" y="10363"/>
                  </a:moveTo>
                  <a:lnTo>
                    <a:pt x="7086" y="10363"/>
                  </a:lnTo>
                  <a:lnTo>
                    <a:pt x="7086" y="31419"/>
                  </a:lnTo>
                  <a:lnTo>
                    <a:pt x="47650" y="31419"/>
                  </a:lnTo>
                  <a:lnTo>
                    <a:pt x="47650" y="65951"/>
                  </a:lnTo>
                  <a:lnTo>
                    <a:pt x="10655" y="112064"/>
                  </a:lnTo>
                  <a:lnTo>
                    <a:pt x="0" y="124472"/>
                  </a:lnTo>
                  <a:lnTo>
                    <a:pt x="16916" y="138099"/>
                  </a:lnTo>
                  <a:lnTo>
                    <a:pt x="47815" y="101917"/>
                  </a:lnTo>
                  <a:lnTo>
                    <a:pt x="71132" y="63525"/>
                  </a:lnTo>
                  <a:lnTo>
                    <a:pt x="71132" y="10363"/>
                  </a:lnTo>
                  <a:close/>
                </a:path>
                <a:path w="871854" h="163195">
                  <a:moveTo>
                    <a:pt x="146392" y="3797"/>
                  </a:moveTo>
                  <a:lnTo>
                    <a:pt x="122910" y="3797"/>
                  </a:lnTo>
                  <a:lnTo>
                    <a:pt x="122910" y="56451"/>
                  </a:lnTo>
                  <a:lnTo>
                    <a:pt x="107721" y="56451"/>
                  </a:lnTo>
                  <a:lnTo>
                    <a:pt x="107721" y="5524"/>
                  </a:lnTo>
                  <a:lnTo>
                    <a:pt x="84594" y="5524"/>
                  </a:lnTo>
                  <a:lnTo>
                    <a:pt x="84594" y="151739"/>
                  </a:lnTo>
                  <a:lnTo>
                    <a:pt x="107721" y="151739"/>
                  </a:lnTo>
                  <a:lnTo>
                    <a:pt x="107721" y="79235"/>
                  </a:lnTo>
                  <a:lnTo>
                    <a:pt x="122910" y="79235"/>
                  </a:lnTo>
                  <a:lnTo>
                    <a:pt x="122910" y="156057"/>
                  </a:lnTo>
                  <a:lnTo>
                    <a:pt x="146392" y="156057"/>
                  </a:lnTo>
                  <a:lnTo>
                    <a:pt x="146392" y="79235"/>
                  </a:lnTo>
                  <a:lnTo>
                    <a:pt x="146392" y="56451"/>
                  </a:lnTo>
                  <a:lnTo>
                    <a:pt x="146392" y="3797"/>
                  </a:lnTo>
                  <a:close/>
                </a:path>
                <a:path w="871854" h="163195">
                  <a:moveTo>
                    <a:pt x="261023" y="75438"/>
                  </a:moveTo>
                  <a:lnTo>
                    <a:pt x="255841" y="71120"/>
                  </a:lnTo>
                  <a:lnTo>
                    <a:pt x="247726" y="63881"/>
                  </a:lnTo>
                  <a:lnTo>
                    <a:pt x="244106" y="60426"/>
                  </a:lnTo>
                  <a:lnTo>
                    <a:pt x="233400" y="50241"/>
                  </a:lnTo>
                  <a:lnTo>
                    <a:pt x="229260" y="46443"/>
                  </a:lnTo>
                  <a:lnTo>
                    <a:pt x="226326" y="43853"/>
                  </a:lnTo>
                  <a:lnTo>
                    <a:pt x="223215" y="36080"/>
                  </a:lnTo>
                  <a:lnTo>
                    <a:pt x="223215" y="6908"/>
                  </a:lnTo>
                  <a:lnTo>
                    <a:pt x="199047" y="6908"/>
                  </a:lnTo>
                  <a:lnTo>
                    <a:pt x="199047" y="36080"/>
                  </a:lnTo>
                  <a:lnTo>
                    <a:pt x="195935" y="43853"/>
                  </a:lnTo>
                  <a:lnTo>
                    <a:pt x="193001" y="46443"/>
                  </a:lnTo>
                  <a:lnTo>
                    <a:pt x="184543" y="54381"/>
                  </a:lnTo>
                  <a:lnTo>
                    <a:pt x="168148" y="69392"/>
                  </a:lnTo>
                  <a:lnTo>
                    <a:pt x="158127" y="78206"/>
                  </a:lnTo>
                  <a:lnTo>
                    <a:pt x="172466" y="94602"/>
                  </a:lnTo>
                  <a:lnTo>
                    <a:pt x="178600" y="89484"/>
                  </a:lnTo>
                  <a:lnTo>
                    <a:pt x="211137" y="60426"/>
                  </a:lnTo>
                  <a:lnTo>
                    <a:pt x="215963" y="64909"/>
                  </a:lnTo>
                  <a:lnTo>
                    <a:pt x="224599" y="72682"/>
                  </a:lnTo>
                  <a:lnTo>
                    <a:pt x="233222" y="80276"/>
                  </a:lnTo>
                  <a:lnTo>
                    <a:pt x="242201" y="87693"/>
                  </a:lnTo>
                  <a:lnTo>
                    <a:pt x="247383" y="91846"/>
                  </a:lnTo>
                  <a:lnTo>
                    <a:pt x="261023" y="75438"/>
                  </a:lnTo>
                  <a:close/>
                </a:path>
                <a:path w="871854" h="163195">
                  <a:moveTo>
                    <a:pt x="297967" y="3797"/>
                  </a:moveTo>
                  <a:lnTo>
                    <a:pt x="274142" y="3797"/>
                  </a:lnTo>
                  <a:lnTo>
                    <a:pt x="274142" y="29349"/>
                  </a:lnTo>
                  <a:lnTo>
                    <a:pt x="245491" y="29349"/>
                  </a:lnTo>
                  <a:lnTo>
                    <a:pt x="245491" y="50406"/>
                  </a:lnTo>
                  <a:lnTo>
                    <a:pt x="274142" y="50406"/>
                  </a:lnTo>
                  <a:lnTo>
                    <a:pt x="274142" y="112903"/>
                  </a:lnTo>
                  <a:lnTo>
                    <a:pt x="297967" y="112903"/>
                  </a:lnTo>
                  <a:lnTo>
                    <a:pt x="297967" y="3797"/>
                  </a:lnTo>
                  <a:close/>
                </a:path>
                <a:path w="871854" h="163195">
                  <a:moveTo>
                    <a:pt x="301586" y="133794"/>
                  </a:moveTo>
                  <a:lnTo>
                    <a:pt x="202666" y="133794"/>
                  </a:lnTo>
                  <a:lnTo>
                    <a:pt x="202666" y="100990"/>
                  </a:lnTo>
                  <a:lnTo>
                    <a:pt x="178854" y="100990"/>
                  </a:lnTo>
                  <a:lnTo>
                    <a:pt x="178854" y="154851"/>
                  </a:lnTo>
                  <a:lnTo>
                    <a:pt x="301586" y="154851"/>
                  </a:lnTo>
                  <a:lnTo>
                    <a:pt x="301586" y="133794"/>
                  </a:lnTo>
                  <a:close/>
                </a:path>
                <a:path w="871854" h="163195">
                  <a:moveTo>
                    <a:pt x="398437" y="0"/>
                  </a:moveTo>
                  <a:lnTo>
                    <a:pt x="373405" y="0"/>
                  </a:lnTo>
                  <a:lnTo>
                    <a:pt x="317296" y="162788"/>
                  </a:lnTo>
                  <a:lnTo>
                    <a:pt x="342328" y="162788"/>
                  </a:lnTo>
                  <a:lnTo>
                    <a:pt x="398437" y="0"/>
                  </a:lnTo>
                  <a:close/>
                </a:path>
                <a:path w="871854" h="163195">
                  <a:moveTo>
                    <a:pt x="512546" y="109105"/>
                  </a:moveTo>
                  <a:lnTo>
                    <a:pt x="494766" y="109105"/>
                  </a:lnTo>
                  <a:lnTo>
                    <a:pt x="494766" y="31419"/>
                  </a:lnTo>
                  <a:lnTo>
                    <a:pt x="509955" y="31419"/>
                  </a:lnTo>
                  <a:lnTo>
                    <a:pt x="509955" y="10363"/>
                  </a:lnTo>
                  <a:lnTo>
                    <a:pt x="470941" y="10363"/>
                  </a:lnTo>
                  <a:lnTo>
                    <a:pt x="470941" y="31419"/>
                  </a:lnTo>
                  <a:lnTo>
                    <a:pt x="470941" y="109105"/>
                  </a:lnTo>
                  <a:lnTo>
                    <a:pt x="448157" y="109105"/>
                  </a:lnTo>
                  <a:lnTo>
                    <a:pt x="448157" y="31419"/>
                  </a:lnTo>
                  <a:lnTo>
                    <a:pt x="470941" y="31419"/>
                  </a:lnTo>
                  <a:lnTo>
                    <a:pt x="470941" y="10363"/>
                  </a:lnTo>
                  <a:lnTo>
                    <a:pt x="410171" y="10363"/>
                  </a:lnTo>
                  <a:lnTo>
                    <a:pt x="410171" y="31419"/>
                  </a:lnTo>
                  <a:lnTo>
                    <a:pt x="424332" y="31419"/>
                  </a:lnTo>
                  <a:lnTo>
                    <a:pt x="424332" y="109105"/>
                  </a:lnTo>
                  <a:lnTo>
                    <a:pt x="408444" y="109105"/>
                  </a:lnTo>
                  <a:lnTo>
                    <a:pt x="408444" y="130162"/>
                  </a:lnTo>
                  <a:lnTo>
                    <a:pt x="512546" y="130162"/>
                  </a:lnTo>
                  <a:lnTo>
                    <a:pt x="512546" y="109105"/>
                  </a:lnTo>
                  <a:close/>
                </a:path>
                <a:path w="871854" h="163195">
                  <a:moveTo>
                    <a:pt x="547763" y="3797"/>
                  </a:moveTo>
                  <a:lnTo>
                    <a:pt x="523938" y="3797"/>
                  </a:lnTo>
                  <a:lnTo>
                    <a:pt x="523938" y="156235"/>
                  </a:lnTo>
                  <a:lnTo>
                    <a:pt x="547763" y="156235"/>
                  </a:lnTo>
                  <a:lnTo>
                    <a:pt x="547763" y="3797"/>
                  </a:lnTo>
                  <a:close/>
                </a:path>
                <a:path w="871854" h="163195">
                  <a:moveTo>
                    <a:pt x="703821" y="74333"/>
                  </a:moveTo>
                  <a:lnTo>
                    <a:pt x="603694" y="74333"/>
                  </a:lnTo>
                  <a:lnTo>
                    <a:pt x="603694" y="29883"/>
                  </a:lnTo>
                  <a:lnTo>
                    <a:pt x="702094" y="29883"/>
                  </a:lnTo>
                  <a:lnTo>
                    <a:pt x="702094" y="8293"/>
                  </a:lnTo>
                  <a:lnTo>
                    <a:pt x="579869" y="8293"/>
                  </a:lnTo>
                  <a:lnTo>
                    <a:pt x="579869" y="29883"/>
                  </a:lnTo>
                  <a:lnTo>
                    <a:pt x="579869" y="74333"/>
                  </a:lnTo>
                  <a:lnTo>
                    <a:pt x="579869" y="95923"/>
                  </a:lnTo>
                  <a:lnTo>
                    <a:pt x="703821" y="95923"/>
                  </a:lnTo>
                  <a:lnTo>
                    <a:pt x="703821" y="74333"/>
                  </a:lnTo>
                  <a:close/>
                </a:path>
                <a:path w="871854" h="163195">
                  <a:moveTo>
                    <a:pt x="716076" y="124980"/>
                  </a:moveTo>
                  <a:lnTo>
                    <a:pt x="565886" y="124980"/>
                  </a:lnTo>
                  <a:lnTo>
                    <a:pt x="565886" y="146050"/>
                  </a:lnTo>
                  <a:lnTo>
                    <a:pt x="716076" y="146050"/>
                  </a:lnTo>
                  <a:lnTo>
                    <a:pt x="716076" y="124980"/>
                  </a:lnTo>
                  <a:close/>
                </a:path>
                <a:path w="871854" h="163195">
                  <a:moveTo>
                    <a:pt x="798423" y="45580"/>
                  </a:moveTo>
                  <a:lnTo>
                    <a:pt x="774941" y="45580"/>
                  </a:lnTo>
                  <a:lnTo>
                    <a:pt x="774941" y="65430"/>
                  </a:lnTo>
                  <a:lnTo>
                    <a:pt x="798423" y="65430"/>
                  </a:lnTo>
                  <a:lnTo>
                    <a:pt x="798423" y="45580"/>
                  </a:lnTo>
                  <a:close/>
                </a:path>
                <a:path w="871854" h="163195">
                  <a:moveTo>
                    <a:pt x="798423" y="6045"/>
                  </a:moveTo>
                  <a:lnTo>
                    <a:pt x="774941" y="6045"/>
                  </a:lnTo>
                  <a:lnTo>
                    <a:pt x="774941" y="24803"/>
                  </a:lnTo>
                  <a:lnTo>
                    <a:pt x="753021" y="24803"/>
                  </a:lnTo>
                  <a:lnTo>
                    <a:pt x="753021" y="5753"/>
                  </a:lnTo>
                  <a:lnTo>
                    <a:pt x="729538" y="5753"/>
                  </a:lnTo>
                  <a:lnTo>
                    <a:pt x="729538" y="24803"/>
                  </a:lnTo>
                  <a:lnTo>
                    <a:pt x="729538" y="45123"/>
                  </a:lnTo>
                  <a:lnTo>
                    <a:pt x="729538" y="65443"/>
                  </a:lnTo>
                  <a:lnTo>
                    <a:pt x="729538" y="85763"/>
                  </a:lnTo>
                  <a:lnTo>
                    <a:pt x="798423" y="85763"/>
                  </a:lnTo>
                  <a:lnTo>
                    <a:pt x="798423" y="65443"/>
                  </a:lnTo>
                  <a:lnTo>
                    <a:pt x="753021" y="65443"/>
                  </a:lnTo>
                  <a:lnTo>
                    <a:pt x="753021" y="45123"/>
                  </a:lnTo>
                  <a:lnTo>
                    <a:pt x="798423" y="45123"/>
                  </a:lnTo>
                  <a:lnTo>
                    <a:pt x="798423" y="25209"/>
                  </a:lnTo>
                  <a:lnTo>
                    <a:pt x="798423" y="24803"/>
                  </a:lnTo>
                  <a:lnTo>
                    <a:pt x="798423" y="6045"/>
                  </a:lnTo>
                  <a:close/>
                </a:path>
                <a:path w="871854" h="163195">
                  <a:moveTo>
                    <a:pt x="871448" y="97193"/>
                  </a:moveTo>
                  <a:lnTo>
                    <a:pt x="748182" y="97193"/>
                  </a:lnTo>
                  <a:lnTo>
                    <a:pt x="748182" y="118783"/>
                  </a:lnTo>
                  <a:lnTo>
                    <a:pt x="847623" y="118783"/>
                  </a:lnTo>
                  <a:lnTo>
                    <a:pt x="847623" y="156883"/>
                  </a:lnTo>
                  <a:lnTo>
                    <a:pt x="871448" y="156883"/>
                  </a:lnTo>
                  <a:lnTo>
                    <a:pt x="871448" y="118783"/>
                  </a:lnTo>
                  <a:lnTo>
                    <a:pt x="871448" y="97193"/>
                  </a:lnTo>
                  <a:close/>
                </a:path>
                <a:path w="871854" h="163195">
                  <a:moveTo>
                    <a:pt x="871448" y="34963"/>
                  </a:moveTo>
                  <a:lnTo>
                    <a:pt x="834504" y="34963"/>
                  </a:lnTo>
                  <a:lnTo>
                    <a:pt x="834504" y="5753"/>
                  </a:lnTo>
                  <a:lnTo>
                    <a:pt x="811364" y="5753"/>
                  </a:lnTo>
                  <a:lnTo>
                    <a:pt x="811364" y="34963"/>
                  </a:lnTo>
                  <a:lnTo>
                    <a:pt x="811364" y="57823"/>
                  </a:lnTo>
                  <a:lnTo>
                    <a:pt x="811364" y="92113"/>
                  </a:lnTo>
                  <a:lnTo>
                    <a:pt x="834504" y="92113"/>
                  </a:lnTo>
                  <a:lnTo>
                    <a:pt x="834504" y="57823"/>
                  </a:lnTo>
                  <a:lnTo>
                    <a:pt x="847966" y="57823"/>
                  </a:lnTo>
                  <a:lnTo>
                    <a:pt x="847966" y="91490"/>
                  </a:lnTo>
                  <a:lnTo>
                    <a:pt x="871448" y="91490"/>
                  </a:lnTo>
                  <a:lnTo>
                    <a:pt x="871448" y="57823"/>
                  </a:lnTo>
                  <a:lnTo>
                    <a:pt x="871448" y="57492"/>
                  </a:lnTo>
                  <a:lnTo>
                    <a:pt x="871448" y="34963"/>
                  </a:lnTo>
                  <a:close/>
                </a:path>
                <a:path w="871854" h="163195">
                  <a:moveTo>
                    <a:pt x="871448" y="3797"/>
                  </a:moveTo>
                  <a:lnTo>
                    <a:pt x="847966" y="3797"/>
                  </a:lnTo>
                  <a:lnTo>
                    <a:pt x="847966" y="34696"/>
                  </a:lnTo>
                  <a:lnTo>
                    <a:pt x="871448" y="34696"/>
                  </a:lnTo>
                  <a:lnTo>
                    <a:pt x="871448" y="379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194513" y="4075617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5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188419" y="4069489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55963" y="4136285"/>
              <a:ext cx="200653" cy="202347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838001" y="1855117"/>
              <a:ext cx="1363980" cy="508634"/>
            </a:xfrm>
            <a:custGeom>
              <a:avLst/>
              <a:gdLst/>
              <a:ahLst/>
              <a:cxnLst/>
              <a:rect l="l" t="t" r="r" b="b"/>
              <a:pathLst>
                <a:path w="1363980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  <a:path w="1363980" h="508635">
                  <a:moveTo>
                    <a:pt x="583218" y="427919"/>
                  </a:moveTo>
                  <a:lnTo>
                    <a:pt x="717494" y="427919"/>
                  </a:lnTo>
                  <a:lnTo>
                    <a:pt x="736482" y="508620"/>
                  </a:lnTo>
                  <a:lnTo>
                    <a:pt x="908057" y="508620"/>
                  </a:lnTo>
                  <a:lnTo>
                    <a:pt x="776494" y="0"/>
                  </a:lnTo>
                  <a:lnTo>
                    <a:pt x="524896" y="0"/>
                  </a:lnTo>
                  <a:lnTo>
                    <a:pt x="393333" y="508620"/>
                  </a:lnTo>
                  <a:lnTo>
                    <a:pt x="564908" y="508620"/>
                  </a:lnTo>
                  <a:lnTo>
                    <a:pt x="583218" y="427919"/>
                  </a:lnTo>
                  <a:close/>
                </a:path>
                <a:path w="1363980" h="508635">
                  <a:moveTo>
                    <a:pt x="655103" y="155977"/>
                  </a:moveTo>
                  <a:lnTo>
                    <a:pt x="687655" y="298390"/>
                  </a:lnTo>
                  <a:lnTo>
                    <a:pt x="613057" y="298390"/>
                  </a:lnTo>
                  <a:lnTo>
                    <a:pt x="646287" y="155977"/>
                  </a:lnTo>
                  <a:lnTo>
                    <a:pt x="655103" y="155977"/>
                  </a:lnTo>
                  <a:close/>
                </a:path>
                <a:path w="1363980" h="508635">
                  <a:moveTo>
                    <a:pt x="1231540" y="508620"/>
                  </a:moveTo>
                  <a:lnTo>
                    <a:pt x="939252" y="508620"/>
                  </a:lnTo>
                  <a:lnTo>
                    <a:pt x="939252" y="0"/>
                  </a:lnTo>
                  <a:lnTo>
                    <a:pt x="1203057" y="0"/>
                  </a:lnTo>
                  <a:lnTo>
                    <a:pt x="1245887" y="445"/>
                  </a:lnTo>
                  <a:lnTo>
                    <a:pt x="1288315" y="12016"/>
                  </a:lnTo>
                  <a:lnTo>
                    <a:pt x="1325529" y="45797"/>
                  </a:lnTo>
                  <a:lnTo>
                    <a:pt x="1338689" y="111218"/>
                  </a:lnTo>
                  <a:lnTo>
                    <a:pt x="1338382" y="143436"/>
                  </a:lnTo>
                  <a:lnTo>
                    <a:pt x="1319023" y="195649"/>
                  </a:lnTo>
                  <a:lnTo>
                    <a:pt x="1285358" y="228693"/>
                  </a:lnTo>
                  <a:lnTo>
                    <a:pt x="1265448" y="234643"/>
                  </a:lnTo>
                  <a:lnTo>
                    <a:pt x="1265448" y="239390"/>
                  </a:lnTo>
                  <a:lnTo>
                    <a:pt x="1322297" y="251025"/>
                  </a:lnTo>
                  <a:lnTo>
                    <a:pt x="1351490" y="268890"/>
                  </a:lnTo>
                  <a:lnTo>
                    <a:pt x="1362245" y="305575"/>
                  </a:lnTo>
                  <a:lnTo>
                    <a:pt x="1363781" y="373666"/>
                  </a:lnTo>
                  <a:lnTo>
                    <a:pt x="1363278" y="409529"/>
                  </a:lnTo>
                  <a:lnTo>
                    <a:pt x="1350191" y="449339"/>
                  </a:lnTo>
                  <a:lnTo>
                    <a:pt x="1311886" y="493028"/>
                  </a:lnTo>
                  <a:lnTo>
                    <a:pt x="1271249" y="508043"/>
                  </a:lnTo>
                  <a:lnTo>
                    <a:pt x="1231540" y="50862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31536" y="2152491"/>
              <a:ext cx="113931" cy="10036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31536" y="1957858"/>
              <a:ext cx="98333" cy="92908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323010" y="1842910"/>
              <a:ext cx="2787015" cy="1272540"/>
            </a:xfrm>
            <a:custGeom>
              <a:avLst/>
              <a:gdLst/>
              <a:ahLst/>
              <a:cxnLst/>
              <a:rect l="l" t="t" r="r" b="b"/>
              <a:pathLst>
                <a:path w="2787015" h="1272539">
                  <a:moveTo>
                    <a:pt x="1261255" y="390620"/>
                  </a:moveTo>
                  <a:lnTo>
                    <a:pt x="1098496" y="390620"/>
                  </a:lnTo>
                  <a:lnTo>
                    <a:pt x="1098496" y="12206"/>
                  </a:lnTo>
                  <a:lnTo>
                    <a:pt x="935738" y="12206"/>
                  </a:lnTo>
                  <a:lnTo>
                    <a:pt x="935738" y="520827"/>
                  </a:lnTo>
                  <a:lnTo>
                    <a:pt x="1261255" y="520827"/>
                  </a:lnTo>
                  <a:lnTo>
                    <a:pt x="1261255" y="390620"/>
                  </a:lnTo>
                  <a:close/>
                </a:path>
                <a:path w="2787015" h="1272539">
                  <a:moveTo>
                    <a:pt x="1631531" y="210908"/>
                  </a:moveTo>
                  <a:lnTo>
                    <a:pt x="1468772" y="210908"/>
                  </a:lnTo>
                  <a:lnTo>
                    <a:pt x="1468772" y="142413"/>
                  </a:lnTo>
                  <a:lnTo>
                    <a:pt x="1643738" y="142413"/>
                  </a:lnTo>
                  <a:lnTo>
                    <a:pt x="1664083" y="12206"/>
                  </a:lnTo>
                  <a:lnTo>
                    <a:pt x="1306014" y="12206"/>
                  </a:lnTo>
                  <a:lnTo>
                    <a:pt x="1306014" y="520827"/>
                  </a:lnTo>
                  <a:lnTo>
                    <a:pt x="1668152" y="520827"/>
                  </a:lnTo>
                  <a:lnTo>
                    <a:pt x="1668152" y="390620"/>
                  </a:lnTo>
                  <a:lnTo>
                    <a:pt x="1468772" y="390620"/>
                  </a:lnTo>
                  <a:lnTo>
                    <a:pt x="1468772" y="328908"/>
                  </a:lnTo>
                  <a:lnTo>
                    <a:pt x="1631531" y="328908"/>
                  </a:lnTo>
                  <a:lnTo>
                    <a:pt x="1631531" y="210908"/>
                  </a:lnTo>
                  <a:close/>
                </a:path>
                <a:path w="2787015" h="1272539">
                  <a:moveTo>
                    <a:pt x="1916125" y="267195"/>
                  </a:moveTo>
                  <a:lnTo>
                    <a:pt x="1916310" y="226023"/>
                  </a:lnTo>
                  <a:lnTo>
                    <a:pt x="1921131" y="177121"/>
                  </a:lnTo>
                  <a:lnTo>
                    <a:pt x="1935293" y="117104"/>
                  </a:lnTo>
                  <a:lnTo>
                    <a:pt x="1968004" y="63747"/>
                  </a:lnTo>
                  <a:lnTo>
                    <a:pt x="1998394" y="33314"/>
                  </a:lnTo>
                  <a:lnTo>
                    <a:pt x="2042263" y="15597"/>
                  </a:lnTo>
                  <a:lnTo>
                    <a:pt x="2091090" y="1949"/>
                  </a:lnTo>
                  <a:lnTo>
                    <a:pt x="2156194" y="0"/>
                  </a:lnTo>
                  <a:lnTo>
                    <a:pt x="2196507" y="243"/>
                  </a:lnTo>
                  <a:lnTo>
                    <a:pt x="2242929" y="6580"/>
                  </a:lnTo>
                  <a:lnTo>
                    <a:pt x="2297368" y="25123"/>
                  </a:lnTo>
                  <a:lnTo>
                    <a:pt x="2344383" y="63747"/>
                  </a:lnTo>
                  <a:lnTo>
                    <a:pt x="2370493" y="98545"/>
                  </a:lnTo>
                  <a:lnTo>
                    <a:pt x="2384395" y="146821"/>
                  </a:lnTo>
                  <a:lnTo>
                    <a:pt x="2394779" y="199760"/>
                  </a:lnTo>
                  <a:lnTo>
                    <a:pt x="2396263" y="267195"/>
                  </a:lnTo>
                  <a:lnTo>
                    <a:pt x="2396093" y="306396"/>
                  </a:lnTo>
                  <a:lnTo>
                    <a:pt x="2391685" y="353645"/>
                  </a:lnTo>
                  <a:lnTo>
                    <a:pt x="2378710" y="412835"/>
                  </a:lnTo>
                  <a:lnTo>
                    <a:pt x="2347096" y="466574"/>
                  </a:lnTo>
                  <a:lnTo>
                    <a:pt x="2317257" y="497727"/>
                  </a:lnTo>
                  <a:lnTo>
                    <a:pt x="2273176" y="516419"/>
                  </a:lnTo>
                  <a:lnTo>
                    <a:pt x="2223713" y="530957"/>
                  </a:lnTo>
                  <a:lnTo>
                    <a:pt x="2156194" y="533034"/>
                  </a:lnTo>
                  <a:lnTo>
                    <a:pt x="2114693" y="532774"/>
                  </a:lnTo>
                  <a:lnTo>
                    <a:pt x="2067169" y="526025"/>
                  </a:lnTo>
                  <a:lnTo>
                    <a:pt x="2011926" y="506294"/>
                  </a:lnTo>
                  <a:lnTo>
                    <a:pt x="1965291" y="466574"/>
                  </a:lnTo>
                  <a:lnTo>
                    <a:pt x="1939903" y="431267"/>
                  </a:lnTo>
                  <a:lnTo>
                    <a:pt x="1926975" y="383500"/>
                  </a:lnTo>
                  <a:lnTo>
                    <a:pt x="1917481" y="331578"/>
                  </a:lnTo>
                  <a:lnTo>
                    <a:pt x="1916125" y="267195"/>
                  </a:lnTo>
                  <a:close/>
                </a:path>
                <a:path w="2787015" h="1272539">
                  <a:moveTo>
                    <a:pt x="2091090" y="182425"/>
                  </a:moveTo>
                  <a:lnTo>
                    <a:pt x="2091090" y="394011"/>
                  </a:lnTo>
                  <a:lnTo>
                    <a:pt x="2158906" y="394011"/>
                  </a:lnTo>
                  <a:lnTo>
                    <a:pt x="2198436" y="390721"/>
                  </a:lnTo>
                  <a:lnTo>
                    <a:pt x="2221975" y="350609"/>
                  </a:lnTo>
                  <a:lnTo>
                    <a:pt x="2221975" y="139022"/>
                  </a:lnTo>
                  <a:lnTo>
                    <a:pt x="2153481" y="139022"/>
                  </a:lnTo>
                  <a:lnTo>
                    <a:pt x="2134429" y="139144"/>
                  </a:lnTo>
                  <a:lnTo>
                    <a:pt x="2097384" y="151765"/>
                  </a:lnTo>
                  <a:lnTo>
                    <a:pt x="2091090" y="182425"/>
                  </a:lnTo>
                  <a:close/>
                </a:path>
                <a:path w="2787015" h="1272539">
                  <a:moveTo>
                    <a:pt x="2754332" y="210908"/>
                  </a:moveTo>
                  <a:lnTo>
                    <a:pt x="2615987" y="210908"/>
                  </a:lnTo>
                  <a:lnTo>
                    <a:pt x="2615987" y="142413"/>
                  </a:lnTo>
                  <a:lnTo>
                    <a:pt x="2766539" y="142413"/>
                  </a:lnTo>
                  <a:lnTo>
                    <a:pt x="2786883" y="12206"/>
                  </a:lnTo>
                  <a:lnTo>
                    <a:pt x="2453228" y="12206"/>
                  </a:lnTo>
                  <a:lnTo>
                    <a:pt x="2453228" y="520827"/>
                  </a:lnTo>
                  <a:lnTo>
                    <a:pt x="2615987" y="520827"/>
                  </a:lnTo>
                  <a:lnTo>
                    <a:pt x="2615987" y="332298"/>
                  </a:lnTo>
                  <a:lnTo>
                    <a:pt x="2754332" y="332298"/>
                  </a:lnTo>
                  <a:lnTo>
                    <a:pt x="2754332" y="210908"/>
                  </a:lnTo>
                  <a:close/>
                </a:path>
                <a:path w="2787015" h="1272539">
                  <a:moveTo>
                    <a:pt x="362137" y="1114077"/>
                  </a:moveTo>
                  <a:lnTo>
                    <a:pt x="374344" y="1251065"/>
                  </a:lnTo>
                  <a:lnTo>
                    <a:pt x="342958" y="1263219"/>
                  </a:lnTo>
                  <a:lnTo>
                    <a:pt x="319074" y="1269460"/>
                  </a:lnTo>
                  <a:lnTo>
                    <a:pt x="290613" y="1271760"/>
                  </a:lnTo>
                  <a:lnTo>
                    <a:pt x="245494" y="1272088"/>
                  </a:lnTo>
                  <a:lnTo>
                    <a:pt x="202801" y="1271839"/>
                  </a:lnTo>
                  <a:lnTo>
                    <a:pt x="154037" y="1265365"/>
                  </a:lnTo>
                  <a:lnTo>
                    <a:pt x="97581" y="1246429"/>
                  </a:lnTo>
                  <a:lnTo>
                    <a:pt x="50183" y="1207663"/>
                  </a:lnTo>
                  <a:lnTo>
                    <a:pt x="24456" y="1172907"/>
                  </a:lnTo>
                  <a:lnTo>
                    <a:pt x="11189" y="1124927"/>
                  </a:lnTo>
                  <a:lnTo>
                    <a:pt x="1398" y="1072455"/>
                  </a:lnTo>
                  <a:lnTo>
                    <a:pt x="0" y="1006249"/>
                  </a:lnTo>
                  <a:lnTo>
                    <a:pt x="164" y="967048"/>
                  </a:lnTo>
                  <a:lnTo>
                    <a:pt x="4434" y="919800"/>
                  </a:lnTo>
                  <a:lnTo>
                    <a:pt x="17012" y="860604"/>
                  </a:lnTo>
                  <a:lnTo>
                    <a:pt x="48149" y="806531"/>
                  </a:lnTo>
                  <a:lnTo>
                    <a:pt x="77691" y="775039"/>
                  </a:lnTo>
                  <a:lnTo>
                    <a:pt x="121729" y="756008"/>
                  </a:lnTo>
                  <a:lnTo>
                    <a:pt x="171278" y="741173"/>
                  </a:lnTo>
                  <a:lnTo>
                    <a:pt x="239390" y="739054"/>
                  </a:lnTo>
                  <a:lnTo>
                    <a:pt x="248710" y="739080"/>
                  </a:lnTo>
                  <a:lnTo>
                    <a:pt x="293558" y="742572"/>
                  </a:lnTo>
                  <a:lnTo>
                    <a:pt x="337660" y="749401"/>
                  </a:lnTo>
                  <a:lnTo>
                    <a:pt x="374344" y="760077"/>
                  </a:lnTo>
                  <a:lnTo>
                    <a:pt x="349931" y="884858"/>
                  </a:lnTo>
                  <a:lnTo>
                    <a:pt x="317898" y="878193"/>
                  </a:lnTo>
                  <a:lnTo>
                    <a:pt x="297119" y="874771"/>
                  </a:lnTo>
                  <a:lnTo>
                    <a:pt x="278501" y="873510"/>
                  </a:lnTo>
                  <a:lnTo>
                    <a:pt x="252954" y="873330"/>
                  </a:lnTo>
                  <a:lnTo>
                    <a:pt x="227205" y="873457"/>
                  </a:lnTo>
                  <a:lnTo>
                    <a:pt x="182118" y="886554"/>
                  </a:lnTo>
                  <a:lnTo>
                    <a:pt x="174965" y="914019"/>
                  </a:lnTo>
                  <a:lnTo>
                    <a:pt x="174965" y="1126962"/>
                  </a:lnTo>
                  <a:lnTo>
                    <a:pt x="215978" y="1133028"/>
                  </a:lnTo>
                  <a:lnTo>
                    <a:pt x="239390" y="1133743"/>
                  </a:lnTo>
                  <a:lnTo>
                    <a:pt x="279455" y="1133436"/>
                  </a:lnTo>
                  <a:lnTo>
                    <a:pt x="305596" y="1131285"/>
                  </a:lnTo>
                  <a:lnTo>
                    <a:pt x="329321" y="1125447"/>
                  </a:lnTo>
                  <a:lnTo>
                    <a:pt x="362137" y="1114077"/>
                  </a:lnTo>
                  <a:close/>
                </a:path>
                <a:path w="2787015" h="1272539">
                  <a:moveTo>
                    <a:pt x="1099977" y="1179180"/>
                  </a:moveTo>
                  <a:lnTo>
                    <a:pt x="1234252" y="1179180"/>
                  </a:lnTo>
                  <a:lnTo>
                    <a:pt x="1253241" y="1259881"/>
                  </a:lnTo>
                  <a:lnTo>
                    <a:pt x="1424816" y="1259881"/>
                  </a:lnTo>
                  <a:lnTo>
                    <a:pt x="1293252" y="751261"/>
                  </a:lnTo>
                  <a:lnTo>
                    <a:pt x="1041655" y="751261"/>
                  </a:lnTo>
                  <a:lnTo>
                    <a:pt x="910091" y="1259881"/>
                  </a:lnTo>
                  <a:lnTo>
                    <a:pt x="1081666" y="1259881"/>
                  </a:lnTo>
                  <a:lnTo>
                    <a:pt x="1099977" y="1179180"/>
                  </a:lnTo>
                  <a:close/>
                </a:path>
                <a:path w="2787015" h="1272539">
                  <a:moveTo>
                    <a:pt x="1171862" y="907238"/>
                  </a:moveTo>
                  <a:lnTo>
                    <a:pt x="1204413" y="1049651"/>
                  </a:lnTo>
                  <a:lnTo>
                    <a:pt x="1129816" y="1049651"/>
                  </a:lnTo>
                  <a:lnTo>
                    <a:pt x="1163046" y="907238"/>
                  </a:lnTo>
                  <a:lnTo>
                    <a:pt x="1171862" y="907238"/>
                  </a:lnTo>
                  <a:close/>
                </a:path>
                <a:path w="2787015" h="1272539">
                  <a:moveTo>
                    <a:pt x="1811367" y="1090341"/>
                  </a:moveTo>
                  <a:lnTo>
                    <a:pt x="1899528" y="1259881"/>
                  </a:lnTo>
                  <a:lnTo>
                    <a:pt x="1720494" y="1259881"/>
                  </a:lnTo>
                  <a:lnTo>
                    <a:pt x="1654034" y="1108651"/>
                  </a:lnTo>
                  <a:lnTo>
                    <a:pt x="1618770" y="1108651"/>
                  </a:lnTo>
                  <a:lnTo>
                    <a:pt x="1618770" y="1259881"/>
                  </a:lnTo>
                  <a:lnTo>
                    <a:pt x="1456011" y="1259881"/>
                  </a:lnTo>
                  <a:lnTo>
                    <a:pt x="1456011" y="751261"/>
                  </a:lnTo>
                  <a:lnTo>
                    <a:pt x="1712356" y="751261"/>
                  </a:lnTo>
                  <a:lnTo>
                    <a:pt x="1813508" y="754047"/>
                  </a:lnTo>
                  <a:lnTo>
                    <a:pt x="1865451" y="773555"/>
                  </a:lnTo>
                  <a:lnTo>
                    <a:pt x="1884588" y="826505"/>
                  </a:lnTo>
                  <a:lnTo>
                    <a:pt x="1887321" y="929617"/>
                  </a:lnTo>
                  <a:lnTo>
                    <a:pt x="1886135" y="1000792"/>
                  </a:lnTo>
                  <a:lnTo>
                    <a:pt x="1877827" y="1041259"/>
                  </a:lnTo>
                  <a:lnTo>
                    <a:pt x="1855278" y="1066086"/>
                  </a:lnTo>
                  <a:lnTo>
                    <a:pt x="1811367" y="1090341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33303" y="2715901"/>
              <a:ext cx="110540" cy="118678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3242884" y="2594171"/>
              <a:ext cx="398780" cy="508634"/>
            </a:xfrm>
            <a:custGeom>
              <a:avLst/>
              <a:gdLst/>
              <a:ahLst/>
              <a:cxnLst/>
              <a:rect l="l" t="t" r="r" b="b"/>
              <a:pathLst>
                <a:path w="398779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837996" y="1842922"/>
              <a:ext cx="3272154" cy="533400"/>
            </a:xfrm>
            <a:custGeom>
              <a:avLst/>
              <a:gdLst/>
              <a:ahLst/>
              <a:cxnLst/>
              <a:rect l="l" t="t" r="r" b="b"/>
              <a:pathLst>
                <a:path w="3272154" h="533400">
                  <a:moveTo>
                    <a:pt x="398754" y="12090"/>
                  </a:moveTo>
                  <a:lnTo>
                    <a:pt x="0" y="12090"/>
                  </a:lnTo>
                  <a:lnTo>
                    <a:pt x="0" y="142900"/>
                  </a:lnTo>
                  <a:lnTo>
                    <a:pt x="117995" y="142900"/>
                  </a:lnTo>
                  <a:lnTo>
                    <a:pt x="117995" y="521360"/>
                  </a:lnTo>
                  <a:lnTo>
                    <a:pt x="280758" y="521360"/>
                  </a:lnTo>
                  <a:lnTo>
                    <a:pt x="280758" y="142900"/>
                  </a:lnTo>
                  <a:lnTo>
                    <a:pt x="398754" y="142900"/>
                  </a:lnTo>
                  <a:lnTo>
                    <a:pt x="398754" y="12090"/>
                  </a:lnTo>
                  <a:close/>
                </a:path>
                <a:path w="3272154" h="533400">
                  <a:moveTo>
                    <a:pt x="908050" y="520827"/>
                  </a:moveTo>
                  <a:lnTo>
                    <a:pt x="887183" y="440118"/>
                  </a:lnTo>
                  <a:lnTo>
                    <a:pt x="853681" y="310591"/>
                  </a:lnTo>
                  <a:lnTo>
                    <a:pt x="816838" y="168173"/>
                  </a:lnTo>
                  <a:lnTo>
                    <a:pt x="776490" y="12204"/>
                  </a:lnTo>
                  <a:lnTo>
                    <a:pt x="687654" y="12204"/>
                  </a:lnTo>
                  <a:lnTo>
                    <a:pt x="687654" y="310591"/>
                  </a:lnTo>
                  <a:lnTo>
                    <a:pt x="613054" y="310591"/>
                  </a:lnTo>
                  <a:lnTo>
                    <a:pt x="646290" y="168173"/>
                  </a:lnTo>
                  <a:lnTo>
                    <a:pt x="655104" y="168173"/>
                  </a:lnTo>
                  <a:lnTo>
                    <a:pt x="687654" y="310591"/>
                  </a:lnTo>
                  <a:lnTo>
                    <a:pt x="687654" y="12204"/>
                  </a:lnTo>
                  <a:lnTo>
                    <a:pt x="524891" y="12204"/>
                  </a:lnTo>
                  <a:lnTo>
                    <a:pt x="393331" y="520827"/>
                  </a:lnTo>
                  <a:lnTo>
                    <a:pt x="564908" y="520827"/>
                  </a:lnTo>
                  <a:lnTo>
                    <a:pt x="583222" y="440118"/>
                  </a:lnTo>
                  <a:lnTo>
                    <a:pt x="717486" y="440118"/>
                  </a:lnTo>
                  <a:lnTo>
                    <a:pt x="736485" y="520827"/>
                  </a:lnTo>
                  <a:lnTo>
                    <a:pt x="908050" y="520827"/>
                  </a:lnTo>
                  <a:close/>
                </a:path>
                <a:path w="3272154" h="533400">
                  <a:moveTo>
                    <a:pt x="1363776" y="385864"/>
                  </a:moveTo>
                  <a:lnTo>
                    <a:pt x="1362252" y="318046"/>
                  </a:lnTo>
                  <a:lnTo>
                    <a:pt x="1351483" y="281089"/>
                  </a:lnTo>
                  <a:lnTo>
                    <a:pt x="1265440" y="251587"/>
                  </a:lnTo>
                  <a:lnTo>
                    <a:pt x="1265440" y="246849"/>
                  </a:lnTo>
                  <a:lnTo>
                    <a:pt x="1307122" y="225056"/>
                  </a:lnTo>
                  <a:lnTo>
                    <a:pt x="1330388" y="189941"/>
                  </a:lnTo>
                  <a:lnTo>
                    <a:pt x="1338694" y="123418"/>
                  </a:lnTo>
                  <a:lnTo>
                    <a:pt x="1338199" y="91605"/>
                  </a:lnTo>
                  <a:lnTo>
                    <a:pt x="1307490" y="40678"/>
                  </a:lnTo>
                  <a:lnTo>
                    <a:pt x="1271041" y="15760"/>
                  </a:lnTo>
                  <a:lnTo>
                    <a:pt x="1203058" y="12204"/>
                  </a:lnTo>
                  <a:lnTo>
                    <a:pt x="1198981" y="12204"/>
                  </a:lnTo>
                  <a:lnTo>
                    <a:pt x="1198981" y="359422"/>
                  </a:lnTo>
                  <a:lnTo>
                    <a:pt x="1198448" y="383730"/>
                  </a:lnTo>
                  <a:lnTo>
                    <a:pt x="1194663" y="396214"/>
                  </a:lnTo>
                  <a:lnTo>
                    <a:pt x="1184402" y="400812"/>
                  </a:lnTo>
                  <a:lnTo>
                    <a:pt x="1164399" y="401459"/>
                  </a:lnTo>
                  <a:lnTo>
                    <a:pt x="1102004" y="401459"/>
                  </a:lnTo>
                  <a:lnTo>
                    <a:pt x="1102004" y="318046"/>
                  </a:lnTo>
                  <a:lnTo>
                    <a:pt x="1165758" y="318046"/>
                  </a:lnTo>
                  <a:lnTo>
                    <a:pt x="1184973" y="318693"/>
                  </a:lnTo>
                  <a:lnTo>
                    <a:pt x="1194828" y="323227"/>
                  </a:lnTo>
                  <a:lnTo>
                    <a:pt x="1198473" y="335508"/>
                  </a:lnTo>
                  <a:lnTo>
                    <a:pt x="1198981" y="359422"/>
                  </a:lnTo>
                  <a:lnTo>
                    <a:pt x="1198981" y="12204"/>
                  </a:lnTo>
                  <a:lnTo>
                    <a:pt x="1183386" y="12204"/>
                  </a:lnTo>
                  <a:lnTo>
                    <a:pt x="1183386" y="161391"/>
                  </a:lnTo>
                  <a:lnTo>
                    <a:pt x="1182903" y="183349"/>
                  </a:lnTo>
                  <a:lnTo>
                    <a:pt x="1179487" y="194627"/>
                  </a:lnTo>
                  <a:lnTo>
                    <a:pt x="1170228" y="198780"/>
                  </a:lnTo>
                  <a:lnTo>
                    <a:pt x="1152194" y="199377"/>
                  </a:lnTo>
                  <a:lnTo>
                    <a:pt x="1102004" y="199377"/>
                  </a:lnTo>
                  <a:lnTo>
                    <a:pt x="1102004" y="123418"/>
                  </a:lnTo>
                  <a:lnTo>
                    <a:pt x="1153553" y="123418"/>
                  </a:lnTo>
                  <a:lnTo>
                    <a:pt x="1170800" y="124015"/>
                  </a:lnTo>
                  <a:lnTo>
                    <a:pt x="1179664" y="128168"/>
                  </a:lnTo>
                  <a:lnTo>
                    <a:pt x="1182928" y="139446"/>
                  </a:lnTo>
                  <a:lnTo>
                    <a:pt x="1183386" y="161391"/>
                  </a:lnTo>
                  <a:lnTo>
                    <a:pt x="1183386" y="12204"/>
                  </a:lnTo>
                  <a:lnTo>
                    <a:pt x="939253" y="12204"/>
                  </a:lnTo>
                  <a:lnTo>
                    <a:pt x="939253" y="520827"/>
                  </a:lnTo>
                  <a:lnTo>
                    <a:pt x="1231544" y="520827"/>
                  </a:lnTo>
                  <a:lnTo>
                    <a:pt x="1271244" y="520242"/>
                  </a:lnTo>
                  <a:lnTo>
                    <a:pt x="1311884" y="505231"/>
                  </a:lnTo>
                  <a:lnTo>
                    <a:pt x="1350187" y="461543"/>
                  </a:lnTo>
                  <a:lnTo>
                    <a:pt x="1363281" y="421728"/>
                  </a:lnTo>
                  <a:lnTo>
                    <a:pt x="1363560" y="401459"/>
                  </a:lnTo>
                  <a:lnTo>
                    <a:pt x="1363776" y="385864"/>
                  </a:lnTo>
                  <a:close/>
                </a:path>
                <a:path w="3272154" h="533400">
                  <a:moveTo>
                    <a:pt x="1746262" y="390550"/>
                  </a:moveTo>
                  <a:lnTo>
                    <a:pt x="1583499" y="390550"/>
                  </a:lnTo>
                  <a:lnTo>
                    <a:pt x="1583499" y="12090"/>
                  </a:lnTo>
                  <a:lnTo>
                    <a:pt x="1420749" y="12090"/>
                  </a:lnTo>
                  <a:lnTo>
                    <a:pt x="1420749" y="390550"/>
                  </a:lnTo>
                  <a:lnTo>
                    <a:pt x="1420749" y="521360"/>
                  </a:lnTo>
                  <a:lnTo>
                    <a:pt x="1746262" y="521360"/>
                  </a:lnTo>
                  <a:lnTo>
                    <a:pt x="1746262" y="390550"/>
                  </a:lnTo>
                  <a:close/>
                </a:path>
                <a:path w="3272154" h="533400">
                  <a:moveTo>
                    <a:pt x="2153158" y="390613"/>
                  </a:moveTo>
                  <a:lnTo>
                    <a:pt x="1953780" y="390613"/>
                  </a:lnTo>
                  <a:lnTo>
                    <a:pt x="1953780" y="328904"/>
                  </a:lnTo>
                  <a:lnTo>
                    <a:pt x="2116544" y="328904"/>
                  </a:lnTo>
                  <a:lnTo>
                    <a:pt x="2116544" y="210908"/>
                  </a:lnTo>
                  <a:lnTo>
                    <a:pt x="1953780" y="210908"/>
                  </a:lnTo>
                  <a:lnTo>
                    <a:pt x="1953780" y="142405"/>
                  </a:lnTo>
                  <a:lnTo>
                    <a:pt x="2128748" y="142405"/>
                  </a:lnTo>
                  <a:lnTo>
                    <a:pt x="2149094" y="12204"/>
                  </a:lnTo>
                  <a:lnTo>
                    <a:pt x="1791017" y="12204"/>
                  </a:lnTo>
                  <a:lnTo>
                    <a:pt x="1791017" y="520827"/>
                  </a:lnTo>
                  <a:lnTo>
                    <a:pt x="2153158" y="520827"/>
                  </a:lnTo>
                  <a:lnTo>
                    <a:pt x="2153158" y="390613"/>
                  </a:lnTo>
                  <a:close/>
                </a:path>
                <a:path w="3272154" h="533400">
                  <a:moveTo>
                    <a:pt x="2881274" y="267195"/>
                  </a:moveTo>
                  <a:lnTo>
                    <a:pt x="2881084" y="226021"/>
                  </a:lnTo>
                  <a:lnTo>
                    <a:pt x="2876258" y="177114"/>
                  </a:lnTo>
                  <a:lnTo>
                    <a:pt x="2867482" y="139014"/>
                  </a:lnTo>
                  <a:lnTo>
                    <a:pt x="2862097" y="117094"/>
                  </a:lnTo>
                  <a:lnTo>
                    <a:pt x="2829395" y="63741"/>
                  </a:lnTo>
                  <a:lnTo>
                    <a:pt x="2799042" y="33312"/>
                  </a:lnTo>
                  <a:lnTo>
                    <a:pt x="2755468" y="15595"/>
                  </a:lnTo>
                  <a:lnTo>
                    <a:pt x="2706979" y="1981"/>
                  </a:lnTo>
                  <a:lnTo>
                    <a:pt x="2706979" y="139014"/>
                  </a:lnTo>
                  <a:lnTo>
                    <a:pt x="2706941" y="353644"/>
                  </a:lnTo>
                  <a:lnTo>
                    <a:pt x="2683446" y="390715"/>
                  </a:lnTo>
                  <a:lnTo>
                    <a:pt x="2643911" y="394004"/>
                  </a:lnTo>
                  <a:lnTo>
                    <a:pt x="2576093" y="394004"/>
                  </a:lnTo>
                  <a:lnTo>
                    <a:pt x="2576169" y="177114"/>
                  </a:lnTo>
                  <a:lnTo>
                    <a:pt x="2600147" y="142303"/>
                  </a:lnTo>
                  <a:lnTo>
                    <a:pt x="2638488" y="139014"/>
                  </a:lnTo>
                  <a:lnTo>
                    <a:pt x="2706979" y="139014"/>
                  </a:lnTo>
                  <a:lnTo>
                    <a:pt x="2706979" y="1981"/>
                  </a:lnTo>
                  <a:lnTo>
                    <a:pt x="2706852" y="1943"/>
                  </a:lnTo>
                  <a:lnTo>
                    <a:pt x="2681516" y="241"/>
                  </a:lnTo>
                  <a:lnTo>
                    <a:pt x="2641206" y="0"/>
                  </a:lnTo>
                  <a:lnTo>
                    <a:pt x="2601277" y="241"/>
                  </a:lnTo>
                  <a:lnTo>
                    <a:pt x="2554986" y="6578"/>
                  </a:lnTo>
                  <a:lnTo>
                    <a:pt x="2500172" y="25120"/>
                  </a:lnTo>
                  <a:lnTo>
                    <a:pt x="2453017" y="63741"/>
                  </a:lnTo>
                  <a:lnTo>
                    <a:pt x="2426906" y="98539"/>
                  </a:lnTo>
                  <a:lnTo>
                    <a:pt x="2413000" y="146812"/>
                  </a:lnTo>
                  <a:lnTo>
                    <a:pt x="2402611" y="199758"/>
                  </a:lnTo>
                  <a:lnTo>
                    <a:pt x="2401138" y="267195"/>
                  </a:lnTo>
                  <a:lnTo>
                    <a:pt x="2401303" y="306387"/>
                  </a:lnTo>
                  <a:lnTo>
                    <a:pt x="2405710" y="353644"/>
                  </a:lnTo>
                  <a:lnTo>
                    <a:pt x="2418689" y="412826"/>
                  </a:lnTo>
                  <a:lnTo>
                    <a:pt x="2450300" y="466572"/>
                  </a:lnTo>
                  <a:lnTo>
                    <a:pt x="2480132" y="497725"/>
                  </a:lnTo>
                  <a:lnTo>
                    <a:pt x="2524214" y="516420"/>
                  </a:lnTo>
                  <a:lnTo>
                    <a:pt x="2573680" y="530948"/>
                  </a:lnTo>
                  <a:lnTo>
                    <a:pt x="2641206" y="533031"/>
                  </a:lnTo>
                  <a:lnTo>
                    <a:pt x="2682697" y="532765"/>
                  </a:lnTo>
                  <a:lnTo>
                    <a:pt x="2730220" y="526021"/>
                  </a:lnTo>
                  <a:lnTo>
                    <a:pt x="2785465" y="506285"/>
                  </a:lnTo>
                  <a:lnTo>
                    <a:pt x="2832100" y="466572"/>
                  </a:lnTo>
                  <a:lnTo>
                    <a:pt x="2857487" y="431266"/>
                  </a:lnTo>
                  <a:lnTo>
                    <a:pt x="2868015" y="394004"/>
                  </a:lnTo>
                  <a:lnTo>
                    <a:pt x="2870416" y="383489"/>
                  </a:lnTo>
                  <a:lnTo>
                    <a:pt x="2876689" y="353644"/>
                  </a:lnTo>
                  <a:lnTo>
                    <a:pt x="2879915" y="331571"/>
                  </a:lnTo>
                  <a:lnTo>
                    <a:pt x="2881096" y="306387"/>
                  </a:lnTo>
                  <a:lnTo>
                    <a:pt x="2881274" y="267195"/>
                  </a:lnTo>
                  <a:close/>
                </a:path>
                <a:path w="3272154" h="533400">
                  <a:moveTo>
                    <a:pt x="3271888" y="12204"/>
                  </a:moveTo>
                  <a:lnTo>
                    <a:pt x="2938234" y="12204"/>
                  </a:lnTo>
                  <a:lnTo>
                    <a:pt x="2938234" y="520827"/>
                  </a:lnTo>
                  <a:lnTo>
                    <a:pt x="3100997" y="520827"/>
                  </a:lnTo>
                  <a:lnTo>
                    <a:pt x="3100997" y="332295"/>
                  </a:lnTo>
                  <a:lnTo>
                    <a:pt x="3239338" y="332295"/>
                  </a:lnTo>
                  <a:lnTo>
                    <a:pt x="3239338" y="210908"/>
                  </a:lnTo>
                  <a:lnTo>
                    <a:pt x="3100997" y="210908"/>
                  </a:lnTo>
                  <a:lnTo>
                    <a:pt x="3100997" y="142405"/>
                  </a:lnTo>
                  <a:lnTo>
                    <a:pt x="3251543" y="142405"/>
                  </a:lnTo>
                  <a:lnTo>
                    <a:pt x="3271888" y="12204"/>
                  </a:lnTo>
                  <a:close/>
                </a:path>
              </a:pathLst>
            </a:custGeom>
            <a:solidFill>
              <a:srgbClr val="252525">
                <a:alpha val="9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323009" y="2581998"/>
              <a:ext cx="2319020" cy="533400"/>
            </a:xfrm>
            <a:custGeom>
              <a:avLst/>
              <a:gdLst/>
              <a:ahLst/>
              <a:cxnLst/>
              <a:rect l="l" t="t" r="r" b="b"/>
              <a:pathLst>
                <a:path w="2319020" h="533400">
                  <a:moveTo>
                    <a:pt x="374345" y="20993"/>
                  </a:moveTo>
                  <a:lnTo>
                    <a:pt x="330682" y="8915"/>
                  </a:lnTo>
                  <a:lnTo>
                    <a:pt x="285775" y="2692"/>
                  </a:lnTo>
                  <a:lnTo>
                    <a:pt x="248704" y="0"/>
                  </a:lnTo>
                  <a:lnTo>
                    <a:pt x="197497" y="241"/>
                  </a:lnTo>
                  <a:lnTo>
                    <a:pt x="149694" y="7124"/>
                  </a:lnTo>
                  <a:lnTo>
                    <a:pt x="94449" y="27254"/>
                  </a:lnTo>
                  <a:lnTo>
                    <a:pt x="48145" y="67449"/>
                  </a:lnTo>
                  <a:lnTo>
                    <a:pt x="23088" y="103047"/>
                  </a:lnTo>
                  <a:lnTo>
                    <a:pt x="10502" y="150863"/>
                  </a:lnTo>
                  <a:lnTo>
                    <a:pt x="1308" y="202780"/>
                  </a:lnTo>
                  <a:lnTo>
                    <a:pt x="0" y="267169"/>
                  </a:lnTo>
                  <a:lnTo>
                    <a:pt x="165" y="307555"/>
                  </a:lnTo>
                  <a:lnTo>
                    <a:pt x="4711" y="355765"/>
                  </a:lnTo>
                  <a:lnTo>
                    <a:pt x="18084" y="415366"/>
                  </a:lnTo>
                  <a:lnTo>
                    <a:pt x="50177" y="468579"/>
                  </a:lnTo>
                  <a:lnTo>
                    <a:pt x="80441" y="499059"/>
                  </a:lnTo>
                  <a:lnTo>
                    <a:pt x="125450" y="517067"/>
                  </a:lnTo>
                  <a:lnTo>
                    <a:pt x="176060" y="531012"/>
                  </a:lnTo>
                  <a:lnTo>
                    <a:pt x="245491" y="533006"/>
                  </a:lnTo>
                  <a:lnTo>
                    <a:pt x="290601" y="532676"/>
                  </a:lnTo>
                  <a:lnTo>
                    <a:pt x="319074" y="530377"/>
                  </a:lnTo>
                  <a:lnTo>
                    <a:pt x="342950" y="524141"/>
                  </a:lnTo>
                  <a:lnTo>
                    <a:pt x="374345" y="511987"/>
                  </a:lnTo>
                  <a:lnTo>
                    <a:pt x="362127" y="374992"/>
                  </a:lnTo>
                  <a:lnTo>
                    <a:pt x="329311" y="386359"/>
                  </a:lnTo>
                  <a:lnTo>
                    <a:pt x="305587" y="392201"/>
                  </a:lnTo>
                  <a:lnTo>
                    <a:pt x="279450" y="394360"/>
                  </a:lnTo>
                  <a:lnTo>
                    <a:pt x="229336" y="394639"/>
                  </a:lnTo>
                  <a:lnTo>
                    <a:pt x="222554" y="394449"/>
                  </a:lnTo>
                  <a:lnTo>
                    <a:pt x="184226" y="389864"/>
                  </a:lnTo>
                  <a:lnTo>
                    <a:pt x="174955" y="387883"/>
                  </a:lnTo>
                  <a:lnTo>
                    <a:pt x="174955" y="174942"/>
                  </a:lnTo>
                  <a:lnTo>
                    <a:pt x="202399" y="137680"/>
                  </a:lnTo>
                  <a:lnTo>
                    <a:pt x="252945" y="134251"/>
                  </a:lnTo>
                  <a:lnTo>
                    <a:pt x="278498" y="134429"/>
                  </a:lnTo>
                  <a:lnTo>
                    <a:pt x="297116" y="135686"/>
                  </a:lnTo>
                  <a:lnTo>
                    <a:pt x="317893" y="139115"/>
                  </a:lnTo>
                  <a:lnTo>
                    <a:pt x="349923" y="145783"/>
                  </a:lnTo>
                  <a:lnTo>
                    <a:pt x="374345" y="20993"/>
                  </a:lnTo>
                  <a:close/>
                </a:path>
                <a:path w="2319020" h="533400">
                  <a:moveTo>
                    <a:pt x="1424813" y="520801"/>
                  </a:moveTo>
                  <a:lnTo>
                    <a:pt x="1403934" y="440093"/>
                  </a:lnTo>
                  <a:lnTo>
                    <a:pt x="1370431" y="310565"/>
                  </a:lnTo>
                  <a:lnTo>
                    <a:pt x="1333588" y="168160"/>
                  </a:lnTo>
                  <a:lnTo>
                    <a:pt x="1293241" y="12179"/>
                  </a:lnTo>
                  <a:lnTo>
                    <a:pt x="1204404" y="12179"/>
                  </a:lnTo>
                  <a:lnTo>
                    <a:pt x="1204404" y="310565"/>
                  </a:lnTo>
                  <a:lnTo>
                    <a:pt x="1129804" y="310565"/>
                  </a:lnTo>
                  <a:lnTo>
                    <a:pt x="1163040" y="168160"/>
                  </a:lnTo>
                  <a:lnTo>
                    <a:pt x="1171854" y="168160"/>
                  </a:lnTo>
                  <a:lnTo>
                    <a:pt x="1204404" y="310565"/>
                  </a:lnTo>
                  <a:lnTo>
                    <a:pt x="1204404" y="12179"/>
                  </a:lnTo>
                  <a:lnTo>
                    <a:pt x="1041654" y="12179"/>
                  </a:lnTo>
                  <a:lnTo>
                    <a:pt x="910082" y="520801"/>
                  </a:lnTo>
                  <a:lnTo>
                    <a:pt x="1081659" y="520801"/>
                  </a:lnTo>
                  <a:lnTo>
                    <a:pt x="1099972" y="440093"/>
                  </a:lnTo>
                  <a:lnTo>
                    <a:pt x="1234249" y="440093"/>
                  </a:lnTo>
                  <a:lnTo>
                    <a:pt x="1253236" y="520801"/>
                  </a:lnTo>
                  <a:lnTo>
                    <a:pt x="1424813" y="520801"/>
                  </a:lnTo>
                  <a:close/>
                </a:path>
                <a:path w="2319020" h="533400">
                  <a:moveTo>
                    <a:pt x="1899526" y="520801"/>
                  </a:moveTo>
                  <a:lnTo>
                    <a:pt x="1820887" y="369570"/>
                  </a:lnTo>
                  <a:lnTo>
                    <a:pt x="1811362" y="351256"/>
                  </a:lnTo>
                  <a:lnTo>
                    <a:pt x="1855266" y="326999"/>
                  </a:lnTo>
                  <a:lnTo>
                    <a:pt x="1877822" y="302183"/>
                  </a:lnTo>
                  <a:lnTo>
                    <a:pt x="1886127" y="261708"/>
                  </a:lnTo>
                  <a:lnTo>
                    <a:pt x="1886419" y="244106"/>
                  </a:lnTo>
                  <a:lnTo>
                    <a:pt x="1887321" y="190538"/>
                  </a:lnTo>
                  <a:lnTo>
                    <a:pt x="1886038" y="142392"/>
                  </a:lnTo>
                  <a:lnTo>
                    <a:pt x="1884578" y="87426"/>
                  </a:lnTo>
                  <a:lnTo>
                    <a:pt x="1865439" y="34467"/>
                  </a:lnTo>
                  <a:lnTo>
                    <a:pt x="1813496" y="14960"/>
                  </a:lnTo>
                  <a:lnTo>
                    <a:pt x="1712353" y="12179"/>
                  </a:lnTo>
                  <a:lnTo>
                    <a:pt x="1712353" y="176288"/>
                  </a:lnTo>
                  <a:lnTo>
                    <a:pt x="1712353" y="210197"/>
                  </a:lnTo>
                  <a:lnTo>
                    <a:pt x="1683829" y="243344"/>
                  </a:lnTo>
                  <a:lnTo>
                    <a:pt x="1656067" y="244106"/>
                  </a:lnTo>
                  <a:lnTo>
                    <a:pt x="1618767" y="244106"/>
                  </a:lnTo>
                  <a:lnTo>
                    <a:pt x="1618767" y="142392"/>
                  </a:lnTo>
                  <a:lnTo>
                    <a:pt x="1656067" y="142392"/>
                  </a:lnTo>
                  <a:lnTo>
                    <a:pt x="1699120" y="148488"/>
                  </a:lnTo>
                  <a:lnTo>
                    <a:pt x="1712353" y="176288"/>
                  </a:lnTo>
                  <a:lnTo>
                    <a:pt x="1712353" y="12179"/>
                  </a:lnTo>
                  <a:lnTo>
                    <a:pt x="1456004" y="12179"/>
                  </a:lnTo>
                  <a:lnTo>
                    <a:pt x="1456004" y="520801"/>
                  </a:lnTo>
                  <a:lnTo>
                    <a:pt x="1618767" y="520801"/>
                  </a:lnTo>
                  <a:lnTo>
                    <a:pt x="1618767" y="369570"/>
                  </a:lnTo>
                  <a:lnTo>
                    <a:pt x="1654022" y="369570"/>
                  </a:lnTo>
                  <a:lnTo>
                    <a:pt x="1720494" y="520801"/>
                  </a:lnTo>
                  <a:lnTo>
                    <a:pt x="1899526" y="520801"/>
                  </a:lnTo>
                  <a:close/>
                </a:path>
                <a:path w="2319020" h="533400">
                  <a:moveTo>
                    <a:pt x="2318626" y="12153"/>
                  </a:moveTo>
                  <a:lnTo>
                    <a:pt x="1919871" y="12153"/>
                  </a:lnTo>
                  <a:lnTo>
                    <a:pt x="1919871" y="142963"/>
                  </a:lnTo>
                  <a:lnTo>
                    <a:pt x="2037867" y="142963"/>
                  </a:lnTo>
                  <a:lnTo>
                    <a:pt x="2037867" y="521423"/>
                  </a:lnTo>
                  <a:lnTo>
                    <a:pt x="2200630" y="521423"/>
                  </a:lnTo>
                  <a:lnTo>
                    <a:pt x="2200630" y="142963"/>
                  </a:lnTo>
                  <a:lnTo>
                    <a:pt x="2318626" y="142963"/>
                  </a:lnTo>
                  <a:lnTo>
                    <a:pt x="2318626" y="12153"/>
                  </a:lnTo>
                  <a:close/>
                </a:path>
              </a:pathLst>
            </a:custGeom>
            <a:solidFill>
              <a:srgbClr val="FFDB15">
                <a:alpha val="9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1941" y="9752723"/>
              <a:ext cx="110276" cy="201076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3490" y="9748882"/>
              <a:ext cx="125364" cy="208483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57318" y="1588544"/>
              <a:ext cx="327481" cy="166761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05170" y="1596312"/>
              <a:ext cx="286740" cy="134306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45245" y="1588889"/>
              <a:ext cx="308664" cy="152260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011682" y="1614798"/>
              <a:ext cx="320748" cy="135963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352111" y="1655469"/>
              <a:ext cx="126020" cy="9529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42264" y="1614728"/>
              <a:ext cx="139831" cy="136033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02810" y="1655469"/>
              <a:ext cx="92875" cy="9529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815365" y="1655469"/>
              <a:ext cx="126020" cy="95292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61757" y="1608686"/>
              <a:ext cx="278108" cy="142075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295174" y="1604716"/>
              <a:ext cx="307801" cy="157094"/>
            </a:xfrm>
            <a:prstGeom prst="rect">
              <a:avLst/>
            </a:prstGeom>
          </p:spPr>
        </p:pic>
      </p:grpSp>
      <p:graphicFrame>
        <p:nvGraphicFramePr>
          <p:cNvPr id="81" name="object 81" descr=""/>
          <p:cNvGraphicFramePr>
            <a:graphicFrameLocks noGrp="1"/>
          </p:cNvGraphicFramePr>
          <p:nvPr/>
        </p:nvGraphicFramePr>
        <p:xfrm>
          <a:off x="1745843" y="2585694"/>
          <a:ext cx="464820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"/>
                <a:gridCol w="121919"/>
                <a:gridCol w="162560"/>
              </a:tblGrid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  <a:tr h="1485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solidFill>
                      <a:srgbClr val="FFDB15">
                        <a:alpha val="969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0F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059441" y="1481814"/>
            <a:ext cx="332740" cy="473709"/>
          </a:xfrm>
          <a:custGeom>
            <a:avLst/>
            <a:gdLst/>
            <a:ahLst/>
            <a:cxnLst/>
            <a:rect l="l" t="t" r="r" b="b"/>
            <a:pathLst>
              <a:path w="332740" h="473710">
                <a:moveTo>
                  <a:pt x="217909" y="473141"/>
                </a:moveTo>
                <a:lnTo>
                  <a:pt x="156284" y="471373"/>
                </a:lnTo>
                <a:lnTo>
                  <a:pt x="111362" y="458995"/>
                </a:lnTo>
                <a:lnTo>
                  <a:pt x="71407" y="443005"/>
                </a:lnTo>
                <a:lnTo>
                  <a:pt x="44545" y="415955"/>
                </a:lnTo>
                <a:lnTo>
                  <a:pt x="21708" y="385104"/>
                </a:lnTo>
                <a:lnTo>
                  <a:pt x="9932" y="342515"/>
                </a:lnTo>
                <a:lnTo>
                  <a:pt x="1241" y="295939"/>
                </a:lnTo>
                <a:lnTo>
                  <a:pt x="0" y="237172"/>
                </a:lnTo>
                <a:lnTo>
                  <a:pt x="145" y="202376"/>
                </a:lnTo>
                <a:lnTo>
                  <a:pt x="3936" y="160436"/>
                </a:lnTo>
                <a:lnTo>
                  <a:pt x="15100" y="107892"/>
                </a:lnTo>
                <a:lnTo>
                  <a:pt x="42739" y="59895"/>
                </a:lnTo>
                <a:lnTo>
                  <a:pt x="68962" y="31941"/>
                </a:lnTo>
                <a:lnTo>
                  <a:pt x="108051" y="15049"/>
                </a:lnTo>
                <a:lnTo>
                  <a:pt x="152032" y="1881"/>
                </a:lnTo>
                <a:lnTo>
                  <a:pt x="212492" y="0"/>
                </a:lnTo>
                <a:lnTo>
                  <a:pt x="220764" y="23"/>
                </a:lnTo>
                <a:lnTo>
                  <a:pt x="260573" y="3122"/>
                </a:lnTo>
                <a:lnTo>
                  <a:pt x="299720" y="9184"/>
                </a:lnTo>
                <a:lnTo>
                  <a:pt x="332282" y="18660"/>
                </a:lnTo>
                <a:lnTo>
                  <a:pt x="312614" y="119188"/>
                </a:lnTo>
                <a:lnTo>
                  <a:pt x="224531" y="119188"/>
                </a:lnTo>
                <a:lnTo>
                  <a:pt x="201675" y="119301"/>
                </a:lnTo>
                <a:lnTo>
                  <a:pt x="161654" y="130926"/>
                </a:lnTo>
                <a:lnTo>
                  <a:pt x="155305" y="155305"/>
                </a:lnTo>
                <a:lnTo>
                  <a:pt x="155305" y="344321"/>
                </a:lnTo>
                <a:lnTo>
                  <a:pt x="197556" y="350153"/>
                </a:lnTo>
                <a:lnTo>
                  <a:pt x="323002" y="350341"/>
                </a:lnTo>
                <a:lnTo>
                  <a:pt x="332282" y="454480"/>
                </a:lnTo>
                <a:lnTo>
                  <a:pt x="304422" y="465268"/>
                </a:lnTo>
                <a:lnTo>
                  <a:pt x="283222" y="470808"/>
                </a:lnTo>
                <a:lnTo>
                  <a:pt x="257959" y="472849"/>
                </a:lnTo>
                <a:lnTo>
                  <a:pt x="217909" y="473141"/>
                </a:lnTo>
                <a:close/>
              </a:path>
              <a:path w="332740" h="473710">
                <a:moveTo>
                  <a:pt x="310611" y="129421"/>
                </a:moveTo>
                <a:lnTo>
                  <a:pt x="282178" y="123505"/>
                </a:lnTo>
                <a:lnTo>
                  <a:pt x="263734" y="120467"/>
                </a:lnTo>
                <a:lnTo>
                  <a:pt x="247208" y="119348"/>
                </a:lnTo>
                <a:lnTo>
                  <a:pt x="224531" y="119188"/>
                </a:lnTo>
                <a:lnTo>
                  <a:pt x="312614" y="119188"/>
                </a:lnTo>
                <a:lnTo>
                  <a:pt x="310611" y="129421"/>
                </a:lnTo>
                <a:close/>
              </a:path>
              <a:path w="332740" h="473710">
                <a:moveTo>
                  <a:pt x="323002" y="350341"/>
                </a:moveTo>
                <a:lnTo>
                  <a:pt x="212492" y="350341"/>
                </a:lnTo>
                <a:lnTo>
                  <a:pt x="248054" y="350068"/>
                </a:lnTo>
                <a:lnTo>
                  <a:pt x="271258" y="348159"/>
                </a:lnTo>
                <a:lnTo>
                  <a:pt x="292317" y="342976"/>
                </a:lnTo>
                <a:lnTo>
                  <a:pt x="321447" y="332884"/>
                </a:lnTo>
                <a:lnTo>
                  <a:pt x="323002" y="350341"/>
                </a:lnTo>
                <a:close/>
              </a:path>
            </a:pathLst>
          </a:custGeom>
          <a:solidFill>
            <a:srgbClr val="000000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8442287" y="1481822"/>
            <a:ext cx="1548130" cy="473709"/>
          </a:xfrm>
          <a:custGeom>
            <a:avLst/>
            <a:gdLst/>
            <a:ahLst/>
            <a:cxnLst/>
            <a:rect l="l" t="t" r="r" b="b"/>
            <a:pathLst>
              <a:path w="1548129" h="473710">
                <a:moveTo>
                  <a:pt x="741006" y="462305"/>
                </a:moveTo>
                <a:lnTo>
                  <a:pt x="722477" y="390664"/>
                </a:lnTo>
                <a:lnTo>
                  <a:pt x="692734" y="275691"/>
                </a:lnTo>
                <a:lnTo>
                  <a:pt x="660044" y="149288"/>
                </a:lnTo>
                <a:lnTo>
                  <a:pt x="624230" y="10833"/>
                </a:lnTo>
                <a:lnTo>
                  <a:pt x="545376" y="10833"/>
                </a:lnTo>
                <a:lnTo>
                  <a:pt x="545376" y="275691"/>
                </a:lnTo>
                <a:lnTo>
                  <a:pt x="479158" y="275691"/>
                </a:lnTo>
                <a:lnTo>
                  <a:pt x="508647" y="149288"/>
                </a:lnTo>
                <a:lnTo>
                  <a:pt x="516483" y="149288"/>
                </a:lnTo>
                <a:lnTo>
                  <a:pt x="545376" y="275691"/>
                </a:lnTo>
                <a:lnTo>
                  <a:pt x="545376" y="10833"/>
                </a:lnTo>
                <a:lnTo>
                  <a:pt x="400900" y="10833"/>
                </a:lnTo>
                <a:lnTo>
                  <a:pt x="288937" y="443699"/>
                </a:lnTo>
                <a:lnTo>
                  <a:pt x="288937" y="346697"/>
                </a:lnTo>
                <a:lnTo>
                  <a:pt x="144462" y="346697"/>
                </a:lnTo>
                <a:lnTo>
                  <a:pt x="144462" y="11417"/>
                </a:lnTo>
                <a:lnTo>
                  <a:pt x="0" y="11417"/>
                </a:lnTo>
                <a:lnTo>
                  <a:pt x="0" y="346697"/>
                </a:lnTo>
                <a:lnTo>
                  <a:pt x="0" y="462267"/>
                </a:lnTo>
                <a:lnTo>
                  <a:pt x="284124" y="462267"/>
                </a:lnTo>
                <a:lnTo>
                  <a:pt x="436422" y="462305"/>
                </a:lnTo>
                <a:lnTo>
                  <a:pt x="452666" y="390664"/>
                </a:lnTo>
                <a:lnTo>
                  <a:pt x="571855" y="390664"/>
                </a:lnTo>
                <a:lnTo>
                  <a:pt x="588708" y="462305"/>
                </a:lnTo>
                <a:lnTo>
                  <a:pt x="741006" y="462305"/>
                </a:lnTo>
                <a:close/>
              </a:path>
              <a:path w="1548129" h="473710">
                <a:moveTo>
                  <a:pt x="1131074" y="311213"/>
                </a:moveTo>
                <a:lnTo>
                  <a:pt x="1127645" y="269392"/>
                </a:lnTo>
                <a:lnTo>
                  <a:pt x="1113396" y="230771"/>
                </a:lnTo>
                <a:lnTo>
                  <a:pt x="1083449" y="201269"/>
                </a:lnTo>
                <a:lnTo>
                  <a:pt x="1043800" y="182689"/>
                </a:lnTo>
                <a:lnTo>
                  <a:pt x="992327" y="169697"/>
                </a:lnTo>
                <a:lnTo>
                  <a:pt x="912571" y="161925"/>
                </a:lnTo>
                <a:lnTo>
                  <a:pt x="912571" y="126403"/>
                </a:lnTo>
                <a:lnTo>
                  <a:pt x="929551" y="124320"/>
                </a:lnTo>
                <a:lnTo>
                  <a:pt x="942365" y="123253"/>
                </a:lnTo>
                <a:lnTo>
                  <a:pt x="957427" y="122859"/>
                </a:lnTo>
                <a:lnTo>
                  <a:pt x="981189" y="122796"/>
                </a:lnTo>
                <a:lnTo>
                  <a:pt x="1005560" y="122961"/>
                </a:lnTo>
                <a:lnTo>
                  <a:pt x="1024915" y="124155"/>
                </a:lnTo>
                <a:lnTo>
                  <a:pt x="1049337" y="127368"/>
                </a:lnTo>
                <a:lnTo>
                  <a:pt x="1088948" y="133629"/>
                </a:lnTo>
                <a:lnTo>
                  <a:pt x="1106995" y="18059"/>
                </a:lnTo>
                <a:lnTo>
                  <a:pt x="1060615" y="7620"/>
                </a:lnTo>
                <a:lnTo>
                  <a:pt x="1027087" y="2260"/>
                </a:lnTo>
                <a:lnTo>
                  <a:pt x="990180" y="279"/>
                </a:lnTo>
                <a:lnTo>
                  <a:pt x="933640" y="0"/>
                </a:lnTo>
                <a:lnTo>
                  <a:pt x="905268" y="114"/>
                </a:lnTo>
                <a:lnTo>
                  <a:pt x="852068" y="7823"/>
                </a:lnTo>
                <a:lnTo>
                  <a:pt x="810298" y="23520"/>
                </a:lnTo>
                <a:lnTo>
                  <a:pt x="777951" y="55079"/>
                </a:lnTo>
                <a:lnTo>
                  <a:pt x="761326" y="103225"/>
                </a:lnTo>
                <a:lnTo>
                  <a:pt x="757262" y="161925"/>
                </a:lnTo>
                <a:lnTo>
                  <a:pt x="757377" y="181800"/>
                </a:lnTo>
                <a:lnTo>
                  <a:pt x="764781" y="220611"/>
                </a:lnTo>
                <a:lnTo>
                  <a:pt x="790067" y="263359"/>
                </a:lnTo>
                <a:lnTo>
                  <a:pt x="837323" y="291350"/>
                </a:lnTo>
                <a:lnTo>
                  <a:pt x="884897" y="303199"/>
                </a:lnTo>
                <a:lnTo>
                  <a:pt x="975779" y="311213"/>
                </a:lnTo>
                <a:lnTo>
                  <a:pt x="975779" y="347332"/>
                </a:lnTo>
                <a:lnTo>
                  <a:pt x="917194" y="351434"/>
                </a:lnTo>
                <a:lnTo>
                  <a:pt x="906881" y="351523"/>
                </a:lnTo>
                <a:lnTo>
                  <a:pt x="858888" y="351294"/>
                </a:lnTo>
                <a:lnTo>
                  <a:pt x="835748" y="349516"/>
                </a:lnTo>
                <a:lnTo>
                  <a:pt x="810221" y="344690"/>
                </a:lnTo>
                <a:lnTo>
                  <a:pt x="771105" y="335292"/>
                </a:lnTo>
                <a:lnTo>
                  <a:pt x="750646" y="454482"/>
                </a:lnTo>
                <a:lnTo>
                  <a:pt x="791349" y="462978"/>
                </a:lnTo>
                <a:lnTo>
                  <a:pt x="860107" y="471106"/>
                </a:lnTo>
                <a:lnTo>
                  <a:pt x="924610" y="473138"/>
                </a:lnTo>
                <a:lnTo>
                  <a:pt x="943838" y="473024"/>
                </a:lnTo>
                <a:lnTo>
                  <a:pt x="989584" y="470992"/>
                </a:lnTo>
                <a:lnTo>
                  <a:pt x="1035062" y="463626"/>
                </a:lnTo>
                <a:lnTo>
                  <a:pt x="1075474" y="448348"/>
                </a:lnTo>
                <a:lnTo>
                  <a:pt x="1106398" y="417677"/>
                </a:lnTo>
                <a:lnTo>
                  <a:pt x="1126007" y="369455"/>
                </a:lnTo>
                <a:lnTo>
                  <a:pt x="1130896" y="338150"/>
                </a:lnTo>
                <a:lnTo>
                  <a:pt x="1131074" y="311213"/>
                </a:lnTo>
                <a:close/>
              </a:path>
              <a:path w="1548129" h="473710">
                <a:moveTo>
                  <a:pt x="1547634" y="311213"/>
                </a:moveTo>
                <a:lnTo>
                  <a:pt x="1544205" y="269392"/>
                </a:lnTo>
                <a:lnTo>
                  <a:pt x="1529956" y="230771"/>
                </a:lnTo>
                <a:lnTo>
                  <a:pt x="1500009" y="201269"/>
                </a:lnTo>
                <a:lnTo>
                  <a:pt x="1460347" y="182689"/>
                </a:lnTo>
                <a:lnTo>
                  <a:pt x="1408887" y="169697"/>
                </a:lnTo>
                <a:lnTo>
                  <a:pt x="1329131" y="161925"/>
                </a:lnTo>
                <a:lnTo>
                  <a:pt x="1329131" y="126403"/>
                </a:lnTo>
                <a:lnTo>
                  <a:pt x="1346111" y="124320"/>
                </a:lnTo>
                <a:lnTo>
                  <a:pt x="1358925" y="123253"/>
                </a:lnTo>
                <a:lnTo>
                  <a:pt x="1373987" y="122859"/>
                </a:lnTo>
                <a:lnTo>
                  <a:pt x="1397749" y="122796"/>
                </a:lnTo>
                <a:lnTo>
                  <a:pt x="1422120" y="122961"/>
                </a:lnTo>
                <a:lnTo>
                  <a:pt x="1441462" y="124155"/>
                </a:lnTo>
                <a:lnTo>
                  <a:pt x="1465897" y="127368"/>
                </a:lnTo>
                <a:lnTo>
                  <a:pt x="1505496" y="133629"/>
                </a:lnTo>
                <a:lnTo>
                  <a:pt x="1523555" y="18059"/>
                </a:lnTo>
                <a:lnTo>
                  <a:pt x="1477175" y="7620"/>
                </a:lnTo>
                <a:lnTo>
                  <a:pt x="1443647" y="2260"/>
                </a:lnTo>
                <a:lnTo>
                  <a:pt x="1406740" y="279"/>
                </a:lnTo>
                <a:lnTo>
                  <a:pt x="1350187" y="0"/>
                </a:lnTo>
                <a:lnTo>
                  <a:pt x="1321828" y="114"/>
                </a:lnTo>
                <a:lnTo>
                  <a:pt x="1268628" y="7823"/>
                </a:lnTo>
                <a:lnTo>
                  <a:pt x="1226858" y="23520"/>
                </a:lnTo>
                <a:lnTo>
                  <a:pt x="1194511" y="55079"/>
                </a:lnTo>
                <a:lnTo>
                  <a:pt x="1177886" y="103225"/>
                </a:lnTo>
                <a:lnTo>
                  <a:pt x="1173822" y="161925"/>
                </a:lnTo>
                <a:lnTo>
                  <a:pt x="1173937" y="181800"/>
                </a:lnTo>
                <a:lnTo>
                  <a:pt x="1181341" y="220611"/>
                </a:lnTo>
                <a:lnTo>
                  <a:pt x="1206627" y="263359"/>
                </a:lnTo>
                <a:lnTo>
                  <a:pt x="1253883" y="291350"/>
                </a:lnTo>
                <a:lnTo>
                  <a:pt x="1301457" y="303199"/>
                </a:lnTo>
                <a:lnTo>
                  <a:pt x="1392326" y="311213"/>
                </a:lnTo>
                <a:lnTo>
                  <a:pt x="1392326" y="347332"/>
                </a:lnTo>
                <a:lnTo>
                  <a:pt x="1333754" y="351434"/>
                </a:lnTo>
                <a:lnTo>
                  <a:pt x="1323441" y="351523"/>
                </a:lnTo>
                <a:lnTo>
                  <a:pt x="1275448" y="351294"/>
                </a:lnTo>
                <a:lnTo>
                  <a:pt x="1252296" y="349516"/>
                </a:lnTo>
                <a:lnTo>
                  <a:pt x="1226781" y="344690"/>
                </a:lnTo>
                <a:lnTo>
                  <a:pt x="1187665" y="335292"/>
                </a:lnTo>
                <a:lnTo>
                  <a:pt x="1167193" y="454482"/>
                </a:lnTo>
                <a:lnTo>
                  <a:pt x="1207909" y="462978"/>
                </a:lnTo>
                <a:lnTo>
                  <a:pt x="1276654" y="471106"/>
                </a:lnTo>
                <a:lnTo>
                  <a:pt x="1341170" y="473138"/>
                </a:lnTo>
                <a:lnTo>
                  <a:pt x="1360385" y="473024"/>
                </a:lnTo>
                <a:lnTo>
                  <a:pt x="1406144" y="470992"/>
                </a:lnTo>
                <a:lnTo>
                  <a:pt x="1451622" y="463626"/>
                </a:lnTo>
                <a:lnTo>
                  <a:pt x="1492034" y="448348"/>
                </a:lnTo>
                <a:lnTo>
                  <a:pt x="1522958" y="417677"/>
                </a:lnTo>
                <a:lnTo>
                  <a:pt x="1542554" y="369455"/>
                </a:lnTo>
                <a:lnTo>
                  <a:pt x="1547444" y="338150"/>
                </a:lnTo>
                <a:lnTo>
                  <a:pt x="1547634" y="311213"/>
                </a:lnTo>
                <a:close/>
              </a:path>
            </a:pathLst>
          </a:custGeom>
          <a:solidFill>
            <a:srgbClr val="000000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639942" y="2148559"/>
            <a:ext cx="415925" cy="451484"/>
          </a:xfrm>
          <a:custGeom>
            <a:avLst/>
            <a:gdLst/>
            <a:ahLst/>
            <a:cxnLst/>
            <a:rect l="l" t="t" r="r" b="b"/>
            <a:pathLst>
              <a:path w="415925" h="451485">
                <a:moveTo>
                  <a:pt x="202258" y="451470"/>
                </a:moveTo>
                <a:lnTo>
                  <a:pt x="0" y="451470"/>
                </a:lnTo>
                <a:lnTo>
                  <a:pt x="0" y="0"/>
                </a:lnTo>
                <a:lnTo>
                  <a:pt x="202258" y="0"/>
                </a:lnTo>
                <a:lnTo>
                  <a:pt x="238047" y="192"/>
                </a:lnTo>
                <a:lnTo>
                  <a:pt x="279375" y="5206"/>
                </a:lnTo>
                <a:lnTo>
                  <a:pt x="328040" y="19897"/>
                </a:lnTo>
                <a:lnTo>
                  <a:pt x="369604" y="51768"/>
                </a:lnTo>
                <a:lnTo>
                  <a:pt x="398342" y="96464"/>
                </a:lnTo>
                <a:lnTo>
                  <a:pt x="403267" y="115576"/>
                </a:lnTo>
                <a:lnTo>
                  <a:pt x="144470" y="115576"/>
                </a:lnTo>
                <a:lnTo>
                  <a:pt x="144470" y="335894"/>
                </a:lnTo>
                <a:lnTo>
                  <a:pt x="403047" y="335894"/>
                </a:lnTo>
                <a:lnTo>
                  <a:pt x="398342" y="354277"/>
                </a:lnTo>
                <a:lnTo>
                  <a:pt x="369604" y="399100"/>
                </a:lnTo>
                <a:lnTo>
                  <a:pt x="328040" y="431098"/>
                </a:lnTo>
                <a:lnTo>
                  <a:pt x="279375" y="446137"/>
                </a:lnTo>
                <a:lnTo>
                  <a:pt x="238047" y="451273"/>
                </a:lnTo>
                <a:lnTo>
                  <a:pt x="202258" y="451470"/>
                </a:lnTo>
                <a:close/>
              </a:path>
              <a:path w="415925" h="451485">
                <a:moveTo>
                  <a:pt x="403047" y="335894"/>
                </a:moveTo>
                <a:lnTo>
                  <a:pt x="204666" y="335894"/>
                </a:lnTo>
                <a:lnTo>
                  <a:pt x="222269" y="335786"/>
                </a:lnTo>
                <a:lnTo>
                  <a:pt x="232620" y="335028"/>
                </a:lnTo>
                <a:lnTo>
                  <a:pt x="260552" y="147254"/>
                </a:lnTo>
                <a:lnTo>
                  <a:pt x="260446" y="139725"/>
                </a:lnTo>
                <a:lnTo>
                  <a:pt x="222269" y="115684"/>
                </a:lnTo>
                <a:lnTo>
                  <a:pt x="204666" y="115576"/>
                </a:lnTo>
                <a:lnTo>
                  <a:pt x="403267" y="115576"/>
                </a:lnTo>
                <a:lnTo>
                  <a:pt x="414036" y="166592"/>
                </a:lnTo>
                <a:lnTo>
                  <a:pt x="415353" y="225133"/>
                </a:lnTo>
                <a:lnTo>
                  <a:pt x="415188" y="260954"/>
                </a:lnTo>
                <a:lnTo>
                  <a:pt x="414036" y="283711"/>
                </a:lnTo>
                <a:lnTo>
                  <a:pt x="410908" y="303139"/>
                </a:lnTo>
                <a:lnTo>
                  <a:pt x="404818" y="328971"/>
                </a:lnTo>
                <a:lnTo>
                  <a:pt x="403047" y="335894"/>
                </a:lnTo>
                <a:close/>
              </a:path>
            </a:pathLst>
          </a:custGeom>
          <a:solidFill>
            <a:srgbClr val="FEC802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105851" y="2137752"/>
            <a:ext cx="1025525" cy="473709"/>
          </a:xfrm>
          <a:custGeom>
            <a:avLst/>
            <a:gdLst/>
            <a:ahLst/>
            <a:cxnLst/>
            <a:rect l="l" t="t" r="r" b="b"/>
            <a:pathLst>
              <a:path w="1025525" h="473710">
                <a:moveTo>
                  <a:pt x="144475" y="10807"/>
                </a:moveTo>
                <a:lnTo>
                  <a:pt x="0" y="10807"/>
                </a:lnTo>
                <a:lnTo>
                  <a:pt x="0" y="462280"/>
                </a:lnTo>
                <a:lnTo>
                  <a:pt x="144475" y="462280"/>
                </a:lnTo>
                <a:lnTo>
                  <a:pt x="144475" y="10807"/>
                </a:lnTo>
                <a:close/>
              </a:path>
              <a:path w="1025525" h="473710">
                <a:moveTo>
                  <a:pt x="629056" y="462280"/>
                </a:moveTo>
                <a:lnTo>
                  <a:pt x="610527" y="390652"/>
                </a:lnTo>
                <a:lnTo>
                  <a:pt x="580783" y="275678"/>
                </a:lnTo>
                <a:lnTo>
                  <a:pt x="548081" y="149263"/>
                </a:lnTo>
                <a:lnTo>
                  <a:pt x="512267" y="10807"/>
                </a:lnTo>
                <a:lnTo>
                  <a:pt x="433412" y="10807"/>
                </a:lnTo>
                <a:lnTo>
                  <a:pt x="433412" y="275678"/>
                </a:lnTo>
                <a:lnTo>
                  <a:pt x="367195" y="275678"/>
                </a:lnTo>
                <a:lnTo>
                  <a:pt x="396697" y="149263"/>
                </a:lnTo>
                <a:lnTo>
                  <a:pt x="404520" y="149263"/>
                </a:lnTo>
                <a:lnTo>
                  <a:pt x="433412" y="275678"/>
                </a:lnTo>
                <a:lnTo>
                  <a:pt x="433412" y="10807"/>
                </a:lnTo>
                <a:lnTo>
                  <a:pt x="288950" y="10807"/>
                </a:lnTo>
                <a:lnTo>
                  <a:pt x="172161" y="462280"/>
                </a:lnTo>
                <a:lnTo>
                  <a:pt x="324459" y="462280"/>
                </a:lnTo>
                <a:lnTo>
                  <a:pt x="340715" y="390652"/>
                </a:lnTo>
                <a:lnTo>
                  <a:pt x="459905" y="390652"/>
                </a:lnTo>
                <a:lnTo>
                  <a:pt x="476758" y="462280"/>
                </a:lnTo>
                <a:lnTo>
                  <a:pt x="629056" y="462280"/>
                </a:lnTo>
                <a:close/>
              </a:path>
              <a:path w="1025525" h="473710">
                <a:moveTo>
                  <a:pt x="1025144" y="199224"/>
                </a:moveTo>
                <a:lnTo>
                  <a:pt x="851179" y="199224"/>
                </a:lnTo>
                <a:lnTo>
                  <a:pt x="851179" y="309994"/>
                </a:lnTo>
                <a:lnTo>
                  <a:pt x="887895" y="309994"/>
                </a:lnTo>
                <a:lnTo>
                  <a:pt x="887895" y="329247"/>
                </a:lnTo>
                <a:lnTo>
                  <a:pt x="862571" y="359232"/>
                </a:lnTo>
                <a:lnTo>
                  <a:pt x="790371" y="359956"/>
                </a:lnTo>
                <a:lnTo>
                  <a:pt x="790371" y="155282"/>
                </a:lnTo>
                <a:lnTo>
                  <a:pt x="821524" y="122212"/>
                </a:lnTo>
                <a:lnTo>
                  <a:pt x="890092" y="119214"/>
                </a:lnTo>
                <a:lnTo>
                  <a:pt x="899782" y="119507"/>
                </a:lnTo>
                <a:lnTo>
                  <a:pt x="910145" y="120307"/>
                </a:lnTo>
                <a:lnTo>
                  <a:pt x="941590" y="123520"/>
                </a:lnTo>
                <a:lnTo>
                  <a:pt x="952677" y="124853"/>
                </a:lnTo>
                <a:lnTo>
                  <a:pt x="981798" y="129400"/>
                </a:lnTo>
                <a:lnTo>
                  <a:pt x="1003477" y="18643"/>
                </a:lnTo>
                <a:lnTo>
                  <a:pt x="964298" y="9766"/>
                </a:lnTo>
                <a:lnTo>
                  <a:pt x="917435" y="3136"/>
                </a:lnTo>
                <a:lnTo>
                  <a:pt x="878903" y="165"/>
                </a:lnTo>
                <a:lnTo>
                  <a:pt x="872477" y="0"/>
                </a:lnTo>
                <a:lnTo>
                  <a:pt x="825550" y="190"/>
                </a:lnTo>
                <a:lnTo>
                  <a:pt x="781278" y="5562"/>
                </a:lnTo>
                <a:lnTo>
                  <a:pt x="729043" y="21323"/>
                </a:lnTo>
                <a:lnTo>
                  <a:pt x="684428" y="55054"/>
                </a:lnTo>
                <a:lnTo>
                  <a:pt x="659828" y="85686"/>
                </a:lnTo>
                <a:lnTo>
                  <a:pt x="646506" y="128498"/>
                </a:lnTo>
                <a:lnTo>
                  <a:pt x="636498" y="175564"/>
                </a:lnTo>
                <a:lnTo>
                  <a:pt x="635076" y="235940"/>
                </a:lnTo>
                <a:lnTo>
                  <a:pt x="635215" y="270738"/>
                </a:lnTo>
                <a:lnTo>
                  <a:pt x="639013" y="312686"/>
                </a:lnTo>
                <a:lnTo>
                  <a:pt x="650176" y="365226"/>
                </a:lnTo>
                <a:lnTo>
                  <a:pt x="677811" y="413219"/>
                </a:lnTo>
                <a:lnTo>
                  <a:pt x="704037" y="441172"/>
                </a:lnTo>
                <a:lnTo>
                  <a:pt x="743127" y="458076"/>
                </a:lnTo>
                <a:lnTo>
                  <a:pt x="787107" y="471233"/>
                </a:lnTo>
                <a:lnTo>
                  <a:pt x="847559" y="473125"/>
                </a:lnTo>
                <a:lnTo>
                  <a:pt x="902144" y="472617"/>
                </a:lnTo>
                <a:lnTo>
                  <a:pt x="938834" y="469061"/>
                </a:lnTo>
                <a:lnTo>
                  <a:pt x="974280" y="459409"/>
                </a:lnTo>
                <a:lnTo>
                  <a:pt x="1025144" y="440613"/>
                </a:lnTo>
                <a:lnTo>
                  <a:pt x="1025144" y="199224"/>
                </a:lnTo>
                <a:close/>
              </a:path>
            </a:pathLst>
          </a:custGeom>
          <a:solidFill>
            <a:srgbClr val="FEC802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9196006" y="2148560"/>
            <a:ext cx="1416050" cy="451484"/>
          </a:xfrm>
          <a:custGeom>
            <a:avLst/>
            <a:gdLst/>
            <a:ahLst/>
            <a:cxnLst/>
            <a:rect l="l" t="t" r="r" b="b"/>
            <a:pathLst>
              <a:path w="1416050" h="451485">
                <a:moveTo>
                  <a:pt x="393687" y="451472"/>
                </a:moveTo>
                <a:lnTo>
                  <a:pt x="323875" y="317233"/>
                </a:lnTo>
                <a:lnTo>
                  <a:pt x="315429" y="300990"/>
                </a:lnTo>
                <a:lnTo>
                  <a:pt x="354406" y="279450"/>
                </a:lnTo>
                <a:lnTo>
                  <a:pt x="374421" y="257416"/>
                </a:lnTo>
                <a:lnTo>
                  <a:pt x="381787" y="221500"/>
                </a:lnTo>
                <a:lnTo>
                  <a:pt x="382054" y="205879"/>
                </a:lnTo>
                <a:lnTo>
                  <a:pt x="382841" y="158318"/>
                </a:lnTo>
                <a:lnTo>
                  <a:pt x="381711" y="115582"/>
                </a:lnTo>
                <a:lnTo>
                  <a:pt x="380415" y="66789"/>
                </a:lnTo>
                <a:lnTo>
                  <a:pt x="363435" y="19799"/>
                </a:lnTo>
                <a:lnTo>
                  <a:pt x="317322" y="2476"/>
                </a:lnTo>
                <a:lnTo>
                  <a:pt x="227545" y="0"/>
                </a:lnTo>
                <a:lnTo>
                  <a:pt x="227545" y="145681"/>
                </a:lnTo>
                <a:lnTo>
                  <a:pt x="227545" y="175780"/>
                </a:lnTo>
                <a:lnTo>
                  <a:pt x="202222" y="205193"/>
                </a:lnTo>
                <a:lnTo>
                  <a:pt x="177571" y="205879"/>
                </a:lnTo>
                <a:lnTo>
                  <a:pt x="144475" y="205879"/>
                </a:lnTo>
                <a:lnTo>
                  <a:pt x="144475" y="115582"/>
                </a:lnTo>
                <a:lnTo>
                  <a:pt x="177571" y="115582"/>
                </a:lnTo>
                <a:lnTo>
                  <a:pt x="215798" y="121005"/>
                </a:lnTo>
                <a:lnTo>
                  <a:pt x="227545" y="145681"/>
                </a:lnTo>
                <a:lnTo>
                  <a:pt x="227545" y="0"/>
                </a:lnTo>
                <a:lnTo>
                  <a:pt x="0" y="0"/>
                </a:lnTo>
                <a:lnTo>
                  <a:pt x="0" y="451472"/>
                </a:lnTo>
                <a:lnTo>
                  <a:pt x="144475" y="451472"/>
                </a:lnTo>
                <a:lnTo>
                  <a:pt x="144475" y="317233"/>
                </a:lnTo>
                <a:lnTo>
                  <a:pt x="175768" y="317233"/>
                </a:lnTo>
                <a:lnTo>
                  <a:pt x="234759" y="451472"/>
                </a:lnTo>
                <a:lnTo>
                  <a:pt x="393687" y="451472"/>
                </a:lnTo>
                <a:close/>
              </a:path>
              <a:path w="1416050" h="451485">
                <a:moveTo>
                  <a:pt x="856589" y="451472"/>
                </a:moveTo>
                <a:lnTo>
                  <a:pt x="838060" y="379844"/>
                </a:lnTo>
                <a:lnTo>
                  <a:pt x="808316" y="264871"/>
                </a:lnTo>
                <a:lnTo>
                  <a:pt x="775627" y="138455"/>
                </a:lnTo>
                <a:lnTo>
                  <a:pt x="739813" y="0"/>
                </a:lnTo>
                <a:lnTo>
                  <a:pt x="660946" y="0"/>
                </a:lnTo>
                <a:lnTo>
                  <a:pt x="660946" y="264871"/>
                </a:lnTo>
                <a:lnTo>
                  <a:pt x="594741" y="264871"/>
                </a:lnTo>
                <a:lnTo>
                  <a:pt x="624230" y="138455"/>
                </a:lnTo>
                <a:lnTo>
                  <a:pt x="632053" y="138455"/>
                </a:lnTo>
                <a:lnTo>
                  <a:pt x="660946" y="264871"/>
                </a:lnTo>
                <a:lnTo>
                  <a:pt x="660946" y="0"/>
                </a:lnTo>
                <a:lnTo>
                  <a:pt x="516483" y="0"/>
                </a:lnTo>
                <a:lnTo>
                  <a:pt x="399707" y="451472"/>
                </a:lnTo>
                <a:lnTo>
                  <a:pt x="551992" y="451472"/>
                </a:lnTo>
                <a:lnTo>
                  <a:pt x="568248" y="379844"/>
                </a:lnTo>
                <a:lnTo>
                  <a:pt x="687438" y="379844"/>
                </a:lnTo>
                <a:lnTo>
                  <a:pt x="704291" y="451472"/>
                </a:lnTo>
                <a:lnTo>
                  <a:pt x="856589" y="451472"/>
                </a:lnTo>
                <a:close/>
              </a:path>
              <a:path w="1416050" h="451485">
                <a:moveTo>
                  <a:pt x="1415808" y="451472"/>
                </a:moveTo>
                <a:lnTo>
                  <a:pt x="1388719" y="0"/>
                </a:lnTo>
                <a:lnTo>
                  <a:pt x="1199705" y="0"/>
                </a:lnTo>
                <a:lnTo>
                  <a:pt x="1143723" y="229958"/>
                </a:lnTo>
                <a:lnTo>
                  <a:pt x="1138301" y="229958"/>
                </a:lnTo>
                <a:lnTo>
                  <a:pt x="1082319" y="0"/>
                </a:lnTo>
                <a:lnTo>
                  <a:pt x="893914" y="0"/>
                </a:lnTo>
                <a:lnTo>
                  <a:pt x="866216" y="451472"/>
                </a:lnTo>
                <a:lnTo>
                  <a:pt x="1017308" y="451472"/>
                </a:lnTo>
                <a:lnTo>
                  <a:pt x="1025740" y="232359"/>
                </a:lnTo>
                <a:lnTo>
                  <a:pt x="1029957" y="232359"/>
                </a:lnTo>
                <a:lnTo>
                  <a:pt x="1085938" y="451472"/>
                </a:lnTo>
                <a:lnTo>
                  <a:pt x="1196098" y="451472"/>
                </a:lnTo>
                <a:lnTo>
                  <a:pt x="1251470" y="232359"/>
                </a:lnTo>
                <a:lnTo>
                  <a:pt x="1256296" y="232359"/>
                </a:lnTo>
                <a:lnTo>
                  <a:pt x="1264716" y="451472"/>
                </a:lnTo>
                <a:lnTo>
                  <a:pt x="1415808" y="451472"/>
                </a:lnTo>
                <a:close/>
              </a:path>
            </a:pathLst>
          </a:custGeom>
          <a:solidFill>
            <a:srgbClr val="FEC802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9" name="object 9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/>
          <p:nvPr/>
        </p:nvSpPr>
        <p:spPr>
          <a:xfrm>
            <a:off x="1699823" y="9893617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307963" y="641843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2" name="object 22" descr=""/>
          <p:cNvGrpSpPr/>
          <p:nvPr/>
        </p:nvGrpSpPr>
        <p:grpSpPr>
          <a:xfrm>
            <a:off x="1185832" y="498638"/>
            <a:ext cx="542925" cy="197485"/>
            <a:chOff x="1185832" y="498638"/>
            <a:chExt cx="542925" cy="197485"/>
          </a:xfrm>
        </p:grpSpPr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8054" y="555591"/>
              <a:ext cx="112739" cy="14024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5832" y="501723"/>
              <a:ext cx="128382" cy="19316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3790" y="498638"/>
              <a:ext cx="114038" cy="19648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2982" y="556066"/>
              <a:ext cx="115567" cy="139061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809583" y="499824"/>
            <a:ext cx="397510" cy="203835"/>
            <a:chOff x="1809583" y="499824"/>
            <a:chExt cx="397510" cy="203835"/>
          </a:xfrm>
        </p:grpSpPr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9583" y="502672"/>
              <a:ext cx="182962" cy="19482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1972" y="499824"/>
              <a:ext cx="184861" cy="203371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923620" y="2937782"/>
            <a:ext cx="16552544" cy="6838950"/>
            <a:chOff x="923620" y="2937782"/>
            <a:chExt cx="16552544" cy="6838950"/>
          </a:xfrm>
        </p:grpSpPr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7445" y="3228720"/>
              <a:ext cx="16202755" cy="6424012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047445" y="3061607"/>
              <a:ext cx="16304894" cy="6591300"/>
            </a:xfrm>
            <a:custGeom>
              <a:avLst/>
              <a:gdLst/>
              <a:ahLst/>
              <a:cxnLst/>
              <a:rect l="l" t="t" r="r" b="b"/>
              <a:pathLst>
                <a:path w="16304894" h="6591300">
                  <a:moveTo>
                    <a:pt x="0" y="0"/>
                  </a:moveTo>
                  <a:lnTo>
                    <a:pt x="0" y="6591126"/>
                  </a:lnTo>
                  <a:lnTo>
                    <a:pt x="16304497" y="6591126"/>
                  </a:lnTo>
                  <a:lnTo>
                    <a:pt x="16304497" y="0"/>
                  </a:lnTo>
                  <a:lnTo>
                    <a:pt x="0" y="0"/>
                  </a:lnTo>
                  <a:close/>
                </a:path>
              </a:pathLst>
            </a:custGeom>
            <a:ln w="24765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341941" y="9752723"/>
            <a:ext cx="262890" cy="201295"/>
            <a:chOff x="341941" y="9752723"/>
            <a:chExt cx="262890" cy="201295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1941" y="9752723"/>
              <a:ext cx="110276" cy="20107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189" y="9752723"/>
              <a:ext cx="110276" cy="20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0F1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22829" y="852172"/>
            <a:ext cx="16718915" cy="9097645"/>
            <a:chOff x="922829" y="852172"/>
            <a:chExt cx="16718915" cy="9097645"/>
          </a:xfrm>
        </p:grpSpPr>
        <p:sp>
          <p:nvSpPr>
            <p:cNvPr id="4" name="object 4" descr=""/>
            <p:cNvSpPr/>
            <p:nvPr/>
          </p:nvSpPr>
          <p:spPr>
            <a:xfrm>
              <a:off x="1046654" y="975997"/>
              <a:ext cx="16203930" cy="8677275"/>
            </a:xfrm>
            <a:custGeom>
              <a:avLst/>
              <a:gdLst/>
              <a:ahLst/>
              <a:cxnLst/>
              <a:rect l="l" t="t" r="r" b="b"/>
              <a:pathLst>
                <a:path w="16203930" h="8677275">
                  <a:moveTo>
                    <a:pt x="0" y="0"/>
                  </a:moveTo>
                  <a:lnTo>
                    <a:pt x="0" y="8676736"/>
                  </a:lnTo>
                  <a:lnTo>
                    <a:pt x="16203546" y="8676736"/>
                  </a:lnTo>
                  <a:lnTo>
                    <a:pt x="16203546" y="0"/>
                  </a:lnTo>
                  <a:lnTo>
                    <a:pt x="0" y="0"/>
                  </a:lnTo>
                  <a:close/>
                </a:path>
              </a:pathLst>
            </a:custGeom>
            <a:ln w="24765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933356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3530" y="9736911"/>
              <a:ext cx="152113" cy="18604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7853" y="9733352"/>
              <a:ext cx="279509" cy="19316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1819" y="9736911"/>
              <a:ext cx="113432" cy="1860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99824" y="9893617"/>
              <a:ext cx="13928090" cy="41910"/>
            </a:xfrm>
            <a:custGeom>
              <a:avLst/>
              <a:gdLst/>
              <a:ahLst/>
              <a:cxnLst/>
              <a:rect l="l" t="t" r="r" b="b"/>
              <a:pathLst>
                <a:path w="13928090" h="41909">
                  <a:moveTo>
                    <a:pt x="0" y="41741"/>
                  </a:moveTo>
                  <a:lnTo>
                    <a:pt x="13927769" y="0"/>
                  </a:lnTo>
                </a:path>
              </a:pathLst>
            </a:custGeom>
            <a:ln w="28863">
              <a:solidFill>
                <a:srgbClr val="006CC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3307963" y="641843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1185832" y="498638"/>
            <a:ext cx="542925" cy="197485"/>
            <a:chOff x="1185832" y="498638"/>
            <a:chExt cx="542925" cy="197485"/>
          </a:xfrm>
        </p:grpSpPr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5832" y="501723"/>
              <a:ext cx="128382" cy="19316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054" y="555591"/>
              <a:ext cx="112739" cy="14024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3790" y="498638"/>
              <a:ext cx="114038" cy="19648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2982" y="556066"/>
              <a:ext cx="115567" cy="139061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1809583" y="499824"/>
            <a:ext cx="397510" cy="203835"/>
            <a:chOff x="1809583" y="499824"/>
            <a:chExt cx="397510" cy="203835"/>
          </a:xfrm>
        </p:grpSpPr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9583" y="502672"/>
              <a:ext cx="182962" cy="19482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1972" y="499824"/>
              <a:ext cx="184861" cy="203371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75177" y="1237021"/>
            <a:ext cx="6212328" cy="8154687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868567" y="1552575"/>
            <a:ext cx="5670623" cy="7877234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341941" y="9748883"/>
            <a:ext cx="266700" cy="205104"/>
            <a:chOff x="341941" y="9748883"/>
            <a:chExt cx="266700" cy="205104"/>
          </a:xfrm>
        </p:grpSpPr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941" y="9752723"/>
              <a:ext cx="110276" cy="20107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1021" y="9748883"/>
              <a:ext cx="127558" cy="204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4" name="object 4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1006709" y="9770192"/>
            <a:ext cx="13945235" cy="30480"/>
          </a:xfrm>
          <a:custGeom>
            <a:avLst/>
            <a:gdLst/>
            <a:ahLst/>
            <a:cxnLst/>
            <a:rect l="l" t="t" r="r" b="b"/>
            <a:pathLst>
              <a:path w="13945235" h="30479">
                <a:moveTo>
                  <a:pt x="0" y="30010"/>
                </a:moveTo>
                <a:lnTo>
                  <a:pt x="13945154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670817" y="498400"/>
            <a:ext cx="411480" cy="209550"/>
            <a:chOff x="670817" y="498400"/>
            <a:chExt cx="411480" cy="20955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817" y="501485"/>
              <a:ext cx="182488" cy="20598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5375" y="498400"/>
              <a:ext cx="206456" cy="204794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1611826" y="581365"/>
            <a:ext cx="15418435" cy="3175"/>
          </a:xfrm>
          <a:custGeom>
            <a:avLst/>
            <a:gdLst/>
            <a:ahLst/>
            <a:cxnLst/>
            <a:rect l="l" t="t" r="r" b="b"/>
            <a:pathLst>
              <a:path w="15418435" h="3175">
                <a:moveTo>
                  <a:pt x="0" y="2883"/>
                </a:moveTo>
                <a:lnTo>
                  <a:pt x="15418041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0" y="1031438"/>
            <a:ext cx="18288000" cy="9255760"/>
            <a:chOff x="0" y="1031438"/>
            <a:chExt cx="18288000" cy="9255760"/>
          </a:xfrm>
        </p:grpSpPr>
        <p:sp>
          <p:nvSpPr>
            <p:cNvPr id="21" name="object 21" descr=""/>
            <p:cNvSpPr/>
            <p:nvPr/>
          </p:nvSpPr>
          <p:spPr>
            <a:xfrm>
              <a:off x="4299979" y="1415492"/>
              <a:ext cx="12687300" cy="6465570"/>
            </a:xfrm>
            <a:custGeom>
              <a:avLst/>
              <a:gdLst/>
              <a:ahLst/>
              <a:cxnLst/>
              <a:rect l="l" t="t" r="r" b="b"/>
              <a:pathLst>
                <a:path w="12687300" h="6465570">
                  <a:moveTo>
                    <a:pt x="12687299" y="6465093"/>
                  </a:moveTo>
                  <a:lnTo>
                    <a:pt x="5984837" y="6465093"/>
                  </a:lnTo>
                  <a:lnTo>
                    <a:pt x="5943170" y="6464262"/>
                  </a:lnTo>
                  <a:lnTo>
                    <a:pt x="5901817" y="6461782"/>
                  </a:lnTo>
                  <a:lnTo>
                    <a:pt x="5860796" y="6457679"/>
                  </a:lnTo>
                  <a:lnTo>
                    <a:pt x="5820127" y="6451977"/>
                  </a:lnTo>
                  <a:lnTo>
                    <a:pt x="5779826" y="6444701"/>
                  </a:lnTo>
                  <a:lnTo>
                    <a:pt x="5739914" y="6435874"/>
                  </a:lnTo>
                  <a:lnTo>
                    <a:pt x="5700409" y="6425520"/>
                  </a:lnTo>
                  <a:lnTo>
                    <a:pt x="5661329" y="6413665"/>
                  </a:lnTo>
                  <a:lnTo>
                    <a:pt x="5622694" y="6400332"/>
                  </a:lnTo>
                  <a:lnTo>
                    <a:pt x="5584521" y="6385547"/>
                  </a:lnTo>
                  <a:lnTo>
                    <a:pt x="5546830" y="6369332"/>
                  </a:lnTo>
                  <a:lnTo>
                    <a:pt x="5509638" y="6351712"/>
                  </a:lnTo>
                  <a:lnTo>
                    <a:pt x="5472966" y="6332712"/>
                  </a:lnTo>
                  <a:lnTo>
                    <a:pt x="5436831" y="6312356"/>
                  </a:lnTo>
                  <a:lnTo>
                    <a:pt x="5401251" y="6290668"/>
                  </a:lnTo>
                  <a:lnTo>
                    <a:pt x="5366247" y="6267672"/>
                  </a:lnTo>
                  <a:lnTo>
                    <a:pt x="5331835" y="6243393"/>
                  </a:lnTo>
                  <a:lnTo>
                    <a:pt x="5298036" y="6217856"/>
                  </a:lnTo>
                  <a:lnTo>
                    <a:pt x="5264867" y="6191083"/>
                  </a:lnTo>
                  <a:lnTo>
                    <a:pt x="5232347" y="6163101"/>
                  </a:lnTo>
                  <a:lnTo>
                    <a:pt x="5200495" y="6133932"/>
                  </a:lnTo>
                  <a:lnTo>
                    <a:pt x="5169330" y="6103601"/>
                  </a:lnTo>
                  <a:lnTo>
                    <a:pt x="5138869" y="6072133"/>
                  </a:lnTo>
                  <a:lnTo>
                    <a:pt x="5109133" y="6039552"/>
                  </a:lnTo>
                  <a:lnTo>
                    <a:pt x="5080138" y="6005882"/>
                  </a:lnTo>
                  <a:lnTo>
                    <a:pt x="5051905" y="5971147"/>
                  </a:lnTo>
                  <a:lnTo>
                    <a:pt x="5024452" y="5935372"/>
                  </a:lnTo>
                  <a:lnTo>
                    <a:pt x="4997797" y="5898581"/>
                  </a:lnTo>
                  <a:lnTo>
                    <a:pt x="4971959" y="5860799"/>
                  </a:lnTo>
                  <a:lnTo>
                    <a:pt x="4946956" y="5822048"/>
                  </a:lnTo>
                  <a:lnTo>
                    <a:pt x="4922808" y="5782355"/>
                  </a:lnTo>
                  <a:lnTo>
                    <a:pt x="4899532" y="5741743"/>
                  </a:lnTo>
                  <a:lnTo>
                    <a:pt x="4877148" y="5700236"/>
                  </a:lnTo>
                  <a:lnTo>
                    <a:pt x="4855675" y="5657859"/>
                  </a:lnTo>
                  <a:lnTo>
                    <a:pt x="4835130" y="5614636"/>
                  </a:lnTo>
                  <a:lnTo>
                    <a:pt x="4815532" y="5570592"/>
                  </a:lnTo>
                  <a:lnTo>
                    <a:pt x="4796901" y="5525750"/>
                  </a:lnTo>
                  <a:lnTo>
                    <a:pt x="4779254" y="5480134"/>
                  </a:lnTo>
                  <a:lnTo>
                    <a:pt x="4762611" y="5433771"/>
                  </a:lnTo>
                  <a:lnTo>
                    <a:pt x="4746990" y="5386682"/>
                  </a:lnTo>
                  <a:lnTo>
                    <a:pt x="4732410" y="5338894"/>
                  </a:lnTo>
                  <a:lnTo>
                    <a:pt x="4718888" y="5290429"/>
                  </a:lnTo>
                  <a:lnTo>
                    <a:pt x="4706445" y="5241313"/>
                  </a:lnTo>
                  <a:lnTo>
                    <a:pt x="4695099" y="5191569"/>
                  </a:lnTo>
                  <a:lnTo>
                    <a:pt x="4684867" y="5141223"/>
                  </a:lnTo>
                  <a:lnTo>
                    <a:pt x="4675770" y="5090297"/>
                  </a:lnTo>
                  <a:lnTo>
                    <a:pt x="4667825" y="5038818"/>
                  </a:lnTo>
                  <a:lnTo>
                    <a:pt x="4661051" y="4986808"/>
                  </a:lnTo>
                  <a:lnTo>
                    <a:pt x="4655467" y="4934292"/>
                  </a:lnTo>
                  <a:lnTo>
                    <a:pt x="4651091" y="4881295"/>
                  </a:lnTo>
                  <a:lnTo>
                    <a:pt x="4647943" y="4827840"/>
                  </a:lnTo>
                  <a:lnTo>
                    <a:pt x="4646040" y="4773952"/>
                  </a:lnTo>
                  <a:lnTo>
                    <a:pt x="4645401" y="4719656"/>
                  </a:lnTo>
                  <a:lnTo>
                    <a:pt x="4646040" y="4665360"/>
                  </a:lnTo>
                  <a:lnTo>
                    <a:pt x="4647943" y="4611472"/>
                  </a:lnTo>
                  <a:lnTo>
                    <a:pt x="4651091" y="4558017"/>
                  </a:lnTo>
                  <a:lnTo>
                    <a:pt x="4655467" y="4505020"/>
                  </a:lnTo>
                  <a:lnTo>
                    <a:pt x="4661051" y="4452504"/>
                  </a:lnTo>
                  <a:lnTo>
                    <a:pt x="4667825" y="4400494"/>
                  </a:lnTo>
                  <a:lnTo>
                    <a:pt x="4675770" y="4349014"/>
                  </a:lnTo>
                  <a:lnTo>
                    <a:pt x="4684867" y="4298089"/>
                  </a:lnTo>
                  <a:lnTo>
                    <a:pt x="4695099" y="4247742"/>
                  </a:lnTo>
                  <a:lnTo>
                    <a:pt x="4706445" y="4197999"/>
                  </a:lnTo>
                  <a:lnTo>
                    <a:pt x="4718888" y="4148883"/>
                  </a:lnTo>
                  <a:lnTo>
                    <a:pt x="4732410" y="4100418"/>
                  </a:lnTo>
                  <a:lnTo>
                    <a:pt x="4746990" y="4052630"/>
                  </a:lnTo>
                  <a:lnTo>
                    <a:pt x="4762611" y="4005541"/>
                  </a:lnTo>
                  <a:lnTo>
                    <a:pt x="4779254" y="3959177"/>
                  </a:lnTo>
                  <a:lnTo>
                    <a:pt x="4796901" y="3913562"/>
                  </a:lnTo>
                  <a:lnTo>
                    <a:pt x="4815532" y="3868720"/>
                  </a:lnTo>
                  <a:lnTo>
                    <a:pt x="4835130" y="3824676"/>
                  </a:lnTo>
                  <a:lnTo>
                    <a:pt x="4855675" y="3781453"/>
                  </a:lnTo>
                  <a:lnTo>
                    <a:pt x="4877148" y="3739076"/>
                  </a:lnTo>
                  <a:lnTo>
                    <a:pt x="4899532" y="3697569"/>
                  </a:lnTo>
                  <a:lnTo>
                    <a:pt x="4922808" y="3656957"/>
                  </a:lnTo>
                  <a:lnTo>
                    <a:pt x="4946956" y="3617263"/>
                  </a:lnTo>
                  <a:lnTo>
                    <a:pt x="4971959" y="3578513"/>
                  </a:lnTo>
                  <a:lnTo>
                    <a:pt x="4997797" y="3540730"/>
                  </a:lnTo>
                  <a:lnTo>
                    <a:pt x="5024452" y="3503939"/>
                  </a:lnTo>
                  <a:lnTo>
                    <a:pt x="5051905" y="3468164"/>
                  </a:lnTo>
                  <a:lnTo>
                    <a:pt x="5080138" y="3433430"/>
                  </a:lnTo>
                  <a:lnTo>
                    <a:pt x="5109133" y="3399760"/>
                  </a:lnTo>
                  <a:lnTo>
                    <a:pt x="5138869" y="3367178"/>
                  </a:lnTo>
                  <a:lnTo>
                    <a:pt x="5169330" y="3335710"/>
                  </a:lnTo>
                  <a:lnTo>
                    <a:pt x="5200495" y="3305380"/>
                  </a:lnTo>
                  <a:lnTo>
                    <a:pt x="5232347" y="3276211"/>
                  </a:lnTo>
                  <a:lnTo>
                    <a:pt x="5264867" y="3248228"/>
                  </a:lnTo>
                  <a:lnTo>
                    <a:pt x="5298036" y="3221456"/>
                  </a:lnTo>
                  <a:lnTo>
                    <a:pt x="5331835" y="3195918"/>
                  </a:lnTo>
                  <a:lnTo>
                    <a:pt x="5366247" y="3171640"/>
                  </a:lnTo>
                  <a:lnTo>
                    <a:pt x="5401251" y="3148644"/>
                  </a:lnTo>
                  <a:lnTo>
                    <a:pt x="5436831" y="3126956"/>
                  </a:lnTo>
                  <a:lnTo>
                    <a:pt x="5472966" y="3106600"/>
                  </a:lnTo>
                  <a:lnTo>
                    <a:pt x="5509638" y="3087600"/>
                  </a:lnTo>
                  <a:lnTo>
                    <a:pt x="5546830" y="3069980"/>
                  </a:lnTo>
                  <a:lnTo>
                    <a:pt x="5584521" y="3053765"/>
                  </a:lnTo>
                  <a:lnTo>
                    <a:pt x="5622694" y="3038979"/>
                  </a:lnTo>
                  <a:lnTo>
                    <a:pt x="5661329" y="3025647"/>
                  </a:lnTo>
                  <a:lnTo>
                    <a:pt x="5700409" y="3013791"/>
                  </a:lnTo>
                  <a:lnTo>
                    <a:pt x="5739914" y="3003438"/>
                  </a:lnTo>
                  <a:lnTo>
                    <a:pt x="5779826" y="2994611"/>
                  </a:lnTo>
                  <a:lnTo>
                    <a:pt x="5820127" y="2987334"/>
                  </a:lnTo>
                  <a:lnTo>
                    <a:pt x="5860796" y="2981633"/>
                  </a:lnTo>
                  <a:lnTo>
                    <a:pt x="5901817" y="2977530"/>
                  </a:lnTo>
                  <a:lnTo>
                    <a:pt x="5943170" y="2975050"/>
                  </a:lnTo>
                  <a:lnTo>
                    <a:pt x="5984837" y="2974218"/>
                  </a:lnTo>
                  <a:lnTo>
                    <a:pt x="8963048" y="2974218"/>
                  </a:lnTo>
                  <a:lnTo>
                    <a:pt x="9004995" y="2973019"/>
                  </a:lnTo>
                  <a:lnTo>
                    <a:pt x="9046477" y="2969455"/>
                  </a:lnTo>
                  <a:lnTo>
                    <a:pt x="9087457" y="2963576"/>
                  </a:lnTo>
                  <a:lnTo>
                    <a:pt x="9127895" y="2955432"/>
                  </a:lnTo>
                  <a:lnTo>
                    <a:pt x="9167752" y="2945074"/>
                  </a:lnTo>
                  <a:lnTo>
                    <a:pt x="9206992" y="2932552"/>
                  </a:lnTo>
                  <a:lnTo>
                    <a:pt x="9245574" y="2917917"/>
                  </a:lnTo>
                  <a:lnTo>
                    <a:pt x="9283460" y="2901218"/>
                  </a:lnTo>
                  <a:lnTo>
                    <a:pt x="9320611" y="2882507"/>
                  </a:lnTo>
                  <a:lnTo>
                    <a:pt x="9356990" y="2861832"/>
                  </a:lnTo>
                  <a:lnTo>
                    <a:pt x="9392557" y="2839245"/>
                  </a:lnTo>
                  <a:lnTo>
                    <a:pt x="9427274" y="2814796"/>
                  </a:lnTo>
                  <a:lnTo>
                    <a:pt x="9461102" y="2788535"/>
                  </a:lnTo>
                  <a:lnTo>
                    <a:pt x="9494003" y="2760512"/>
                  </a:lnTo>
                  <a:lnTo>
                    <a:pt x="9525937" y="2730778"/>
                  </a:lnTo>
                  <a:lnTo>
                    <a:pt x="9556867" y="2699383"/>
                  </a:lnTo>
                  <a:lnTo>
                    <a:pt x="9586754" y="2666377"/>
                  </a:lnTo>
                  <a:lnTo>
                    <a:pt x="9615559" y="2631811"/>
                  </a:lnTo>
                  <a:lnTo>
                    <a:pt x="9643244" y="2595734"/>
                  </a:lnTo>
                  <a:lnTo>
                    <a:pt x="9669770" y="2558198"/>
                  </a:lnTo>
                  <a:lnTo>
                    <a:pt x="9695099" y="2519252"/>
                  </a:lnTo>
                  <a:lnTo>
                    <a:pt x="9719191" y="2478946"/>
                  </a:lnTo>
                  <a:lnTo>
                    <a:pt x="9742009" y="2437332"/>
                  </a:lnTo>
                  <a:lnTo>
                    <a:pt x="9763513" y="2394458"/>
                  </a:lnTo>
                  <a:lnTo>
                    <a:pt x="9783666" y="2350376"/>
                  </a:lnTo>
                  <a:lnTo>
                    <a:pt x="9802428" y="2305136"/>
                  </a:lnTo>
                  <a:lnTo>
                    <a:pt x="9819761" y="2258789"/>
                  </a:lnTo>
                  <a:lnTo>
                    <a:pt x="9835626" y="2211383"/>
                  </a:lnTo>
                  <a:lnTo>
                    <a:pt x="9849986" y="2162970"/>
                  </a:lnTo>
                  <a:lnTo>
                    <a:pt x="9862800" y="2113600"/>
                  </a:lnTo>
                  <a:lnTo>
                    <a:pt x="9874031" y="2063324"/>
                  </a:lnTo>
                  <a:lnTo>
                    <a:pt x="9883640" y="2012190"/>
                  </a:lnTo>
                  <a:lnTo>
                    <a:pt x="9891589" y="1960251"/>
                  </a:lnTo>
                  <a:lnTo>
                    <a:pt x="9897838" y="1907556"/>
                  </a:lnTo>
                  <a:lnTo>
                    <a:pt x="9902350" y="1854155"/>
                  </a:lnTo>
                  <a:lnTo>
                    <a:pt x="9905085" y="1800098"/>
                  </a:lnTo>
                  <a:lnTo>
                    <a:pt x="9906005" y="1745437"/>
                  </a:lnTo>
                  <a:lnTo>
                    <a:pt x="9905085" y="1690776"/>
                  </a:lnTo>
                  <a:lnTo>
                    <a:pt x="9902350" y="1636719"/>
                  </a:lnTo>
                  <a:lnTo>
                    <a:pt x="9897838" y="1583319"/>
                  </a:lnTo>
                  <a:lnTo>
                    <a:pt x="9891589" y="1530623"/>
                  </a:lnTo>
                  <a:lnTo>
                    <a:pt x="9883640" y="1478684"/>
                  </a:lnTo>
                  <a:lnTo>
                    <a:pt x="9874031" y="1427551"/>
                  </a:lnTo>
                  <a:lnTo>
                    <a:pt x="9862800" y="1377274"/>
                  </a:lnTo>
                  <a:lnTo>
                    <a:pt x="9849986" y="1327904"/>
                  </a:lnTo>
                  <a:lnTo>
                    <a:pt x="9835626" y="1279491"/>
                  </a:lnTo>
                  <a:lnTo>
                    <a:pt x="9819761" y="1232086"/>
                  </a:lnTo>
                  <a:lnTo>
                    <a:pt x="9802428" y="1185738"/>
                  </a:lnTo>
                  <a:lnTo>
                    <a:pt x="9783666" y="1140498"/>
                  </a:lnTo>
                  <a:lnTo>
                    <a:pt x="9763513" y="1096416"/>
                  </a:lnTo>
                  <a:lnTo>
                    <a:pt x="9742009" y="1053543"/>
                  </a:lnTo>
                  <a:lnTo>
                    <a:pt x="9719191" y="1011928"/>
                  </a:lnTo>
                  <a:lnTo>
                    <a:pt x="9695099" y="971623"/>
                  </a:lnTo>
                  <a:lnTo>
                    <a:pt x="9669770" y="932677"/>
                  </a:lnTo>
                  <a:lnTo>
                    <a:pt x="9643244" y="895140"/>
                  </a:lnTo>
                  <a:lnTo>
                    <a:pt x="9615559" y="859063"/>
                  </a:lnTo>
                  <a:lnTo>
                    <a:pt x="9586754" y="824497"/>
                  </a:lnTo>
                  <a:lnTo>
                    <a:pt x="9556867" y="791491"/>
                  </a:lnTo>
                  <a:lnTo>
                    <a:pt x="9525937" y="760096"/>
                  </a:lnTo>
                  <a:lnTo>
                    <a:pt x="9494003" y="730362"/>
                  </a:lnTo>
                  <a:lnTo>
                    <a:pt x="9461102" y="702339"/>
                  </a:lnTo>
                  <a:lnTo>
                    <a:pt x="9427274" y="676078"/>
                  </a:lnTo>
                  <a:lnTo>
                    <a:pt x="9392557" y="651629"/>
                  </a:lnTo>
                  <a:lnTo>
                    <a:pt x="9356990" y="629042"/>
                  </a:lnTo>
                  <a:lnTo>
                    <a:pt x="9320611" y="608368"/>
                  </a:lnTo>
                  <a:lnTo>
                    <a:pt x="9283460" y="589656"/>
                  </a:lnTo>
                  <a:lnTo>
                    <a:pt x="9245574" y="572957"/>
                  </a:lnTo>
                  <a:lnTo>
                    <a:pt x="9206992" y="558322"/>
                  </a:lnTo>
                  <a:lnTo>
                    <a:pt x="9167752" y="545800"/>
                  </a:lnTo>
                  <a:lnTo>
                    <a:pt x="9127895" y="535442"/>
                  </a:lnTo>
                  <a:lnTo>
                    <a:pt x="9087457" y="527299"/>
                  </a:lnTo>
                  <a:lnTo>
                    <a:pt x="9046477" y="521420"/>
                  </a:lnTo>
                  <a:lnTo>
                    <a:pt x="9004995" y="517855"/>
                  </a:lnTo>
                  <a:lnTo>
                    <a:pt x="8963048" y="516656"/>
                  </a:lnTo>
                  <a:lnTo>
                    <a:pt x="0" y="516656"/>
                  </a:lnTo>
                  <a:lnTo>
                    <a:pt x="0" y="0"/>
                  </a:lnTo>
                  <a:lnTo>
                    <a:pt x="8963048" y="0"/>
                  </a:lnTo>
                  <a:lnTo>
                    <a:pt x="9004715" y="831"/>
                  </a:lnTo>
                  <a:lnTo>
                    <a:pt x="9046070" y="3311"/>
                  </a:lnTo>
                  <a:lnTo>
                    <a:pt x="9087095" y="7414"/>
                  </a:lnTo>
                  <a:lnTo>
                    <a:pt x="9127769" y="13116"/>
                  </a:lnTo>
                  <a:lnTo>
                    <a:pt x="9168075" y="20392"/>
                  </a:lnTo>
                  <a:lnTo>
                    <a:pt x="9207994" y="29219"/>
                  </a:lnTo>
                  <a:lnTo>
                    <a:pt x="9247507" y="39573"/>
                  </a:lnTo>
                  <a:lnTo>
                    <a:pt x="9286596" y="51428"/>
                  </a:lnTo>
                  <a:lnTo>
                    <a:pt x="9325242" y="64760"/>
                  </a:lnTo>
                  <a:lnTo>
                    <a:pt x="9363425" y="79546"/>
                  </a:lnTo>
                  <a:lnTo>
                    <a:pt x="9401129" y="95761"/>
                  </a:lnTo>
                  <a:lnTo>
                    <a:pt x="9438333" y="113381"/>
                  </a:lnTo>
                  <a:lnTo>
                    <a:pt x="9475019" y="132381"/>
                  </a:lnTo>
                  <a:lnTo>
                    <a:pt x="9511168" y="152737"/>
                  </a:lnTo>
                  <a:lnTo>
                    <a:pt x="9546762" y="174425"/>
                  </a:lnTo>
                  <a:lnTo>
                    <a:pt x="9581782" y="197421"/>
                  </a:lnTo>
                  <a:lnTo>
                    <a:pt x="9616210" y="221700"/>
                  </a:lnTo>
                  <a:lnTo>
                    <a:pt x="9650026" y="247237"/>
                  </a:lnTo>
                  <a:lnTo>
                    <a:pt x="9683212" y="274010"/>
                  </a:lnTo>
                  <a:lnTo>
                    <a:pt x="9715749" y="301992"/>
                  </a:lnTo>
                  <a:lnTo>
                    <a:pt x="9747619" y="331161"/>
                  </a:lnTo>
                  <a:lnTo>
                    <a:pt x="9778802" y="361492"/>
                  </a:lnTo>
                  <a:lnTo>
                    <a:pt x="9809281" y="392960"/>
                  </a:lnTo>
                  <a:lnTo>
                    <a:pt x="9839036" y="425541"/>
                  </a:lnTo>
                  <a:lnTo>
                    <a:pt x="9868049" y="459211"/>
                  </a:lnTo>
                  <a:lnTo>
                    <a:pt x="9896300" y="493946"/>
                  </a:lnTo>
                  <a:lnTo>
                    <a:pt x="9923773" y="529721"/>
                  </a:lnTo>
                  <a:lnTo>
                    <a:pt x="9950446" y="566512"/>
                  </a:lnTo>
                  <a:lnTo>
                    <a:pt x="9976303" y="604294"/>
                  </a:lnTo>
                  <a:lnTo>
                    <a:pt x="10001324" y="643045"/>
                  </a:lnTo>
                  <a:lnTo>
                    <a:pt x="10025491" y="682738"/>
                  </a:lnTo>
                  <a:lnTo>
                    <a:pt x="10048784" y="723350"/>
                  </a:lnTo>
                  <a:lnTo>
                    <a:pt x="10071186" y="764857"/>
                  </a:lnTo>
                  <a:lnTo>
                    <a:pt x="10092677" y="807234"/>
                  </a:lnTo>
                  <a:lnTo>
                    <a:pt x="10113239" y="850457"/>
                  </a:lnTo>
                  <a:lnTo>
                    <a:pt x="10132853" y="894501"/>
                  </a:lnTo>
                  <a:lnTo>
                    <a:pt x="10151500" y="939343"/>
                  </a:lnTo>
                  <a:lnTo>
                    <a:pt x="10169162" y="984958"/>
                  </a:lnTo>
                  <a:lnTo>
                    <a:pt x="10185820" y="1031322"/>
                  </a:lnTo>
                  <a:lnTo>
                    <a:pt x="10201456" y="1078411"/>
                  </a:lnTo>
                  <a:lnTo>
                    <a:pt x="10216050" y="1126199"/>
                  </a:lnTo>
                  <a:lnTo>
                    <a:pt x="10229584" y="1174664"/>
                  </a:lnTo>
                  <a:lnTo>
                    <a:pt x="10242039" y="1223780"/>
                  </a:lnTo>
                  <a:lnTo>
                    <a:pt x="10253396" y="1273524"/>
                  </a:lnTo>
                  <a:lnTo>
                    <a:pt x="10263638" y="1323870"/>
                  </a:lnTo>
                  <a:lnTo>
                    <a:pt x="10272744" y="1374795"/>
                  </a:lnTo>
                  <a:lnTo>
                    <a:pt x="10280698" y="1426275"/>
                  </a:lnTo>
                  <a:lnTo>
                    <a:pt x="10287478" y="1478285"/>
                  </a:lnTo>
                  <a:lnTo>
                    <a:pt x="10293068" y="1530801"/>
                  </a:lnTo>
                  <a:lnTo>
                    <a:pt x="10297448" y="1583798"/>
                  </a:lnTo>
                  <a:lnTo>
                    <a:pt x="10300600" y="1637253"/>
                  </a:lnTo>
                  <a:lnTo>
                    <a:pt x="10302505" y="1691141"/>
                  </a:lnTo>
                  <a:lnTo>
                    <a:pt x="10303144" y="1745437"/>
                  </a:lnTo>
                  <a:lnTo>
                    <a:pt x="10302506" y="1799733"/>
                  </a:lnTo>
                  <a:lnTo>
                    <a:pt x="10300603" y="1853621"/>
                  </a:lnTo>
                  <a:lnTo>
                    <a:pt x="10297454" y="1907076"/>
                  </a:lnTo>
                  <a:lnTo>
                    <a:pt x="10293079" y="1960073"/>
                  </a:lnTo>
                  <a:lnTo>
                    <a:pt x="10287495" y="2012589"/>
                  </a:lnTo>
                  <a:lnTo>
                    <a:pt x="10280721" y="2064599"/>
                  </a:lnTo>
                  <a:lnTo>
                    <a:pt x="10272776" y="2116079"/>
                  </a:lnTo>
                  <a:lnTo>
                    <a:pt x="10263678" y="2167004"/>
                  </a:lnTo>
                  <a:lnTo>
                    <a:pt x="10253447" y="2217351"/>
                  </a:lnTo>
                  <a:lnTo>
                    <a:pt x="10242100" y="2267094"/>
                  </a:lnTo>
                  <a:lnTo>
                    <a:pt x="10229657" y="2316210"/>
                  </a:lnTo>
                  <a:lnTo>
                    <a:pt x="10216136" y="2364675"/>
                  </a:lnTo>
                  <a:lnTo>
                    <a:pt x="10201555" y="2412463"/>
                  </a:lnTo>
                  <a:lnTo>
                    <a:pt x="10185934" y="2459552"/>
                  </a:lnTo>
                  <a:lnTo>
                    <a:pt x="10169291" y="2505916"/>
                  </a:lnTo>
                  <a:lnTo>
                    <a:pt x="10151645" y="2551531"/>
                  </a:lnTo>
                  <a:lnTo>
                    <a:pt x="10133013" y="2596373"/>
                  </a:lnTo>
                  <a:lnTo>
                    <a:pt x="10113416" y="2640417"/>
                  </a:lnTo>
                  <a:lnTo>
                    <a:pt x="10092871" y="2683640"/>
                  </a:lnTo>
                  <a:lnTo>
                    <a:pt x="10071397" y="2726017"/>
                  </a:lnTo>
                  <a:lnTo>
                    <a:pt x="10049013" y="2767524"/>
                  </a:lnTo>
                  <a:lnTo>
                    <a:pt x="10025738" y="2808136"/>
                  </a:lnTo>
                  <a:lnTo>
                    <a:pt x="10001590" y="2847830"/>
                  </a:lnTo>
                  <a:lnTo>
                    <a:pt x="9976587" y="2886580"/>
                  </a:lnTo>
                  <a:lnTo>
                    <a:pt x="9950749" y="2924363"/>
                  </a:lnTo>
                  <a:lnTo>
                    <a:pt x="9924094" y="2961154"/>
                  </a:lnTo>
                  <a:lnTo>
                    <a:pt x="9896640" y="2996929"/>
                  </a:lnTo>
                  <a:lnTo>
                    <a:pt x="9868407" y="3031663"/>
                  </a:lnTo>
                  <a:lnTo>
                    <a:pt x="9839413" y="3065333"/>
                  </a:lnTo>
                  <a:lnTo>
                    <a:pt x="9809676" y="3097915"/>
                  </a:lnTo>
                  <a:lnTo>
                    <a:pt x="9779216" y="3129383"/>
                  </a:lnTo>
                  <a:lnTo>
                    <a:pt x="9748051" y="3159713"/>
                  </a:lnTo>
                  <a:lnTo>
                    <a:pt x="9716199" y="3188882"/>
                  </a:lnTo>
                  <a:lnTo>
                    <a:pt x="9683679" y="3216865"/>
                  </a:lnTo>
                  <a:lnTo>
                    <a:pt x="9650510" y="3243637"/>
                  </a:lnTo>
                  <a:lnTo>
                    <a:pt x="9616710" y="3269175"/>
                  </a:lnTo>
                  <a:lnTo>
                    <a:pt x="9582299" y="3293453"/>
                  </a:lnTo>
                  <a:lnTo>
                    <a:pt x="9547294" y="3316449"/>
                  </a:lnTo>
                  <a:lnTo>
                    <a:pt x="9511715" y="3338137"/>
                  </a:lnTo>
                  <a:lnTo>
                    <a:pt x="9475580" y="3358493"/>
                  </a:lnTo>
                  <a:lnTo>
                    <a:pt x="9438907" y="3377493"/>
                  </a:lnTo>
                  <a:lnTo>
                    <a:pt x="9401716" y="3395113"/>
                  </a:lnTo>
                  <a:lnTo>
                    <a:pt x="9364024" y="3411328"/>
                  </a:lnTo>
                  <a:lnTo>
                    <a:pt x="9325852" y="3426114"/>
                  </a:lnTo>
                  <a:lnTo>
                    <a:pt x="9287216" y="3439446"/>
                  </a:lnTo>
                  <a:lnTo>
                    <a:pt x="9248136" y="3451302"/>
                  </a:lnTo>
                  <a:lnTo>
                    <a:pt x="9208631" y="3461655"/>
                  </a:lnTo>
                  <a:lnTo>
                    <a:pt x="9168719" y="3470482"/>
                  </a:lnTo>
                  <a:lnTo>
                    <a:pt x="9128419" y="3477759"/>
                  </a:lnTo>
                  <a:lnTo>
                    <a:pt x="9087749" y="3483460"/>
                  </a:lnTo>
                  <a:lnTo>
                    <a:pt x="9046728" y="3487563"/>
                  </a:lnTo>
                  <a:lnTo>
                    <a:pt x="9005376" y="3490043"/>
                  </a:lnTo>
                  <a:lnTo>
                    <a:pt x="8963709" y="3490875"/>
                  </a:lnTo>
                  <a:lnTo>
                    <a:pt x="5984837" y="3490875"/>
                  </a:lnTo>
                  <a:lnTo>
                    <a:pt x="5942890" y="3492074"/>
                  </a:lnTo>
                  <a:lnTo>
                    <a:pt x="5901408" y="3495638"/>
                  </a:lnTo>
                  <a:lnTo>
                    <a:pt x="5860428" y="3501517"/>
                  </a:lnTo>
                  <a:lnTo>
                    <a:pt x="5819990" y="3509661"/>
                  </a:lnTo>
                  <a:lnTo>
                    <a:pt x="5780132" y="3520019"/>
                  </a:lnTo>
                  <a:lnTo>
                    <a:pt x="5740893" y="3532541"/>
                  </a:lnTo>
                  <a:lnTo>
                    <a:pt x="5702311" y="3547176"/>
                  </a:lnTo>
                  <a:lnTo>
                    <a:pt x="5664425" y="3563875"/>
                  </a:lnTo>
                  <a:lnTo>
                    <a:pt x="5627273" y="3582586"/>
                  </a:lnTo>
                  <a:lnTo>
                    <a:pt x="5590895" y="3603261"/>
                  </a:lnTo>
                  <a:lnTo>
                    <a:pt x="5555328" y="3625848"/>
                  </a:lnTo>
                  <a:lnTo>
                    <a:pt x="5520611" y="3650297"/>
                  </a:lnTo>
                  <a:lnTo>
                    <a:pt x="5486783" y="3676558"/>
                  </a:lnTo>
                  <a:lnTo>
                    <a:pt x="5453882" y="3704581"/>
                  </a:lnTo>
                  <a:lnTo>
                    <a:pt x="5421948" y="3734315"/>
                  </a:lnTo>
                  <a:lnTo>
                    <a:pt x="5391017" y="3765710"/>
                  </a:lnTo>
                  <a:lnTo>
                    <a:pt x="5361131" y="3798716"/>
                  </a:lnTo>
                  <a:lnTo>
                    <a:pt x="5332325" y="3833282"/>
                  </a:lnTo>
                  <a:lnTo>
                    <a:pt x="5304640" y="3869359"/>
                  </a:lnTo>
                  <a:lnTo>
                    <a:pt x="5278114" y="3906895"/>
                  </a:lnTo>
                  <a:lnTo>
                    <a:pt x="5252786" y="3945841"/>
                  </a:lnTo>
                  <a:lnTo>
                    <a:pt x="5228694" y="3986147"/>
                  </a:lnTo>
                  <a:lnTo>
                    <a:pt x="5205876" y="4027761"/>
                  </a:lnTo>
                  <a:lnTo>
                    <a:pt x="5184372" y="4070635"/>
                  </a:lnTo>
                  <a:lnTo>
                    <a:pt x="5164219" y="4114717"/>
                  </a:lnTo>
                  <a:lnTo>
                    <a:pt x="5145457" y="4159957"/>
                  </a:lnTo>
                  <a:lnTo>
                    <a:pt x="5128124" y="4206304"/>
                  </a:lnTo>
                  <a:lnTo>
                    <a:pt x="5112258" y="4253710"/>
                  </a:lnTo>
                  <a:lnTo>
                    <a:pt x="5097899" y="4302123"/>
                  </a:lnTo>
                  <a:lnTo>
                    <a:pt x="5085085" y="4351493"/>
                  </a:lnTo>
                  <a:lnTo>
                    <a:pt x="5073854" y="4401769"/>
                  </a:lnTo>
                  <a:lnTo>
                    <a:pt x="5064245" y="4452903"/>
                  </a:lnTo>
                  <a:lnTo>
                    <a:pt x="5056296" y="4504842"/>
                  </a:lnTo>
                  <a:lnTo>
                    <a:pt x="5050047" y="4557537"/>
                  </a:lnTo>
                  <a:lnTo>
                    <a:pt x="5045535" y="4610938"/>
                  </a:lnTo>
                  <a:lnTo>
                    <a:pt x="5042800" y="4664995"/>
                  </a:lnTo>
                  <a:lnTo>
                    <a:pt x="5041880" y="4719656"/>
                  </a:lnTo>
                  <a:lnTo>
                    <a:pt x="5042800" y="4774317"/>
                  </a:lnTo>
                  <a:lnTo>
                    <a:pt x="5045535" y="4828374"/>
                  </a:lnTo>
                  <a:lnTo>
                    <a:pt x="5050047" y="4881774"/>
                  </a:lnTo>
                  <a:lnTo>
                    <a:pt x="5056296" y="4934470"/>
                  </a:lnTo>
                  <a:lnTo>
                    <a:pt x="5064245" y="4986409"/>
                  </a:lnTo>
                  <a:lnTo>
                    <a:pt x="5073854" y="5037542"/>
                  </a:lnTo>
                  <a:lnTo>
                    <a:pt x="5085085" y="5087819"/>
                  </a:lnTo>
                  <a:lnTo>
                    <a:pt x="5097899" y="5137189"/>
                  </a:lnTo>
                  <a:lnTo>
                    <a:pt x="5112258" y="5185602"/>
                  </a:lnTo>
                  <a:lnTo>
                    <a:pt x="5128124" y="5233007"/>
                  </a:lnTo>
                  <a:lnTo>
                    <a:pt x="5145457" y="5279355"/>
                  </a:lnTo>
                  <a:lnTo>
                    <a:pt x="5164219" y="5324595"/>
                  </a:lnTo>
                  <a:lnTo>
                    <a:pt x="5184372" y="5368677"/>
                  </a:lnTo>
                  <a:lnTo>
                    <a:pt x="5205876" y="5411550"/>
                  </a:lnTo>
                  <a:lnTo>
                    <a:pt x="5228694" y="5453165"/>
                  </a:lnTo>
                  <a:lnTo>
                    <a:pt x="5252786" y="5493470"/>
                  </a:lnTo>
                  <a:lnTo>
                    <a:pt x="5278114" y="5532416"/>
                  </a:lnTo>
                  <a:lnTo>
                    <a:pt x="5304640" y="5569953"/>
                  </a:lnTo>
                  <a:lnTo>
                    <a:pt x="5332325" y="5606030"/>
                  </a:lnTo>
                  <a:lnTo>
                    <a:pt x="5361131" y="5640596"/>
                  </a:lnTo>
                  <a:lnTo>
                    <a:pt x="5391017" y="5673602"/>
                  </a:lnTo>
                  <a:lnTo>
                    <a:pt x="5421948" y="5704997"/>
                  </a:lnTo>
                  <a:lnTo>
                    <a:pt x="5453882" y="5734731"/>
                  </a:lnTo>
                  <a:lnTo>
                    <a:pt x="5486783" y="5762754"/>
                  </a:lnTo>
                  <a:lnTo>
                    <a:pt x="5520611" y="5789015"/>
                  </a:lnTo>
                  <a:lnTo>
                    <a:pt x="5555328" y="5813464"/>
                  </a:lnTo>
                  <a:lnTo>
                    <a:pt x="5590895" y="5836051"/>
                  </a:lnTo>
                  <a:lnTo>
                    <a:pt x="5627273" y="5856725"/>
                  </a:lnTo>
                  <a:lnTo>
                    <a:pt x="5664425" y="5875437"/>
                  </a:lnTo>
                  <a:lnTo>
                    <a:pt x="5702311" y="5892136"/>
                  </a:lnTo>
                  <a:lnTo>
                    <a:pt x="5740893" y="5906771"/>
                  </a:lnTo>
                  <a:lnTo>
                    <a:pt x="5780132" y="5919293"/>
                  </a:lnTo>
                  <a:lnTo>
                    <a:pt x="5819990" y="5929651"/>
                  </a:lnTo>
                  <a:lnTo>
                    <a:pt x="5860428" y="5937794"/>
                  </a:lnTo>
                  <a:lnTo>
                    <a:pt x="5901408" y="5943673"/>
                  </a:lnTo>
                  <a:lnTo>
                    <a:pt x="5942890" y="5947238"/>
                  </a:lnTo>
                  <a:lnTo>
                    <a:pt x="5984837" y="5948437"/>
                  </a:lnTo>
                  <a:lnTo>
                    <a:pt x="12687299" y="5948437"/>
                  </a:lnTo>
                  <a:lnTo>
                    <a:pt x="12687299" y="64650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891313" y="1610105"/>
              <a:ext cx="623570" cy="152400"/>
            </a:xfrm>
            <a:custGeom>
              <a:avLst/>
              <a:gdLst/>
              <a:ahLst/>
              <a:cxnLst/>
              <a:rect l="l" t="t" r="r" b="b"/>
              <a:pathLst>
                <a:path w="623569" h="152400">
                  <a:moveTo>
                    <a:pt x="135343" y="4495"/>
                  </a:moveTo>
                  <a:lnTo>
                    <a:pt x="12433" y="4495"/>
                  </a:lnTo>
                  <a:lnTo>
                    <a:pt x="12433" y="26085"/>
                  </a:lnTo>
                  <a:lnTo>
                    <a:pt x="111518" y="26085"/>
                  </a:lnTo>
                  <a:lnTo>
                    <a:pt x="111518" y="50215"/>
                  </a:lnTo>
                  <a:lnTo>
                    <a:pt x="12433" y="50215"/>
                  </a:lnTo>
                  <a:lnTo>
                    <a:pt x="12433" y="71805"/>
                  </a:lnTo>
                  <a:lnTo>
                    <a:pt x="111518" y="71805"/>
                  </a:lnTo>
                  <a:lnTo>
                    <a:pt x="111518" y="104825"/>
                  </a:lnTo>
                  <a:lnTo>
                    <a:pt x="135343" y="104825"/>
                  </a:lnTo>
                  <a:lnTo>
                    <a:pt x="135343" y="71805"/>
                  </a:lnTo>
                  <a:lnTo>
                    <a:pt x="135343" y="50215"/>
                  </a:lnTo>
                  <a:lnTo>
                    <a:pt x="135343" y="26085"/>
                  </a:lnTo>
                  <a:lnTo>
                    <a:pt x="135343" y="4495"/>
                  </a:lnTo>
                  <a:close/>
                </a:path>
                <a:path w="623569" h="152400">
                  <a:moveTo>
                    <a:pt x="150190" y="121183"/>
                  </a:moveTo>
                  <a:lnTo>
                    <a:pt x="75438" y="121183"/>
                  </a:lnTo>
                  <a:lnTo>
                    <a:pt x="75438" y="85445"/>
                  </a:lnTo>
                  <a:lnTo>
                    <a:pt x="51269" y="85445"/>
                  </a:lnTo>
                  <a:lnTo>
                    <a:pt x="51269" y="121183"/>
                  </a:lnTo>
                  <a:lnTo>
                    <a:pt x="0" y="121183"/>
                  </a:lnTo>
                  <a:lnTo>
                    <a:pt x="0" y="142252"/>
                  </a:lnTo>
                  <a:lnTo>
                    <a:pt x="150190" y="142252"/>
                  </a:lnTo>
                  <a:lnTo>
                    <a:pt x="150190" y="121183"/>
                  </a:lnTo>
                  <a:close/>
                </a:path>
                <a:path w="623569" h="152400">
                  <a:moveTo>
                    <a:pt x="296748" y="70535"/>
                  </a:moveTo>
                  <a:lnTo>
                    <a:pt x="196634" y="70535"/>
                  </a:lnTo>
                  <a:lnTo>
                    <a:pt x="196634" y="26085"/>
                  </a:lnTo>
                  <a:lnTo>
                    <a:pt x="295033" y="26085"/>
                  </a:lnTo>
                  <a:lnTo>
                    <a:pt x="295033" y="4495"/>
                  </a:lnTo>
                  <a:lnTo>
                    <a:pt x="172808" y="4495"/>
                  </a:lnTo>
                  <a:lnTo>
                    <a:pt x="172808" y="26085"/>
                  </a:lnTo>
                  <a:lnTo>
                    <a:pt x="172808" y="70535"/>
                  </a:lnTo>
                  <a:lnTo>
                    <a:pt x="172808" y="92125"/>
                  </a:lnTo>
                  <a:lnTo>
                    <a:pt x="296748" y="92125"/>
                  </a:lnTo>
                  <a:lnTo>
                    <a:pt x="296748" y="70535"/>
                  </a:lnTo>
                  <a:close/>
                </a:path>
                <a:path w="623569" h="152400">
                  <a:moveTo>
                    <a:pt x="309016" y="121183"/>
                  </a:moveTo>
                  <a:lnTo>
                    <a:pt x="158826" y="121183"/>
                  </a:lnTo>
                  <a:lnTo>
                    <a:pt x="158826" y="142252"/>
                  </a:lnTo>
                  <a:lnTo>
                    <a:pt x="309016" y="142252"/>
                  </a:lnTo>
                  <a:lnTo>
                    <a:pt x="309016" y="121183"/>
                  </a:lnTo>
                  <a:close/>
                </a:path>
                <a:path w="623569" h="152400">
                  <a:moveTo>
                    <a:pt x="463346" y="80619"/>
                  </a:moveTo>
                  <a:lnTo>
                    <a:pt x="429704" y="54495"/>
                  </a:lnTo>
                  <a:lnTo>
                    <a:pt x="428307" y="53340"/>
                  </a:lnTo>
                  <a:lnTo>
                    <a:pt x="424649" y="50330"/>
                  </a:lnTo>
                  <a:lnTo>
                    <a:pt x="420090" y="46316"/>
                  </a:lnTo>
                  <a:lnTo>
                    <a:pt x="409486" y="36601"/>
                  </a:lnTo>
                  <a:lnTo>
                    <a:pt x="405091" y="28486"/>
                  </a:lnTo>
                  <a:lnTo>
                    <a:pt x="404990" y="2933"/>
                  </a:lnTo>
                  <a:lnTo>
                    <a:pt x="380479" y="2933"/>
                  </a:lnTo>
                  <a:lnTo>
                    <a:pt x="380479" y="28486"/>
                  </a:lnTo>
                  <a:lnTo>
                    <a:pt x="375996" y="36601"/>
                  </a:lnTo>
                  <a:lnTo>
                    <a:pt x="340245" y="66865"/>
                  </a:lnTo>
                  <a:lnTo>
                    <a:pt x="322135" y="80619"/>
                  </a:lnTo>
                  <a:lnTo>
                    <a:pt x="336626" y="96672"/>
                  </a:lnTo>
                  <a:lnTo>
                    <a:pt x="372364" y="70091"/>
                  </a:lnTo>
                  <a:lnTo>
                    <a:pt x="392734" y="53340"/>
                  </a:lnTo>
                  <a:lnTo>
                    <a:pt x="399821" y="59385"/>
                  </a:lnTo>
                  <a:lnTo>
                    <a:pt x="413105" y="70091"/>
                  </a:lnTo>
                  <a:lnTo>
                    <a:pt x="426567" y="80441"/>
                  </a:lnTo>
                  <a:lnTo>
                    <a:pt x="440728" y="90970"/>
                  </a:lnTo>
                  <a:lnTo>
                    <a:pt x="448843" y="96672"/>
                  </a:lnTo>
                  <a:lnTo>
                    <a:pt x="463346" y="80619"/>
                  </a:lnTo>
                  <a:close/>
                </a:path>
                <a:path w="623569" h="152400">
                  <a:moveTo>
                    <a:pt x="467829" y="121183"/>
                  </a:moveTo>
                  <a:lnTo>
                    <a:pt x="404825" y="121183"/>
                  </a:lnTo>
                  <a:lnTo>
                    <a:pt x="404825" y="84759"/>
                  </a:lnTo>
                  <a:lnTo>
                    <a:pt x="380657" y="84759"/>
                  </a:lnTo>
                  <a:lnTo>
                    <a:pt x="380657" y="121183"/>
                  </a:lnTo>
                  <a:lnTo>
                    <a:pt x="317639" y="121183"/>
                  </a:lnTo>
                  <a:lnTo>
                    <a:pt x="317639" y="142252"/>
                  </a:lnTo>
                  <a:lnTo>
                    <a:pt x="467829" y="142252"/>
                  </a:lnTo>
                  <a:lnTo>
                    <a:pt x="467829" y="121183"/>
                  </a:lnTo>
                  <a:close/>
                </a:path>
                <a:path w="623569" h="152400">
                  <a:moveTo>
                    <a:pt x="547928" y="6553"/>
                  </a:moveTo>
                  <a:lnTo>
                    <a:pt x="483882" y="6553"/>
                  </a:lnTo>
                  <a:lnTo>
                    <a:pt x="483882" y="27622"/>
                  </a:lnTo>
                  <a:lnTo>
                    <a:pt x="524459" y="27622"/>
                  </a:lnTo>
                  <a:lnTo>
                    <a:pt x="524459" y="62141"/>
                  </a:lnTo>
                  <a:lnTo>
                    <a:pt x="487464" y="108254"/>
                  </a:lnTo>
                  <a:lnTo>
                    <a:pt x="476808" y="120662"/>
                  </a:lnTo>
                  <a:lnTo>
                    <a:pt x="493725" y="134302"/>
                  </a:lnTo>
                  <a:lnTo>
                    <a:pt x="524624" y="98120"/>
                  </a:lnTo>
                  <a:lnTo>
                    <a:pt x="547928" y="59728"/>
                  </a:lnTo>
                  <a:lnTo>
                    <a:pt x="547928" y="6553"/>
                  </a:lnTo>
                  <a:close/>
                </a:path>
                <a:path w="623569" h="152400">
                  <a:moveTo>
                    <a:pt x="623201" y="0"/>
                  </a:moveTo>
                  <a:lnTo>
                    <a:pt x="599719" y="0"/>
                  </a:lnTo>
                  <a:lnTo>
                    <a:pt x="599719" y="52654"/>
                  </a:lnTo>
                  <a:lnTo>
                    <a:pt x="584530" y="52654"/>
                  </a:lnTo>
                  <a:lnTo>
                    <a:pt x="584530" y="1727"/>
                  </a:lnTo>
                  <a:lnTo>
                    <a:pt x="561403" y="1727"/>
                  </a:lnTo>
                  <a:lnTo>
                    <a:pt x="561403" y="147942"/>
                  </a:lnTo>
                  <a:lnTo>
                    <a:pt x="584530" y="147942"/>
                  </a:lnTo>
                  <a:lnTo>
                    <a:pt x="584530" y="75438"/>
                  </a:lnTo>
                  <a:lnTo>
                    <a:pt x="599719" y="75438"/>
                  </a:lnTo>
                  <a:lnTo>
                    <a:pt x="599719" y="152260"/>
                  </a:lnTo>
                  <a:lnTo>
                    <a:pt x="623201" y="152260"/>
                  </a:lnTo>
                  <a:lnTo>
                    <a:pt x="623201" y="75438"/>
                  </a:lnTo>
                  <a:lnTo>
                    <a:pt x="623201" y="52654"/>
                  </a:lnTo>
                  <a:lnTo>
                    <a:pt x="62320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733789" y="1083584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727695" y="1077457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95239" y="1144252"/>
              <a:ext cx="200653" cy="202347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2721907" y="1037565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715814" y="1031438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83358" y="1098234"/>
              <a:ext cx="200653" cy="20234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17156" y="4589901"/>
              <a:ext cx="308146" cy="15640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80169" y="4592943"/>
              <a:ext cx="309700" cy="153361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1799751" y="4031082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5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1793658" y="4024955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61201" y="4091751"/>
              <a:ext cx="200653" cy="20234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2654013" y="7576781"/>
              <a:ext cx="454025" cy="153035"/>
            </a:xfrm>
            <a:custGeom>
              <a:avLst/>
              <a:gdLst/>
              <a:ahLst/>
              <a:cxnLst/>
              <a:rect l="l" t="t" r="r" b="b"/>
              <a:pathLst>
                <a:path w="454025" h="153034">
                  <a:moveTo>
                    <a:pt x="82511" y="28206"/>
                  </a:moveTo>
                  <a:lnTo>
                    <a:pt x="58686" y="28206"/>
                  </a:lnTo>
                  <a:lnTo>
                    <a:pt x="58686" y="106057"/>
                  </a:lnTo>
                  <a:lnTo>
                    <a:pt x="82511" y="106057"/>
                  </a:lnTo>
                  <a:lnTo>
                    <a:pt x="82511" y="28206"/>
                  </a:lnTo>
                  <a:close/>
                </a:path>
                <a:path w="454025" h="153034">
                  <a:moveTo>
                    <a:pt x="82511" y="7620"/>
                  </a:moveTo>
                  <a:lnTo>
                    <a:pt x="0" y="7620"/>
                  </a:lnTo>
                  <a:lnTo>
                    <a:pt x="0" y="27940"/>
                  </a:lnTo>
                  <a:lnTo>
                    <a:pt x="0" y="106680"/>
                  </a:lnTo>
                  <a:lnTo>
                    <a:pt x="0" y="127000"/>
                  </a:lnTo>
                  <a:lnTo>
                    <a:pt x="82511" y="127000"/>
                  </a:lnTo>
                  <a:lnTo>
                    <a:pt x="82511" y="106680"/>
                  </a:lnTo>
                  <a:lnTo>
                    <a:pt x="23825" y="106680"/>
                  </a:lnTo>
                  <a:lnTo>
                    <a:pt x="23825" y="27940"/>
                  </a:lnTo>
                  <a:lnTo>
                    <a:pt x="82511" y="27940"/>
                  </a:lnTo>
                  <a:lnTo>
                    <a:pt x="82511" y="7620"/>
                  </a:lnTo>
                  <a:close/>
                </a:path>
                <a:path w="454025" h="153034">
                  <a:moveTo>
                    <a:pt x="147942" y="53340"/>
                  </a:moveTo>
                  <a:lnTo>
                    <a:pt x="127228" y="53340"/>
                  </a:lnTo>
                  <a:lnTo>
                    <a:pt x="127228" y="0"/>
                  </a:lnTo>
                  <a:lnTo>
                    <a:pt x="103403" y="0"/>
                  </a:lnTo>
                  <a:lnTo>
                    <a:pt x="103403" y="53340"/>
                  </a:lnTo>
                  <a:lnTo>
                    <a:pt x="103403" y="76200"/>
                  </a:lnTo>
                  <a:lnTo>
                    <a:pt x="103403" y="152400"/>
                  </a:lnTo>
                  <a:lnTo>
                    <a:pt x="127228" y="152400"/>
                  </a:lnTo>
                  <a:lnTo>
                    <a:pt x="127228" y="76200"/>
                  </a:lnTo>
                  <a:lnTo>
                    <a:pt x="147942" y="76200"/>
                  </a:lnTo>
                  <a:lnTo>
                    <a:pt x="147942" y="53340"/>
                  </a:lnTo>
                  <a:close/>
                </a:path>
                <a:path w="454025" h="153034">
                  <a:moveTo>
                    <a:pt x="289331" y="2540"/>
                  </a:moveTo>
                  <a:lnTo>
                    <a:pt x="168833" y="2540"/>
                  </a:lnTo>
                  <a:lnTo>
                    <a:pt x="168833" y="24130"/>
                  </a:lnTo>
                  <a:lnTo>
                    <a:pt x="168833" y="50800"/>
                  </a:lnTo>
                  <a:lnTo>
                    <a:pt x="168833" y="72390"/>
                  </a:lnTo>
                  <a:lnTo>
                    <a:pt x="289331" y="72390"/>
                  </a:lnTo>
                  <a:lnTo>
                    <a:pt x="289331" y="51333"/>
                  </a:lnTo>
                  <a:lnTo>
                    <a:pt x="289331" y="50800"/>
                  </a:lnTo>
                  <a:lnTo>
                    <a:pt x="289331" y="24231"/>
                  </a:lnTo>
                  <a:lnTo>
                    <a:pt x="265506" y="24231"/>
                  </a:lnTo>
                  <a:lnTo>
                    <a:pt x="265506" y="50800"/>
                  </a:lnTo>
                  <a:lnTo>
                    <a:pt x="192646" y="50800"/>
                  </a:lnTo>
                  <a:lnTo>
                    <a:pt x="192646" y="24130"/>
                  </a:lnTo>
                  <a:lnTo>
                    <a:pt x="289331" y="24130"/>
                  </a:lnTo>
                  <a:lnTo>
                    <a:pt x="289331" y="2540"/>
                  </a:lnTo>
                  <a:close/>
                </a:path>
                <a:path w="454025" h="153034">
                  <a:moveTo>
                    <a:pt x="304177" y="87249"/>
                  </a:moveTo>
                  <a:lnTo>
                    <a:pt x="153987" y="87249"/>
                  </a:lnTo>
                  <a:lnTo>
                    <a:pt x="153987" y="108305"/>
                  </a:lnTo>
                  <a:lnTo>
                    <a:pt x="216992" y="108305"/>
                  </a:lnTo>
                  <a:lnTo>
                    <a:pt x="216992" y="153022"/>
                  </a:lnTo>
                  <a:lnTo>
                    <a:pt x="241160" y="153022"/>
                  </a:lnTo>
                  <a:lnTo>
                    <a:pt x="241160" y="108305"/>
                  </a:lnTo>
                  <a:lnTo>
                    <a:pt x="304177" y="108305"/>
                  </a:lnTo>
                  <a:lnTo>
                    <a:pt x="304177" y="87249"/>
                  </a:lnTo>
                  <a:close/>
                </a:path>
                <a:path w="454025" h="153034">
                  <a:moveTo>
                    <a:pt x="416560" y="107950"/>
                  </a:moveTo>
                  <a:lnTo>
                    <a:pt x="344906" y="107950"/>
                  </a:lnTo>
                  <a:lnTo>
                    <a:pt x="344906" y="76200"/>
                  </a:lnTo>
                  <a:lnTo>
                    <a:pt x="405333" y="76200"/>
                  </a:lnTo>
                  <a:lnTo>
                    <a:pt x="405333" y="55880"/>
                  </a:lnTo>
                  <a:lnTo>
                    <a:pt x="405333" y="26670"/>
                  </a:lnTo>
                  <a:lnTo>
                    <a:pt x="405333" y="6350"/>
                  </a:lnTo>
                  <a:lnTo>
                    <a:pt x="320916" y="6350"/>
                  </a:lnTo>
                  <a:lnTo>
                    <a:pt x="320916" y="26670"/>
                  </a:lnTo>
                  <a:lnTo>
                    <a:pt x="381508" y="26670"/>
                  </a:lnTo>
                  <a:lnTo>
                    <a:pt x="381508" y="55880"/>
                  </a:lnTo>
                  <a:lnTo>
                    <a:pt x="321094" y="55880"/>
                  </a:lnTo>
                  <a:lnTo>
                    <a:pt x="321094" y="76200"/>
                  </a:lnTo>
                  <a:lnTo>
                    <a:pt x="321094" y="107950"/>
                  </a:lnTo>
                  <a:lnTo>
                    <a:pt x="321094" y="128270"/>
                  </a:lnTo>
                  <a:lnTo>
                    <a:pt x="416560" y="128270"/>
                  </a:lnTo>
                  <a:lnTo>
                    <a:pt x="416560" y="107950"/>
                  </a:lnTo>
                  <a:close/>
                </a:path>
                <a:path w="454025" h="153034">
                  <a:moveTo>
                    <a:pt x="453491" y="584"/>
                  </a:moveTo>
                  <a:lnTo>
                    <a:pt x="429679" y="584"/>
                  </a:lnTo>
                  <a:lnTo>
                    <a:pt x="429679" y="153022"/>
                  </a:lnTo>
                  <a:lnTo>
                    <a:pt x="453491" y="153022"/>
                  </a:lnTo>
                  <a:lnTo>
                    <a:pt x="453491" y="58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512313" y="6984834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2506221" y="6978706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73764" y="7045502"/>
              <a:ext cx="200653" cy="20234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89370" y="1807911"/>
              <a:ext cx="2398345" cy="137465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61478" y="6213910"/>
              <a:ext cx="1751060" cy="102188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59862" y="1539371"/>
              <a:ext cx="2112422" cy="137630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2221483"/>
              <a:ext cx="9157838" cy="806551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2246" y="4249108"/>
              <a:ext cx="5658023" cy="461410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00350" y="5252588"/>
              <a:ext cx="1898691" cy="149030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72577" y="6269058"/>
              <a:ext cx="3415422" cy="338367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26946" y="3919158"/>
              <a:ext cx="6442320" cy="3912547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2117458" y="4873480"/>
              <a:ext cx="3222625" cy="1957070"/>
            </a:xfrm>
            <a:custGeom>
              <a:avLst/>
              <a:gdLst/>
              <a:ahLst/>
              <a:cxnLst/>
              <a:rect l="l" t="t" r="r" b="b"/>
              <a:pathLst>
                <a:path w="3222625" h="1957070">
                  <a:moveTo>
                    <a:pt x="12283" y="0"/>
                  </a:moveTo>
                  <a:lnTo>
                    <a:pt x="3161" y="28360"/>
                  </a:lnTo>
                  <a:lnTo>
                    <a:pt x="0" y="53469"/>
                  </a:lnTo>
                  <a:lnTo>
                    <a:pt x="90" y="76410"/>
                  </a:lnTo>
                  <a:lnTo>
                    <a:pt x="722" y="98267"/>
                  </a:lnTo>
                  <a:lnTo>
                    <a:pt x="722" y="1635866"/>
                  </a:lnTo>
                  <a:lnTo>
                    <a:pt x="2841" y="1688928"/>
                  </a:lnTo>
                  <a:lnTo>
                    <a:pt x="9246" y="1736903"/>
                  </a:lnTo>
                  <a:lnTo>
                    <a:pt x="20005" y="1779880"/>
                  </a:lnTo>
                  <a:lnTo>
                    <a:pt x="35191" y="1817950"/>
                  </a:lnTo>
                  <a:lnTo>
                    <a:pt x="54872" y="1851202"/>
                  </a:lnTo>
                  <a:lnTo>
                    <a:pt x="108003" y="1903618"/>
                  </a:lnTo>
                  <a:lnTo>
                    <a:pt x="141594" y="1922961"/>
                  </a:lnTo>
                  <a:lnTo>
                    <a:pt x="179961" y="1937849"/>
                  </a:lnTo>
                  <a:lnTo>
                    <a:pt x="223176" y="1948371"/>
                  </a:lnTo>
                  <a:lnTo>
                    <a:pt x="271307" y="1954618"/>
                  </a:lnTo>
                  <a:lnTo>
                    <a:pt x="324427" y="1956680"/>
                  </a:lnTo>
                  <a:lnTo>
                    <a:pt x="656710" y="1956680"/>
                  </a:lnTo>
                  <a:lnTo>
                    <a:pt x="656710" y="277461"/>
                  </a:lnTo>
                  <a:lnTo>
                    <a:pt x="385122" y="277461"/>
                  </a:lnTo>
                  <a:lnTo>
                    <a:pt x="336620" y="273938"/>
                  </a:lnTo>
                  <a:lnTo>
                    <a:pt x="294080" y="262287"/>
                  </a:lnTo>
                  <a:lnTo>
                    <a:pt x="255875" y="240882"/>
                  </a:lnTo>
                  <a:lnTo>
                    <a:pt x="220379" y="208096"/>
                  </a:lnTo>
                  <a:lnTo>
                    <a:pt x="188105" y="173614"/>
                  </a:lnTo>
                  <a:lnTo>
                    <a:pt x="154867" y="139372"/>
                  </a:lnTo>
                  <a:lnTo>
                    <a:pt x="120666" y="105131"/>
                  </a:lnTo>
                  <a:lnTo>
                    <a:pt x="85502" y="70649"/>
                  </a:lnTo>
                  <a:lnTo>
                    <a:pt x="12283" y="0"/>
                  </a:lnTo>
                  <a:close/>
                </a:path>
                <a:path w="3222625" h="1957070">
                  <a:moveTo>
                    <a:pt x="2419071" y="274571"/>
                  </a:moveTo>
                  <a:lnTo>
                    <a:pt x="656710" y="274571"/>
                  </a:lnTo>
                  <a:lnTo>
                    <a:pt x="656710" y="1956680"/>
                  </a:lnTo>
                  <a:lnTo>
                    <a:pt x="945825" y="1956680"/>
                  </a:lnTo>
                  <a:lnTo>
                    <a:pt x="945825" y="277461"/>
                  </a:lnTo>
                  <a:lnTo>
                    <a:pt x="2419071" y="277461"/>
                  </a:lnTo>
                  <a:lnTo>
                    <a:pt x="2419071" y="274571"/>
                  </a:lnTo>
                  <a:close/>
                </a:path>
                <a:path w="3222625" h="1957070">
                  <a:moveTo>
                    <a:pt x="2419071" y="277461"/>
                  </a:moveTo>
                  <a:lnTo>
                    <a:pt x="945825" y="277461"/>
                  </a:lnTo>
                  <a:lnTo>
                    <a:pt x="945825" y="1956680"/>
                  </a:lnTo>
                  <a:lnTo>
                    <a:pt x="2419071" y="1956680"/>
                  </a:lnTo>
                  <a:lnTo>
                    <a:pt x="2419071" y="277461"/>
                  </a:lnTo>
                  <a:close/>
                </a:path>
                <a:path w="3222625" h="1957070">
                  <a:moveTo>
                    <a:pt x="2705272" y="274571"/>
                  </a:moveTo>
                  <a:lnTo>
                    <a:pt x="2419071" y="274571"/>
                  </a:lnTo>
                  <a:lnTo>
                    <a:pt x="2419071" y="1956680"/>
                  </a:lnTo>
                  <a:lnTo>
                    <a:pt x="2705272" y="1956680"/>
                  </a:lnTo>
                  <a:lnTo>
                    <a:pt x="2705272" y="274571"/>
                  </a:lnTo>
                  <a:close/>
                </a:path>
                <a:path w="3222625" h="1957070">
                  <a:moveTo>
                    <a:pt x="2913299" y="274571"/>
                  </a:moveTo>
                  <a:lnTo>
                    <a:pt x="2705272" y="274571"/>
                  </a:lnTo>
                  <a:lnTo>
                    <a:pt x="2705272" y="1956680"/>
                  </a:lnTo>
                  <a:lnTo>
                    <a:pt x="2916189" y="1956680"/>
                  </a:lnTo>
                  <a:lnTo>
                    <a:pt x="2968274" y="1954042"/>
                  </a:lnTo>
                  <a:lnTo>
                    <a:pt x="3015707" y="1946179"/>
                  </a:lnTo>
                  <a:lnTo>
                    <a:pt x="3058424" y="1933170"/>
                  </a:lnTo>
                  <a:lnTo>
                    <a:pt x="3096360" y="1915092"/>
                  </a:lnTo>
                  <a:lnTo>
                    <a:pt x="3129449" y="1892025"/>
                  </a:lnTo>
                  <a:lnTo>
                    <a:pt x="3157626" y="1864046"/>
                  </a:lnTo>
                  <a:lnTo>
                    <a:pt x="3180826" y="1831233"/>
                  </a:lnTo>
                  <a:lnTo>
                    <a:pt x="3198983" y="1793664"/>
                  </a:lnTo>
                  <a:lnTo>
                    <a:pt x="3212034" y="1751418"/>
                  </a:lnTo>
                  <a:lnTo>
                    <a:pt x="3219912" y="1704573"/>
                  </a:lnTo>
                  <a:lnTo>
                    <a:pt x="3222552" y="1653207"/>
                  </a:lnTo>
                  <a:lnTo>
                    <a:pt x="3222552" y="583825"/>
                  </a:lnTo>
                  <a:lnTo>
                    <a:pt x="3220040" y="530370"/>
                  </a:lnTo>
                  <a:lnTo>
                    <a:pt x="3212486" y="481944"/>
                  </a:lnTo>
                  <a:lnTo>
                    <a:pt x="3199863" y="438560"/>
                  </a:lnTo>
                  <a:lnTo>
                    <a:pt x="3182146" y="400231"/>
                  </a:lnTo>
                  <a:lnTo>
                    <a:pt x="3159308" y="366971"/>
                  </a:lnTo>
                  <a:lnTo>
                    <a:pt x="3131325" y="338792"/>
                  </a:lnTo>
                  <a:lnTo>
                    <a:pt x="3098169" y="315707"/>
                  </a:lnTo>
                  <a:lnTo>
                    <a:pt x="3059814" y="297729"/>
                  </a:lnTo>
                  <a:lnTo>
                    <a:pt x="3016235" y="284872"/>
                  </a:lnTo>
                  <a:lnTo>
                    <a:pt x="2967405" y="277148"/>
                  </a:lnTo>
                  <a:lnTo>
                    <a:pt x="2913299" y="274571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3238353" y="5689663"/>
              <a:ext cx="677545" cy="826769"/>
            </a:xfrm>
            <a:custGeom>
              <a:avLst/>
              <a:gdLst/>
              <a:ahLst/>
              <a:cxnLst/>
              <a:rect l="l" t="t" r="r" b="b"/>
              <a:pathLst>
                <a:path w="677544" h="826770">
                  <a:moveTo>
                    <a:pt x="195567" y="503453"/>
                  </a:moveTo>
                  <a:lnTo>
                    <a:pt x="20980" y="503453"/>
                  </a:lnTo>
                  <a:lnTo>
                    <a:pt x="20980" y="546912"/>
                  </a:lnTo>
                  <a:lnTo>
                    <a:pt x="143865" y="546912"/>
                  </a:lnTo>
                  <a:lnTo>
                    <a:pt x="143865" y="555904"/>
                  </a:lnTo>
                  <a:lnTo>
                    <a:pt x="97345" y="593293"/>
                  </a:lnTo>
                  <a:lnTo>
                    <a:pt x="35623" y="616153"/>
                  </a:lnTo>
                  <a:lnTo>
                    <a:pt x="4876" y="627087"/>
                  </a:lnTo>
                  <a:lnTo>
                    <a:pt x="22860" y="665302"/>
                  </a:lnTo>
                  <a:lnTo>
                    <a:pt x="57962" y="653961"/>
                  </a:lnTo>
                  <a:lnTo>
                    <a:pt x="71983" y="649173"/>
                  </a:lnTo>
                  <a:lnTo>
                    <a:pt x="126606" y="629945"/>
                  </a:lnTo>
                  <a:lnTo>
                    <a:pt x="160731" y="616966"/>
                  </a:lnTo>
                  <a:lnTo>
                    <a:pt x="171221" y="613219"/>
                  </a:lnTo>
                  <a:lnTo>
                    <a:pt x="184696" y="603859"/>
                  </a:lnTo>
                  <a:lnTo>
                    <a:pt x="192570" y="591489"/>
                  </a:lnTo>
                  <a:lnTo>
                    <a:pt x="195567" y="574255"/>
                  </a:lnTo>
                  <a:lnTo>
                    <a:pt x="195567" y="503453"/>
                  </a:lnTo>
                  <a:close/>
                </a:path>
                <a:path w="677544" h="826770">
                  <a:moveTo>
                    <a:pt x="227787" y="132245"/>
                  </a:moveTo>
                  <a:lnTo>
                    <a:pt x="188874" y="99656"/>
                  </a:lnTo>
                  <a:lnTo>
                    <a:pt x="181330" y="93294"/>
                  </a:lnTo>
                  <a:lnTo>
                    <a:pt x="165227" y="79057"/>
                  </a:lnTo>
                  <a:lnTo>
                    <a:pt x="156603" y="70815"/>
                  </a:lnTo>
                  <a:lnTo>
                    <a:pt x="150241" y="64820"/>
                  </a:lnTo>
                  <a:lnTo>
                    <a:pt x="143497" y="48336"/>
                  </a:lnTo>
                  <a:lnTo>
                    <a:pt x="143497" y="12738"/>
                  </a:lnTo>
                  <a:lnTo>
                    <a:pt x="91046" y="12738"/>
                  </a:lnTo>
                  <a:lnTo>
                    <a:pt x="91046" y="48336"/>
                  </a:lnTo>
                  <a:lnTo>
                    <a:pt x="84302" y="64820"/>
                  </a:lnTo>
                  <a:lnTo>
                    <a:pt x="77927" y="70815"/>
                  </a:lnTo>
                  <a:lnTo>
                    <a:pt x="67233" y="81026"/>
                  </a:lnTo>
                  <a:lnTo>
                    <a:pt x="59804" y="87884"/>
                  </a:lnTo>
                  <a:lnTo>
                    <a:pt x="52171" y="94488"/>
                  </a:lnTo>
                  <a:lnTo>
                    <a:pt x="0" y="138239"/>
                  </a:lnTo>
                  <a:lnTo>
                    <a:pt x="31102" y="172339"/>
                  </a:lnTo>
                  <a:lnTo>
                    <a:pt x="87312" y="126187"/>
                  </a:lnTo>
                  <a:lnTo>
                    <a:pt x="95935" y="118884"/>
                  </a:lnTo>
                  <a:lnTo>
                    <a:pt x="104597" y="111188"/>
                  </a:lnTo>
                  <a:lnTo>
                    <a:pt x="117271" y="99656"/>
                  </a:lnTo>
                  <a:lnTo>
                    <a:pt x="123482" y="105422"/>
                  </a:lnTo>
                  <a:lnTo>
                    <a:pt x="166725" y="141617"/>
                  </a:lnTo>
                  <a:lnTo>
                    <a:pt x="187096" y="157492"/>
                  </a:lnTo>
                  <a:lnTo>
                    <a:pt x="198183" y="166344"/>
                  </a:lnTo>
                  <a:lnTo>
                    <a:pt x="227787" y="132245"/>
                  </a:lnTo>
                  <a:close/>
                </a:path>
                <a:path w="677544" h="826770">
                  <a:moveTo>
                    <a:pt x="303466" y="494830"/>
                  </a:moveTo>
                  <a:lnTo>
                    <a:pt x="251764" y="494830"/>
                  </a:lnTo>
                  <a:lnTo>
                    <a:pt x="251764" y="522935"/>
                  </a:lnTo>
                  <a:lnTo>
                    <a:pt x="206806" y="522935"/>
                  </a:lnTo>
                  <a:lnTo>
                    <a:pt x="206806" y="567512"/>
                  </a:lnTo>
                  <a:lnTo>
                    <a:pt x="251764" y="567512"/>
                  </a:lnTo>
                  <a:lnTo>
                    <a:pt x="251764" y="592239"/>
                  </a:lnTo>
                  <a:lnTo>
                    <a:pt x="198932" y="592239"/>
                  </a:lnTo>
                  <a:lnTo>
                    <a:pt x="198932" y="636828"/>
                  </a:lnTo>
                  <a:lnTo>
                    <a:pt x="251764" y="636828"/>
                  </a:lnTo>
                  <a:lnTo>
                    <a:pt x="251764" y="659307"/>
                  </a:lnTo>
                  <a:lnTo>
                    <a:pt x="303466" y="659307"/>
                  </a:lnTo>
                  <a:lnTo>
                    <a:pt x="303466" y="494830"/>
                  </a:lnTo>
                  <a:close/>
                </a:path>
                <a:path w="677544" h="826770">
                  <a:moveTo>
                    <a:pt x="303466" y="7874"/>
                  </a:moveTo>
                  <a:lnTo>
                    <a:pt x="251764" y="7874"/>
                  </a:lnTo>
                  <a:lnTo>
                    <a:pt x="251764" y="172339"/>
                  </a:lnTo>
                  <a:lnTo>
                    <a:pt x="303466" y="172339"/>
                  </a:lnTo>
                  <a:lnTo>
                    <a:pt x="303466" y="7874"/>
                  </a:lnTo>
                  <a:close/>
                </a:path>
                <a:path w="677544" h="826770">
                  <a:moveTo>
                    <a:pt x="310959" y="783678"/>
                  </a:moveTo>
                  <a:lnTo>
                    <a:pt x="96659" y="783678"/>
                  </a:lnTo>
                  <a:lnTo>
                    <a:pt x="96659" y="767194"/>
                  </a:lnTo>
                  <a:lnTo>
                    <a:pt x="303466" y="767194"/>
                  </a:lnTo>
                  <a:lnTo>
                    <a:pt x="303466" y="670166"/>
                  </a:lnTo>
                  <a:lnTo>
                    <a:pt x="44589" y="670166"/>
                  </a:lnTo>
                  <a:lnTo>
                    <a:pt x="44589" y="712876"/>
                  </a:lnTo>
                  <a:lnTo>
                    <a:pt x="251764" y="712876"/>
                  </a:lnTo>
                  <a:lnTo>
                    <a:pt x="251764" y="729361"/>
                  </a:lnTo>
                  <a:lnTo>
                    <a:pt x="44958" y="729361"/>
                  </a:lnTo>
                  <a:lnTo>
                    <a:pt x="44958" y="826389"/>
                  </a:lnTo>
                  <a:lnTo>
                    <a:pt x="310959" y="826389"/>
                  </a:lnTo>
                  <a:lnTo>
                    <a:pt x="310959" y="783678"/>
                  </a:lnTo>
                  <a:close/>
                </a:path>
                <a:path w="677544" h="826770">
                  <a:moveTo>
                    <a:pt x="310959" y="296710"/>
                  </a:moveTo>
                  <a:lnTo>
                    <a:pt x="96659" y="296710"/>
                  </a:lnTo>
                  <a:lnTo>
                    <a:pt x="96659" y="280238"/>
                  </a:lnTo>
                  <a:lnTo>
                    <a:pt x="303466" y="280238"/>
                  </a:lnTo>
                  <a:lnTo>
                    <a:pt x="303466" y="183197"/>
                  </a:lnTo>
                  <a:lnTo>
                    <a:pt x="44589" y="183197"/>
                  </a:lnTo>
                  <a:lnTo>
                    <a:pt x="44589" y="225907"/>
                  </a:lnTo>
                  <a:lnTo>
                    <a:pt x="251764" y="225907"/>
                  </a:lnTo>
                  <a:lnTo>
                    <a:pt x="251764" y="242392"/>
                  </a:lnTo>
                  <a:lnTo>
                    <a:pt x="44958" y="242392"/>
                  </a:lnTo>
                  <a:lnTo>
                    <a:pt x="44958" y="339420"/>
                  </a:lnTo>
                  <a:lnTo>
                    <a:pt x="310959" y="339420"/>
                  </a:lnTo>
                  <a:lnTo>
                    <a:pt x="310959" y="296710"/>
                  </a:lnTo>
                  <a:close/>
                </a:path>
                <a:path w="677544" h="826770">
                  <a:moveTo>
                    <a:pt x="516636" y="139369"/>
                  </a:moveTo>
                  <a:lnTo>
                    <a:pt x="516369" y="123532"/>
                  </a:lnTo>
                  <a:lnTo>
                    <a:pt x="516026" y="121754"/>
                  </a:lnTo>
                  <a:lnTo>
                    <a:pt x="514502" y="113804"/>
                  </a:lnTo>
                  <a:lnTo>
                    <a:pt x="481152" y="82892"/>
                  </a:lnTo>
                  <a:lnTo>
                    <a:pt x="465683" y="81089"/>
                  </a:lnTo>
                  <a:lnTo>
                    <a:pt x="465683" y="130378"/>
                  </a:lnTo>
                  <a:lnTo>
                    <a:pt x="465683" y="148361"/>
                  </a:lnTo>
                  <a:lnTo>
                    <a:pt x="451065" y="156972"/>
                  </a:lnTo>
                  <a:lnTo>
                    <a:pt x="419227" y="156972"/>
                  </a:lnTo>
                  <a:lnTo>
                    <a:pt x="404609" y="148361"/>
                  </a:lnTo>
                  <a:lnTo>
                    <a:pt x="404609" y="130378"/>
                  </a:lnTo>
                  <a:lnTo>
                    <a:pt x="419227" y="121754"/>
                  </a:lnTo>
                  <a:lnTo>
                    <a:pt x="451065" y="121754"/>
                  </a:lnTo>
                  <a:lnTo>
                    <a:pt x="465683" y="130378"/>
                  </a:lnTo>
                  <a:lnTo>
                    <a:pt x="465683" y="81089"/>
                  </a:lnTo>
                  <a:lnTo>
                    <a:pt x="454444" y="80924"/>
                  </a:lnTo>
                  <a:lnTo>
                    <a:pt x="415848" y="80924"/>
                  </a:lnTo>
                  <a:lnTo>
                    <a:pt x="370713" y="96659"/>
                  </a:lnTo>
                  <a:lnTo>
                    <a:pt x="353669" y="139369"/>
                  </a:lnTo>
                  <a:lnTo>
                    <a:pt x="353936" y="155206"/>
                  </a:lnTo>
                  <a:lnTo>
                    <a:pt x="381000" y="191173"/>
                  </a:lnTo>
                  <a:lnTo>
                    <a:pt x="415848" y="197815"/>
                  </a:lnTo>
                  <a:lnTo>
                    <a:pt x="454444" y="197815"/>
                  </a:lnTo>
                  <a:lnTo>
                    <a:pt x="499579" y="182079"/>
                  </a:lnTo>
                  <a:lnTo>
                    <a:pt x="516026" y="156972"/>
                  </a:lnTo>
                  <a:lnTo>
                    <a:pt x="516369" y="155206"/>
                  </a:lnTo>
                  <a:lnTo>
                    <a:pt x="516636" y="139369"/>
                  </a:lnTo>
                  <a:close/>
                </a:path>
                <a:path w="677544" h="826770">
                  <a:moveTo>
                    <a:pt x="520382" y="26974"/>
                  </a:moveTo>
                  <a:lnTo>
                    <a:pt x="460806" y="26974"/>
                  </a:lnTo>
                  <a:lnTo>
                    <a:pt x="460806" y="0"/>
                  </a:lnTo>
                  <a:lnTo>
                    <a:pt x="409105" y="0"/>
                  </a:lnTo>
                  <a:lnTo>
                    <a:pt x="409105" y="26974"/>
                  </a:lnTo>
                  <a:lnTo>
                    <a:pt x="348043" y="26974"/>
                  </a:lnTo>
                  <a:lnTo>
                    <a:pt x="348043" y="68186"/>
                  </a:lnTo>
                  <a:lnTo>
                    <a:pt x="520382" y="68186"/>
                  </a:lnTo>
                  <a:lnTo>
                    <a:pt x="520382" y="26974"/>
                  </a:lnTo>
                  <a:close/>
                </a:path>
                <a:path w="677544" h="826770">
                  <a:moveTo>
                    <a:pt x="550354" y="510438"/>
                  </a:moveTo>
                  <a:lnTo>
                    <a:pt x="355917" y="510438"/>
                  </a:lnTo>
                  <a:lnTo>
                    <a:pt x="355917" y="556158"/>
                  </a:lnTo>
                  <a:lnTo>
                    <a:pt x="498652" y="556158"/>
                  </a:lnTo>
                  <a:lnTo>
                    <a:pt x="498652" y="698398"/>
                  </a:lnTo>
                  <a:lnTo>
                    <a:pt x="550354" y="698398"/>
                  </a:lnTo>
                  <a:lnTo>
                    <a:pt x="550354" y="556158"/>
                  </a:lnTo>
                  <a:lnTo>
                    <a:pt x="550354" y="510438"/>
                  </a:lnTo>
                  <a:close/>
                </a:path>
                <a:path w="677544" h="826770">
                  <a:moveTo>
                    <a:pt x="569074" y="737603"/>
                  </a:moveTo>
                  <a:lnTo>
                    <a:pt x="457060" y="737603"/>
                  </a:lnTo>
                  <a:lnTo>
                    <a:pt x="457060" y="632701"/>
                  </a:lnTo>
                  <a:lnTo>
                    <a:pt x="404609" y="632701"/>
                  </a:lnTo>
                  <a:lnTo>
                    <a:pt x="404609" y="737603"/>
                  </a:lnTo>
                  <a:lnTo>
                    <a:pt x="343928" y="737603"/>
                  </a:lnTo>
                  <a:lnTo>
                    <a:pt x="343928" y="783310"/>
                  </a:lnTo>
                  <a:lnTo>
                    <a:pt x="569074" y="783310"/>
                  </a:lnTo>
                  <a:lnTo>
                    <a:pt x="569074" y="737603"/>
                  </a:lnTo>
                  <a:close/>
                </a:path>
                <a:path w="677544" h="826770">
                  <a:moveTo>
                    <a:pt x="663867" y="7874"/>
                  </a:moveTo>
                  <a:lnTo>
                    <a:pt x="612914" y="7874"/>
                  </a:lnTo>
                  <a:lnTo>
                    <a:pt x="612914" y="84302"/>
                  </a:lnTo>
                  <a:lnTo>
                    <a:pt x="585558" y="84302"/>
                  </a:lnTo>
                  <a:lnTo>
                    <a:pt x="585558" y="11620"/>
                  </a:lnTo>
                  <a:lnTo>
                    <a:pt x="535368" y="11620"/>
                  </a:lnTo>
                  <a:lnTo>
                    <a:pt x="535368" y="202311"/>
                  </a:lnTo>
                  <a:lnTo>
                    <a:pt x="585558" y="202311"/>
                  </a:lnTo>
                  <a:lnTo>
                    <a:pt x="585558" y="133743"/>
                  </a:lnTo>
                  <a:lnTo>
                    <a:pt x="612914" y="133743"/>
                  </a:lnTo>
                  <a:lnTo>
                    <a:pt x="612914" y="207175"/>
                  </a:lnTo>
                  <a:lnTo>
                    <a:pt x="663867" y="207175"/>
                  </a:lnTo>
                  <a:lnTo>
                    <a:pt x="663867" y="133743"/>
                  </a:lnTo>
                  <a:lnTo>
                    <a:pt x="663867" y="84302"/>
                  </a:lnTo>
                  <a:lnTo>
                    <a:pt x="663867" y="7874"/>
                  </a:lnTo>
                  <a:close/>
                </a:path>
                <a:path w="677544" h="826770">
                  <a:moveTo>
                    <a:pt x="668642" y="267639"/>
                  </a:moveTo>
                  <a:lnTo>
                    <a:pt x="668032" y="261950"/>
                  </a:lnTo>
                  <a:lnTo>
                    <a:pt x="666889" y="258508"/>
                  </a:lnTo>
                  <a:lnTo>
                    <a:pt x="666369" y="256908"/>
                  </a:lnTo>
                  <a:lnTo>
                    <a:pt x="641616" y="226174"/>
                  </a:lnTo>
                  <a:lnTo>
                    <a:pt x="617029" y="217043"/>
                  </a:lnTo>
                  <a:lnTo>
                    <a:pt x="617029" y="266750"/>
                  </a:lnTo>
                  <a:lnTo>
                    <a:pt x="617029" y="286232"/>
                  </a:lnTo>
                  <a:lnTo>
                    <a:pt x="602043" y="294462"/>
                  </a:lnTo>
                  <a:lnTo>
                    <a:pt x="454444" y="294462"/>
                  </a:lnTo>
                  <a:lnTo>
                    <a:pt x="439458" y="286232"/>
                  </a:lnTo>
                  <a:lnTo>
                    <a:pt x="439458" y="266750"/>
                  </a:lnTo>
                  <a:lnTo>
                    <a:pt x="454444" y="258508"/>
                  </a:lnTo>
                  <a:lnTo>
                    <a:pt x="602043" y="258508"/>
                  </a:lnTo>
                  <a:lnTo>
                    <a:pt x="617029" y="266750"/>
                  </a:lnTo>
                  <a:lnTo>
                    <a:pt x="617029" y="217043"/>
                  </a:lnTo>
                  <a:lnTo>
                    <a:pt x="615810" y="216700"/>
                  </a:lnTo>
                  <a:lnTo>
                    <a:pt x="609981" y="215531"/>
                  </a:lnTo>
                  <a:lnTo>
                    <a:pt x="603707" y="215112"/>
                  </a:lnTo>
                  <a:lnTo>
                    <a:pt x="594182" y="215049"/>
                  </a:lnTo>
                  <a:lnTo>
                    <a:pt x="462305" y="215049"/>
                  </a:lnTo>
                  <a:lnTo>
                    <a:pt x="424459" y="221373"/>
                  </a:lnTo>
                  <a:lnTo>
                    <a:pt x="393369" y="250075"/>
                  </a:lnTo>
                  <a:lnTo>
                    <a:pt x="387845" y="267639"/>
                  </a:lnTo>
                  <a:lnTo>
                    <a:pt x="387934" y="286232"/>
                  </a:lnTo>
                  <a:lnTo>
                    <a:pt x="408927" y="322186"/>
                  </a:lnTo>
                  <a:lnTo>
                    <a:pt x="446506" y="337439"/>
                  </a:lnTo>
                  <a:lnTo>
                    <a:pt x="462305" y="337921"/>
                  </a:lnTo>
                  <a:lnTo>
                    <a:pt x="594182" y="337921"/>
                  </a:lnTo>
                  <a:lnTo>
                    <a:pt x="632028" y="331597"/>
                  </a:lnTo>
                  <a:lnTo>
                    <a:pt x="663117" y="302895"/>
                  </a:lnTo>
                  <a:lnTo>
                    <a:pt x="666889" y="294462"/>
                  </a:lnTo>
                  <a:lnTo>
                    <a:pt x="668032" y="291020"/>
                  </a:lnTo>
                  <a:lnTo>
                    <a:pt x="668553" y="286232"/>
                  </a:lnTo>
                  <a:lnTo>
                    <a:pt x="668642" y="267639"/>
                  </a:lnTo>
                  <a:close/>
                </a:path>
                <a:path w="677544" h="826770">
                  <a:moveTo>
                    <a:pt x="676973" y="614578"/>
                  </a:moveTo>
                  <a:lnTo>
                    <a:pt x="635762" y="614578"/>
                  </a:lnTo>
                  <a:lnTo>
                    <a:pt x="635762" y="495198"/>
                  </a:lnTo>
                  <a:lnTo>
                    <a:pt x="584060" y="495198"/>
                  </a:lnTo>
                  <a:lnTo>
                    <a:pt x="584060" y="614578"/>
                  </a:lnTo>
                  <a:lnTo>
                    <a:pt x="584060" y="664108"/>
                  </a:lnTo>
                  <a:lnTo>
                    <a:pt x="584060" y="825398"/>
                  </a:lnTo>
                  <a:lnTo>
                    <a:pt x="635762" y="825398"/>
                  </a:lnTo>
                  <a:lnTo>
                    <a:pt x="635762" y="664108"/>
                  </a:lnTo>
                  <a:lnTo>
                    <a:pt x="676973" y="664108"/>
                  </a:lnTo>
                  <a:lnTo>
                    <a:pt x="676973" y="614578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2368726" y="5442068"/>
              <a:ext cx="335915" cy="398145"/>
            </a:xfrm>
            <a:custGeom>
              <a:avLst/>
              <a:gdLst/>
              <a:ahLst/>
              <a:cxnLst/>
              <a:rect l="l" t="t" r="r" b="b"/>
              <a:pathLst>
                <a:path w="335915" h="398145">
                  <a:moveTo>
                    <a:pt x="335806" y="334321"/>
                  </a:moveTo>
                  <a:lnTo>
                    <a:pt x="0" y="334321"/>
                  </a:lnTo>
                  <a:lnTo>
                    <a:pt x="0" y="270428"/>
                  </a:lnTo>
                  <a:lnTo>
                    <a:pt x="194153" y="0"/>
                  </a:lnTo>
                  <a:lnTo>
                    <a:pt x="277362" y="0"/>
                  </a:lnTo>
                  <a:lnTo>
                    <a:pt x="277362" y="81722"/>
                  </a:lnTo>
                  <a:lnTo>
                    <a:pt x="209012" y="81722"/>
                  </a:lnTo>
                  <a:lnTo>
                    <a:pt x="71817" y="272905"/>
                  </a:lnTo>
                  <a:lnTo>
                    <a:pt x="335806" y="272905"/>
                  </a:lnTo>
                  <a:lnTo>
                    <a:pt x="335806" y="334321"/>
                  </a:lnTo>
                  <a:close/>
                </a:path>
                <a:path w="335915" h="398145">
                  <a:moveTo>
                    <a:pt x="277362" y="272905"/>
                  </a:moveTo>
                  <a:lnTo>
                    <a:pt x="209012" y="272905"/>
                  </a:lnTo>
                  <a:lnTo>
                    <a:pt x="209012" y="81722"/>
                  </a:lnTo>
                  <a:lnTo>
                    <a:pt x="277362" y="81722"/>
                  </a:lnTo>
                  <a:lnTo>
                    <a:pt x="277362" y="272905"/>
                  </a:lnTo>
                  <a:close/>
                </a:path>
                <a:path w="335915" h="398145">
                  <a:moveTo>
                    <a:pt x="277362" y="397718"/>
                  </a:moveTo>
                  <a:lnTo>
                    <a:pt x="209012" y="397718"/>
                  </a:lnTo>
                  <a:lnTo>
                    <a:pt x="209012" y="334321"/>
                  </a:lnTo>
                  <a:lnTo>
                    <a:pt x="277362" y="334321"/>
                  </a:lnTo>
                  <a:lnTo>
                    <a:pt x="277362" y="397718"/>
                  </a:lnTo>
                  <a:close/>
                </a:path>
              </a:pathLst>
            </a:custGeom>
            <a:solidFill>
              <a:srgbClr val="008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700438" y="1110967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694345" y="1104840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4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4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61888" y="1171635"/>
              <a:ext cx="200653" cy="202347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70803" y="4558653"/>
              <a:ext cx="699775" cy="1443445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10226561" y="4586897"/>
              <a:ext cx="871855" cy="163195"/>
            </a:xfrm>
            <a:custGeom>
              <a:avLst/>
              <a:gdLst/>
              <a:ahLst/>
              <a:cxnLst/>
              <a:rect l="l" t="t" r="r" b="b"/>
              <a:pathLst>
                <a:path w="871854" h="163195">
                  <a:moveTo>
                    <a:pt x="71120" y="10363"/>
                  </a:moveTo>
                  <a:lnTo>
                    <a:pt x="7073" y="10363"/>
                  </a:lnTo>
                  <a:lnTo>
                    <a:pt x="7073" y="31419"/>
                  </a:lnTo>
                  <a:lnTo>
                    <a:pt x="47637" y="31419"/>
                  </a:lnTo>
                  <a:lnTo>
                    <a:pt x="47637" y="65951"/>
                  </a:lnTo>
                  <a:lnTo>
                    <a:pt x="10642" y="112064"/>
                  </a:lnTo>
                  <a:lnTo>
                    <a:pt x="0" y="124472"/>
                  </a:lnTo>
                  <a:lnTo>
                    <a:pt x="16916" y="138112"/>
                  </a:lnTo>
                  <a:lnTo>
                    <a:pt x="47815" y="101930"/>
                  </a:lnTo>
                  <a:lnTo>
                    <a:pt x="71120" y="63525"/>
                  </a:lnTo>
                  <a:lnTo>
                    <a:pt x="71120" y="10363"/>
                  </a:lnTo>
                  <a:close/>
                </a:path>
                <a:path w="871854" h="163195">
                  <a:moveTo>
                    <a:pt x="146380" y="3797"/>
                  </a:moveTo>
                  <a:lnTo>
                    <a:pt x="122910" y="3797"/>
                  </a:lnTo>
                  <a:lnTo>
                    <a:pt x="122910" y="56451"/>
                  </a:lnTo>
                  <a:lnTo>
                    <a:pt x="107721" y="56451"/>
                  </a:lnTo>
                  <a:lnTo>
                    <a:pt x="107721" y="5524"/>
                  </a:lnTo>
                  <a:lnTo>
                    <a:pt x="84582" y="5524"/>
                  </a:lnTo>
                  <a:lnTo>
                    <a:pt x="84582" y="151739"/>
                  </a:lnTo>
                  <a:lnTo>
                    <a:pt x="107721" y="151739"/>
                  </a:lnTo>
                  <a:lnTo>
                    <a:pt x="107721" y="79235"/>
                  </a:lnTo>
                  <a:lnTo>
                    <a:pt x="122910" y="79235"/>
                  </a:lnTo>
                  <a:lnTo>
                    <a:pt x="122910" y="156057"/>
                  </a:lnTo>
                  <a:lnTo>
                    <a:pt x="146380" y="156057"/>
                  </a:lnTo>
                  <a:lnTo>
                    <a:pt x="146380" y="79235"/>
                  </a:lnTo>
                  <a:lnTo>
                    <a:pt x="146380" y="56451"/>
                  </a:lnTo>
                  <a:lnTo>
                    <a:pt x="146380" y="3797"/>
                  </a:lnTo>
                  <a:close/>
                </a:path>
                <a:path w="871854" h="163195">
                  <a:moveTo>
                    <a:pt x="261010" y="75438"/>
                  </a:moveTo>
                  <a:lnTo>
                    <a:pt x="255828" y="71120"/>
                  </a:lnTo>
                  <a:lnTo>
                    <a:pt x="247726" y="63881"/>
                  </a:lnTo>
                  <a:lnTo>
                    <a:pt x="244094" y="60426"/>
                  </a:lnTo>
                  <a:lnTo>
                    <a:pt x="233387" y="50241"/>
                  </a:lnTo>
                  <a:lnTo>
                    <a:pt x="229247" y="46443"/>
                  </a:lnTo>
                  <a:lnTo>
                    <a:pt x="226314" y="43853"/>
                  </a:lnTo>
                  <a:lnTo>
                    <a:pt x="223202" y="36080"/>
                  </a:lnTo>
                  <a:lnTo>
                    <a:pt x="223202" y="6908"/>
                  </a:lnTo>
                  <a:lnTo>
                    <a:pt x="199034" y="6908"/>
                  </a:lnTo>
                  <a:lnTo>
                    <a:pt x="199034" y="36080"/>
                  </a:lnTo>
                  <a:lnTo>
                    <a:pt x="195935" y="43853"/>
                  </a:lnTo>
                  <a:lnTo>
                    <a:pt x="193001" y="46443"/>
                  </a:lnTo>
                  <a:lnTo>
                    <a:pt x="184543" y="54381"/>
                  </a:lnTo>
                  <a:lnTo>
                    <a:pt x="168135" y="69392"/>
                  </a:lnTo>
                  <a:lnTo>
                    <a:pt x="158127" y="78206"/>
                  </a:lnTo>
                  <a:lnTo>
                    <a:pt x="172453" y="94602"/>
                  </a:lnTo>
                  <a:lnTo>
                    <a:pt x="201358" y="69456"/>
                  </a:lnTo>
                  <a:lnTo>
                    <a:pt x="211124" y="60426"/>
                  </a:lnTo>
                  <a:lnTo>
                    <a:pt x="215950" y="64909"/>
                  </a:lnTo>
                  <a:lnTo>
                    <a:pt x="224586" y="72682"/>
                  </a:lnTo>
                  <a:lnTo>
                    <a:pt x="233222" y="80276"/>
                  </a:lnTo>
                  <a:lnTo>
                    <a:pt x="242201" y="87693"/>
                  </a:lnTo>
                  <a:lnTo>
                    <a:pt x="247370" y="91846"/>
                  </a:lnTo>
                  <a:lnTo>
                    <a:pt x="261010" y="75438"/>
                  </a:lnTo>
                  <a:close/>
                </a:path>
                <a:path w="871854" h="163195">
                  <a:moveTo>
                    <a:pt x="297954" y="3797"/>
                  </a:moveTo>
                  <a:lnTo>
                    <a:pt x="274129" y="3797"/>
                  </a:lnTo>
                  <a:lnTo>
                    <a:pt x="274129" y="29349"/>
                  </a:lnTo>
                  <a:lnTo>
                    <a:pt x="245478" y="29349"/>
                  </a:lnTo>
                  <a:lnTo>
                    <a:pt x="245478" y="50406"/>
                  </a:lnTo>
                  <a:lnTo>
                    <a:pt x="274129" y="50406"/>
                  </a:lnTo>
                  <a:lnTo>
                    <a:pt x="274129" y="112903"/>
                  </a:lnTo>
                  <a:lnTo>
                    <a:pt x="297954" y="112903"/>
                  </a:lnTo>
                  <a:lnTo>
                    <a:pt x="297954" y="3797"/>
                  </a:lnTo>
                  <a:close/>
                </a:path>
                <a:path w="871854" h="163195">
                  <a:moveTo>
                    <a:pt x="301586" y="133794"/>
                  </a:moveTo>
                  <a:lnTo>
                    <a:pt x="202666" y="133794"/>
                  </a:lnTo>
                  <a:lnTo>
                    <a:pt x="202666" y="100990"/>
                  </a:lnTo>
                  <a:lnTo>
                    <a:pt x="178841" y="100990"/>
                  </a:lnTo>
                  <a:lnTo>
                    <a:pt x="178841" y="154851"/>
                  </a:lnTo>
                  <a:lnTo>
                    <a:pt x="301586" y="154851"/>
                  </a:lnTo>
                  <a:lnTo>
                    <a:pt x="301586" y="133794"/>
                  </a:lnTo>
                  <a:close/>
                </a:path>
                <a:path w="871854" h="163195">
                  <a:moveTo>
                    <a:pt x="398424" y="0"/>
                  </a:moveTo>
                  <a:lnTo>
                    <a:pt x="373392" y="0"/>
                  </a:lnTo>
                  <a:lnTo>
                    <a:pt x="317296" y="162788"/>
                  </a:lnTo>
                  <a:lnTo>
                    <a:pt x="342328" y="162788"/>
                  </a:lnTo>
                  <a:lnTo>
                    <a:pt x="398424" y="0"/>
                  </a:lnTo>
                  <a:close/>
                </a:path>
                <a:path w="871854" h="163195">
                  <a:moveTo>
                    <a:pt x="512533" y="109105"/>
                  </a:moveTo>
                  <a:lnTo>
                    <a:pt x="494753" y="109105"/>
                  </a:lnTo>
                  <a:lnTo>
                    <a:pt x="494753" y="31419"/>
                  </a:lnTo>
                  <a:lnTo>
                    <a:pt x="509943" y="31419"/>
                  </a:lnTo>
                  <a:lnTo>
                    <a:pt x="509943" y="10363"/>
                  </a:lnTo>
                  <a:lnTo>
                    <a:pt x="470928" y="10363"/>
                  </a:lnTo>
                  <a:lnTo>
                    <a:pt x="470928" y="31419"/>
                  </a:lnTo>
                  <a:lnTo>
                    <a:pt x="470928" y="109105"/>
                  </a:lnTo>
                  <a:lnTo>
                    <a:pt x="448144" y="109105"/>
                  </a:lnTo>
                  <a:lnTo>
                    <a:pt x="448144" y="31419"/>
                  </a:lnTo>
                  <a:lnTo>
                    <a:pt x="470928" y="31419"/>
                  </a:lnTo>
                  <a:lnTo>
                    <a:pt x="470928" y="10363"/>
                  </a:lnTo>
                  <a:lnTo>
                    <a:pt x="410171" y="10363"/>
                  </a:lnTo>
                  <a:lnTo>
                    <a:pt x="410171" y="31419"/>
                  </a:lnTo>
                  <a:lnTo>
                    <a:pt x="424319" y="31419"/>
                  </a:lnTo>
                  <a:lnTo>
                    <a:pt x="424319" y="109105"/>
                  </a:lnTo>
                  <a:lnTo>
                    <a:pt x="408444" y="109105"/>
                  </a:lnTo>
                  <a:lnTo>
                    <a:pt x="408444" y="130162"/>
                  </a:lnTo>
                  <a:lnTo>
                    <a:pt x="512533" y="130162"/>
                  </a:lnTo>
                  <a:lnTo>
                    <a:pt x="512533" y="109105"/>
                  </a:lnTo>
                  <a:close/>
                </a:path>
                <a:path w="871854" h="163195">
                  <a:moveTo>
                    <a:pt x="547751" y="3797"/>
                  </a:moveTo>
                  <a:lnTo>
                    <a:pt x="523925" y="3797"/>
                  </a:lnTo>
                  <a:lnTo>
                    <a:pt x="523925" y="156235"/>
                  </a:lnTo>
                  <a:lnTo>
                    <a:pt x="547751" y="156235"/>
                  </a:lnTo>
                  <a:lnTo>
                    <a:pt x="547751" y="3797"/>
                  </a:lnTo>
                  <a:close/>
                </a:path>
                <a:path w="871854" h="163195">
                  <a:moveTo>
                    <a:pt x="703808" y="74333"/>
                  </a:moveTo>
                  <a:lnTo>
                    <a:pt x="603681" y="74333"/>
                  </a:lnTo>
                  <a:lnTo>
                    <a:pt x="603681" y="29883"/>
                  </a:lnTo>
                  <a:lnTo>
                    <a:pt x="702081" y="29883"/>
                  </a:lnTo>
                  <a:lnTo>
                    <a:pt x="702081" y="8293"/>
                  </a:lnTo>
                  <a:lnTo>
                    <a:pt x="579856" y="8293"/>
                  </a:lnTo>
                  <a:lnTo>
                    <a:pt x="579856" y="29883"/>
                  </a:lnTo>
                  <a:lnTo>
                    <a:pt x="579856" y="74333"/>
                  </a:lnTo>
                  <a:lnTo>
                    <a:pt x="579856" y="95923"/>
                  </a:lnTo>
                  <a:lnTo>
                    <a:pt x="703808" y="95923"/>
                  </a:lnTo>
                  <a:lnTo>
                    <a:pt x="703808" y="74333"/>
                  </a:lnTo>
                  <a:close/>
                </a:path>
                <a:path w="871854" h="163195">
                  <a:moveTo>
                    <a:pt x="716064" y="124980"/>
                  </a:moveTo>
                  <a:lnTo>
                    <a:pt x="565873" y="124980"/>
                  </a:lnTo>
                  <a:lnTo>
                    <a:pt x="565873" y="146050"/>
                  </a:lnTo>
                  <a:lnTo>
                    <a:pt x="716064" y="146050"/>
                  </a:lnTo>
                  <a:lnTo>
                    <a:pt x="716064" y="124980"/>
                  </a:lnTo>
                  <a:close/>
                </a:path>
                <a:path w="871854" h="163195">
                  <a:moveTo>
                    <a:pt x="798410" y="45580"/>
                  </a:moveTo>
                  <a:lnTo>
                    <a:pt x="774941" y="45580"/>
                  </a:lnTo>
                  <a:lnTo>
                    <a:pt x="774941" y="65430"/>
                  </a:lnTo>
                  <a:lnTo>
                    <a:pt x="798410" y="65430"/>
                  </a:lnTo>
                  <a:lnTo>
                    <a:pt x="798410" y="45580"/>
                  </a:lnTo>
                  <a:close/>
                </a:path>
                <a:path w="871854" h="163195">
                  <a:moveTo>
                    <a:pt x="798410" y="6045"/>
                  </a:moveTo>
                  <a:lnTo>
                    <a:pt x="774941" y="6045"/>
                  </a:lnTo>
                  <a:lnTo>
                    <a:pt x="774941" y="24803"/>
                  </a:lnTo>
                  <a:lnTo>
                    <a:pt x="753008" y="24803"/>
                  </a:lnTo>
                  <a:lnTo>
                    <a:pt x="753008" y="5753"/>
                  </a:lnTo>
                  <a:lnTo>
                    <a:pt x="729538" y="5753"/>
                  </a:lnTo>
                  <a:lnTo>
                    <a:pt x="729538" y="24803"/>
                  </a:lnTo>
                  <a:lnTo>
                    <a:pt x="729538" y="45123"/>
                  </a:lnTo>
                  <a:lnTo>
                    <a:pt x="729538" y="65443"/>
                  </a:lnTo>
                  <a:lnTo>
                    <a:pt x="729538" y="85763"/>
                  </a:lnTo>
                  <a:lnTo>
                    <a:pt x="798410" y="85763"/>
                  </a:lnTo>
                  <a:lnTo>
                    <a:pt x="798410" y="65443"/>
                  </a:lnTo>
                  <a:lnTo>
                    <a:pt x="753008" y="65443"/>
                  </a:lnTo>
                  <a:lnTo>
                    <a:pt x="753008" y="45123"/>
                  </a:lnTo>
                  <a:lnTo>
                    <a:pt x="798410" y="45123"/>
                  </a:lnTo>
                  <a:lnTo>
                    <a:pt x="798410" y="25209"/>
                  </a:lnTo>
                  <a:lnTo>
                    <a:pt x="798410" y="24803"/>
                  </a:lnTo>
                  <a:lnTo>
                    <a:pt x="798410" y="6045"/>
                  </a:lnTo>
                  <a:close/>
                </a:path>
                <a:path w="871854" h="163195">
                  <a:moveTo>
                    <a:pt x="871435" y="97193"/>
                  </a:moveTo>
                  <a:lnTo>
                    <a:pt x="748182" y="97193"/>
                  </a:lnTo>
                  <a:lnTo>
                    <a:pt x="748182" y="118783"/>
                  </a:lnTo>
                  <a:lnTo>
                    <a:pt x="847610" y="118783"/>
                  </a:lnTo>
                  <a:lnTo>
                    <a:pt x="847610" y="156883"/>
                  </a:lnTo>
                  <a:lnTo>
                    <a:pt x="871435" y="156883"/>
                  </a:lnTo>
                  <a:lnTo>
                    <a:pt x="871435" y="118783"/>
                  </a:lnTo>
                  <a:lnTo>
                    <a:pt x="871435" y="97193"/>
                  </a:lnTo>
                  <a:close/>
                </a:path>
                <a:path w="871854" h="163195">
                  <a:moveTo>
                    <a:pt x="871435" y="34963"/>
                  </a:moveTo>
                  <a:lnTo>
                    <a:pt x="834491" y="34963"/>
                  </a:lnTo>
                  <a:lnTo>
                    <a:pt x="834491" y="5753"/>
                  </a:lnTo>
                  <a:lnTo>
                    <a:pt x="811364" y="5753"/>
                  </a:lnTo>
                  <a:lnTo>
                    <a:pt x="811364" y="34963"/>
                  </a:lnTo>
                  <a:lnTo>
                    <a:pt x="811364" y="57823"/>
                  </a:lnTo>
                  <a:lnTo>
                    <a:pt x="811364" y="92113"/>
                  </a:lnTo>
                  <a:lnTo>
                    <a:pt x="834491" y="92113"/>
                  </a:lnTo>
                  <a:lnTo>
                    <a:pt x="834491" y="57823"/>
                  </a:lnTo>
                  <a:lnTo>
                    <a:pt x="847953" y="57823"/>
                  </a:lnTo>
                  <a:lnTo>
                    <a:pt x="847953" y="91490"/>
                  </a:lnTo>
                  <a:lnTo>
                    <a:pt x="871435" y="91490"/>
                  </a:lnTo>
                  <a:lnTo>
                    <a:pt x="871435" y="57823"/>
                  </a:lnTo>
                  <a:lnTo>
                    <a:pt x="871435" y="57492"/>
                  </a:lnTo>
                  <a:lnTo>
                    <a:pt x="871435" y="34963"/>
                  </a:lnTo>
                  <a:close/>
                </a:path>
                <a:path w="871854" h="163195">
                  <a:moveTo>
                    <a:pt x="871435" y="3797"/>
                  </a:moveTo>
                  <a:lnTo>
                    <a:pt x="847953" y="3797"/>
                  </a:lnTo>
                  <a:lnTo>
                    <a:pt x="847953" y="34696"/>
                  </a:lnTo>
                  <a:lnTo>
                    <a:pt x="871435" y="34696"/>
                  </a:lnTo>
                  <a:lnTo>
                    <a:pt x="871435" y="379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025505" y="4088406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5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019413" y="4082279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86956" y="4149074"/>
              <a:ext cx="200653" cy="202347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838001" y="1855117"/>
              <a:ext cx="1363980" cy="508634"/>
            </a:xfrm>
            <a:custGeom>
              <a:avLst/>
              <a:gdLst/>
              <a:ahLst/>
              <a:cxnLst/>
              <a:rect l="l" t="t" r="r" b="b"/>
              <a:pathLst>
                <a:path w="1363980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  <a:path w="1363980" h="508635">
                  <a:moveTo>
                    <a:pt x="583218" y="427919"/>
                  </a:moveTo>
                  <a:lnTo>
                    <a:pt x="717494" y="427919"/>
                  </a:lnTo>
                  <a:lnTo>
                    <a:pt x="736482" y="508620"/>
                  </a:lnTo>
                  <a:lnTo>
                    <a:pt x="908057" y="508620"/>
                  </a:lnTo>
                  <a:lnTo>
                    <a:pt x="776494" y="0"/>
                  </a:lnTo>
                  <a:lnTo>
                    <a:pt x="524896" y="0"/>
                  </a:lnTo>
                  <a:lnTo>
                    <a:pt x="393333" y="508620"/>
                  </a:lnTo>
                  <a:lnTo>
                    <a:pt x="564908" y="508620"/>
                  </a:lnTo>
                  <a:lnTo>
                    <a:pt x="583218" y="427919"/>
                  </a:lnTo>
                  <a:close/>
                </a:path>
                <a:path w="1363980" h="508635">
                  <a:moveTo>
                    <a:pt x="655103" y="155977"/>
                  </a:moveTo>
                  <a:lnTo>
                    <a:pt x="687655" y="298390"/>
                  </a:lnTo>
                  <a:lnTo>
                    <a:pt x="613057" y="298390"/>
                  </a:lnTo>
                  <a:lnTo>
                    <a:pt x="646287" y="155977"/>
                  </a:lnTo>
                  <a:lnTo>
                    <a:pt x="655103" y="155977"/>
                  </a:lnTo>
                  <a:close/>
                </a:path>
                <a:path w="1363980" h="508635">
                  <a:moveTo>
                    <a:pt x="1231540" y="508620"/>
                  </a:moveTo>
                  <a:lnTo>
                    <a:pt x="939252" y="508620"/>
                  </a:lnTo>
                  <a:lnTo>
                    <a:pt x="939252" y="0"/>
                  </a:lnTo>
                  <a:lnTo>
                    <a:pt x="1203057" y="0"/>
                  </a:lnTo>
                  <a:lnTo>
                    <a:pt x="1245887" y="445"/>
                  </a:lnTo>
                  <a:lnTo>
                    <a:pt x="1288315" y="12016"/>
                  </a:lnTo>
                  <a:lnTo>
                    <a:pt x="1325529" y="45797"/>
                  </a:lnTo>
                  <a:lnTo>
                    <a:pt x="1338689" y="111218"/>
                  </a:lnTo>
                  <a:lnTo>
                    <a:pt x="1338382" y="143436"/>
                  </a:lnTo>
                  <a:lnTo>
                    <a:pt x="1319023" y="195649"/>
                  </a:lnTo>
                  <a:lnTo>
                    <a:pt x="1285358" y="228693"/>
                  </a:lnTo>
                  <a:lnTo>
                    <a:pt x="1265448" y="234643"/>
                  </a:lnTo>
                  <a:lnTo>
                    <a:pt x="1265448" y="239390"/>
                  </a:lnTo>
                  <a:lnTo>
                    <a:pt x="1322297" y="251025"/>
                  </a:lnTo>
                  <a:lnTo>
                    <a:pt x="1351490" y="268890"/>
                  </a:lnTo>
                  <a:lnTo>
                    <a:pt x="1362245" y="305575"/>
                  </a:lnTo>
                  <a:lnTo>
                    <a:pt x="1363781" y="373666"/>
                  </a:lnTo>
                  <a:lnTo>
                    <a:pt x="1363278" y="409529"/>
                  </a:lnTo>
                  <a:lnTo>
                    <a:pt x="1350191" y="449339"/>
                  </a:lnTo>
                  <a:lnTo>
                    <a:pt x="1311886" y="493028"/>
                  </a:lnTo>
                  <a:lnTo>
                    <a:pt x="1271249" y="508043"/>
                  </a:lnTo>
                  <a:lnTo>
                    <a:pt x="1231540" y="50862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31536" y="2152491"/>
              <a:ext cx="113931" cy="10036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31536" y="1957858"/>
              <a:ext cx="98333" cy="92908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323010" y="1842910"/>
              <a:ext cx="2787015" cy="1272540"/>
            </a:xfrm>
            <a:custGeom>
              <a:avLst/>
              <a:gdLst/>
              <a:ahLst/>
              <a:cxnLst/>
              <a:rect l="l" t="t" r="r" b="b"/>
              <a:pathLst>
                <a:path w="2787015" h="1272539">
                  <a:moveTo>
                    <a:pt x="1261255" y="390620"/>
                  </a:moveTo>
                  <a:lnTo>
                    <a:pt x="1098496" y="390620"/>
                  </a:lnTo>
                  <a:lnTo>
                    <a:pt x="1098496" y="12206"/>
                  </a:lnTo>
                  <a:lnTo>
                    <a:pt x="935738" y="12206"/>
                  </a:lnTo>
                  <a:lnTo>
                    <a:pt x="935738" y="520827"/>
                  </a:lnTo>
                  <a:lnTo>
                    <a:pt x="1261255" y="520827"/>
                  </a:lnTo>
                  <a:lnTo>
                    <a:pt x="1261255" y="390620"/>
                  </a:lnTo>
                  <a:close/>
                </a:path>
                <a:path w="2787015" h="1272539">
                  <a:moveTo>
                    <a:pt x="1631531" y="210908"/>
                  </a:moveTo>
                  <a:lnTo>
                    <a:pt x="1468772" y="210908"/>
                  </a:lnTo>
                  <a:lnTo>
                    <a:pt x="1468772" y="142413"/>
                  </a:lnTo>
                  <a:lnTo>
                    <a:pt x="1643738" y="142413"/>
                  </a:lnTo>
                  <a:lnTo>
                    <a:pt x="1664083" y="12206"/>
                  </a:lnTo>
                  <a:lnTo>
                    <a:pt x="1306014" y="12206"/>
                  </a:lnTo>
                  <a:lnTo>
                    <a:pt x="1306014" y="520827"/>
                  </a:lnTo>
                  <a:lnTo>
                    <a:pt x="1668152" y="520827"/>
                  </a:lnTo>
                  <a:lnTo>
                    <a:pt x="1668152" y="390620"/>
                  </a:lnTo>
                  <a:lnTo>
                    <a:pt x="1468772" y="390620"/>
                  </a:lnTo>
                  <a:lnTo>
                    <a:pt x="1468772" y="328908"/>
                  </a:lnTo>
                  <a:lnTo>
                    <a:pt x="1631531" y="328908"/>
                  </a:lnTo>
                  <a:lnTo>
                    <a:pt x="1631531" y="210908"/>
                  </a:lnTo>
                  <a:close/>
                </a:path>
                <a:path w="2787015" h="1272539">
                  <a:moveTo>
                    <a:pt x="1916125" y="267195"/>
                  </a:moveTo>
                  <a:lnTo>
                    <a:pt x="1916310" y="226023"/>
                  </a:lnTo>
                  <a:lnTo>
                    <a:pt x="1921131" y="177121"/>
                  </a:lnTo>
                  <a:lnTo>
                    <a:pt x="1935293" y="117104"/>
                  </a:lnTo>
                  <a:lnTo>
                    <a:pt x="1968004" y="63747"/>
                  </a:lnTo>
                  <a:lnTo>
                    <a:pt x="1998394" y="33314"/>
                  </a:lnTo>
                  <a:lnTo>
                    <a:pt x="2042263" y="15597"/>
                  </a:lnTo>
                  <a:lnTo>
                    <a:pt x="2091090" y="1949"/>
                  </a:lnTo>
                  <a:lnTo>
                    <a:pt x="2156194" y="0"/>
                  </a:lnTo>
                  <a:lnTo>
                    <a:pt x="2196507" y="243"/>
                  </a:lnTo>
                  <a:lnTo>
                    <a:pt x="2242929" y="6580"/>
                  </a:lnTo>
                  <a:lnTo>
                    <a:pt x="2297368" y="25123"/>
                  </a:lnTo>
                  <a:lnTo>
                    <a:pt x="2344383" y="63747"/>
                  </a:lnTo>
                  <a:lnTo>
                    <a:pt x="2370493" y="98545"/>
                  </a:lnTo>
                  <a:lnTo>
                    <a:pt x="2384395" y="146821"/>
                  </a:lnTo>
                  <a:lnTo>
                    <a:pt x="2394779" y="199760"/>
                  </a:lnTo>
                  <a:lnTo>
                    <a:pt x="2396263" y="267195"/>
                  </a:lnTo>
                  <a:lnTo>
                    <a:pt x="2396093" y="306396"/>
                  </a:lnTo>
                  <a:lnTo>
                    <a:pt x="2391685" y="353645"/>
                  </a:lnTo>
                  <a:lnTo>
                    <a:pt x="2378710" y="412835"/>
                  </a:lnTo>
                  <a:lnTo>
                    <a:pt x="2347096" y="466574"/>
                  </a:lnTo>
                  <a:lnTo>
                    <a:pt x="2317257" y="497727"/>
                  </a:lnTo>
                  <a:lnTo>
                    <a:pt x="2273176" y="516419"/>
                  </a:lnTo>
                  <a:lnTo>
                    <a:pt x="2223713" y="530957"/>
                  </a:lnTo>
                  <a:lnTo>
                    <a:pt x="2156194" y="533034"/>
                  </a:lnTo>
                  <a:lnTo>
                    <a:pt x="2114693" y="532774"/>
                  </a:lnTo>
                  <a:lnTo>
                    <a:pt x="2067169" y="526025"/>
                  </a:lnTo>
                  <a:lnTo>
                    <a:pt x="2011926" y="506294"/>
                  </a:lnTo>
                  <a:lnTo>
                    <a:pt x="1965291" y="466574"/>
                  </a:lnTo>
                  <a:lnTo>
                    <a:pt x="1939903" y="431267"/>
                  </a:lnTo>
                  <a:lnTo>
                    <a:pt x="1926975" y="383500"/>
                  </a:lnTo>
                  <a:lnTo>
                    <a:pt x="1917481" y="331578"/>
                  </a:lnTo>
                  <a:lnTo>
                    <a:pt x="1916125" y="267195"/>
                  </a:lnTo>
                  <a:close/>
                </a:path>
                <a:path w="2787015" h="1272539">
                  <a:moveTo>
                    <a:pt x="2091090" y="182425"/>
                  </a:moveTo>
                  <a:lnTo>
                    <a:pt x="2091090" y="394011"/>
                  </a:lnTo>
                  <a:lnTo>
                    <a:pt x="2158906" y="394011"/>
                  </a:lnTo>
                  <a:lnTo>
                    <a:pt x="2198436" y="390721"/>
                  </a:lnTo>
                  <a:lnTo>
                    <a:pt x="2221975" y="350609"/>
                  </a:lnTo>
                  <a:lnTo>
                    <a:pt x="2221975" y="139022"/>
                  </a:lnTo>
                  <a:lnTo>
                    <a:pt x="2153481" y="139022"/>
                  </a:lnTo>
                  <a:lnTo>
                    <a:pt x="2134429" y="139144"/>
                  </a:lnTo>
                  <a:lnTo>
                    <a:pt x="2097384" y="151765"/>
                  </a:lnTo>
                  <a:lnTo>
                    <a:pt x="2091090" y="182425"/>
                  </a:lnTo>
                  <a:close/>
                </a:path>
                <a:path w="2787015" h="1272539">
                  <a:moveTo>
                    <a:pt x="2754332" y="210908"/>
                  </a:moveTo>
                  <a:lnTo>
                    <a:pt x="2615987" y="210908"/>
                  </a:lnTo>
                  <a:lnTo>
                    <a:pt x="2615987" y="142413"/>
                  </a:lnTo>
                  <a:lnTo>
                    <a:pt x="2766539" y="142413"/>
                  </a:lnTo>
                  <a:lnTo>
                    <a:pt x="2786883" y="12206"/>
                  </a:lnTo>
                  <a:lnTo>
                    <a:pt x="2453228" y="12206"/>
                  </a:lnTo>
                  <a:lnTo>
                    <a:pt x="2453228" y="520827"/>
                  </a:lnTo>
                  <a:lnTo>
                    <a:pt x="2615987" y="520827"/>
                  </a:lnTo>
                  <a:lnTo>
                    <a:pt x="2615987" y="332298"/>
                  </a:lnTo>
                  <a:lnTo>
                    <a:pt x="2754332" y="332298"/>
                  </a:lnTo>
                  <a:lnTo>
                    <a:pt x="2754332" y="210908"/>
                  </a:lnTo>
                  <a:close/>
                </a:path>
                <a:path w="2787015" h="1272539">
                  <a:moveTo>
                    <a:pt x="362137" y="1114077"/>
                  </a:moveTo>
                  <a:lnTo>
                    <a:pt x="374344" y="1251065"/>
                  </a:lnTo>
                  <a:lnTo>
                    <a:pt x="342958" y="1263219"/>
                  </a:lnTo>
                  <a:lnTo>
                    <a:pt x="319074" y="1269460"/>
                  </a:lnTo>
                  <a:lnTo>
                    <a:pt x="290613" y="1271760"/>
                  </a:lnTo>
                  <a:lnTo>
                    <a:pt x="245494" y="1272088"/>
                  </a:lnTo>
                  <a:lnTo>
                    <a:pt x="202801" y="1271839"/>
                  </a:lnTo>
                  <a:lnTo>
                    <a:pt x="154037" y="1265365"/>
                  </a:lnTo>
                  <a:lnTo>
                    <a:pt x="97581" y="1246429"/>
                  </a:lnTo>
                  <a:lnTo>
                    <a:pt x="50183" y="1207663"/>
                  </a:lnTo>
                  <a:lnTo>
                    <a:pt x="24456" y="1172907"/>
                  </a:lnTo>
                  <a:lnTo>
                    <a:pt x="11189" y="1124927"/>
                  </a:lnTo>
                  <a:lnTo>
                    <a:pt x="1398" y="1072455"/>
                  </a:lnTo>
                  <a:lnTo>
                    <a:pt x="0" y="1006249"/>
                  </a:lnTo>
                  <a:lnTo>
                    <a:pt x="164" y="967048"/>
                  </a:lnTo>
                  <a:lnTo>
                    <a:pt x="4434" y="919800"/>
                  </a:lnTo>
                  <a:lnTo>
                    <a:pt x="17012" y="860604"/>
                  </a:lnTo>
                  <a:lnTo>
                    <a:pt x="48149" y="806531"/>
                  </a:lnTo>
                  <a:lnTo>
                    <a:pt x="77691" y="775039"/>
                  </a:lnTo>
                  <a:lnTo>
                    <a:pt x="121729" y="756008"/>
                  </a:lnTo>
                  <a:lnTo>
                    <a:pt x="171278" y="741173"/>
                  </a:lnTo>
                  <a:lnTo>
                    <a:pt x="239390" y="739054"/>
                  </a:lnTo>
                  <a:lnTo>
                    <a:pt x="248710" y="739080"/>
                  </a:lnTo>
                  <a:lnTo>
                    <a:pt x="293558" y="742572"/>
                  </a:lnTo>
                  <a:lnTo>
                    <a:pt x="337660" y="749401"/>
                  </a:lnTo>
                  <a:lnTo>
                    <a:pt x="374344" y="760077"/>
                  </a:lnTo>
                  <a:lnTo>
                    <a:pt x="349931" y="884858"/>
                  </a:lnTo>
                  <a:lnTo>
                    <a:pt x="317898" y="878193"/>
                  </a:lnTo>
                  <a:lnTo>
                    <a:pt x="297119" y="874771"/>
                  </a:lnTo>
                  <a:lnTo>
                    <a:pt x="278501" y="873510"/>
                  </a:lnTo>
                  <a:lnTo>
                    <a:pt x="252954" y="873330"/>
                  </a:lnTo>
                  <a:lnTo>
                    <a:pt x="227205" y="873457"/>
                  </a:lnTo>
                  <a:lnTo>
                    <a:pt x="182118" y="886554"/>
                  </a:lnTo>
                  <a:lnTo>
                    <a:pt x="174965" y="914019"/>
                  </a:lnTo>
                  <a:lnTo>
                    <a:pt x="174965" y="1126962"/>
                  </a:lnTo>
                  <a:lnTo>
                    <a:pt x="215978" y="1133028"/>
                  </a:lnTo>
                  <a:lnTo>
                    <a:pt x="239390" y="1133743"/>
                  </a:lnTo>
                  <a:lnTo>
                    <a:pt x="279455" y="1133436"/>
                  </a:lnTo>
                  <a:lnTo>
                    <a:pt x="305596" y="1131285"/>
                  </a:lnTo>
                  <a:lnTo>
                    <a:pt x="329321" y="1125447"/>
                  </a:lnTo>
                  <a:lnTo>
                    <a:pt x="362137" y="1114077"/>
                  </a:lnTo>
                  <a:close/>
                </a:path>
                <a:path w="2787015" h="1272539">
                  <a:moveTo>
                    <a:pt x="1099977" y="1179180"/>
                  </a:moveTo>
                  <a:lnTo>
                    <a:pt x="1234252" y="1179180"/>
                  </a:lnTo>
                  <a:lnTo>
                    <a:pt x="1253241" y="1259881"/>
                  </a:lnTo>
                  <a:lnTo>
                    <a:pt x="1424816" y="1259881"/>
                  </a:lnTo>
                  <a:lnTo>
                    <a:pt x="1293252" y="751261"/>
                  </a:lnTo>
                  <a:lnTo>
                    <a:pt x="1041655" y="751261"/>
                  </a:lnTo>
                  <a:lnTo>
                    <a:pt x="910091" y="1259881"/>
                  </a:lnTo>
                  <a:lnTo>
                    <a:pt x="1081666" y="1259881"/>
                  </a:lnTo>
                  <a:lnTo>
                    <a:pt x="1099977" y="1179180"/>
                  </a:lnTo>
                  <a:close/>
                </a:path>
                <a:path w="2787015" h="1272539">
                  <a:moveTo>
                    <a:pt x="1171862" y="907238"/>
                  </a:moveTo>
                  <a:lnTo>
                    <a:pt x="1204413" y="1049651"/>
                  </a:lnTo>
                  <a:lnTo>
                    <a:pt x="1129816" y="1049651"/>
                  </a:lnTo>
                  <a:lnTo>
                    <a:pt x="1163046" y="907238"/>
                  </a:lnTo>
                  <a:lnTo>
                    <a:pt x="1171862" y="907238"/>
                  </a:lnTo>
                  <a:close/>
                </a:path>
                <a:path w="2787015" h="1272539">
                  <a:moveTo>
                    <a:pt x="1811367" y="1090341"/>
                  </a:moveTo>
                  <a:lnTo>
                    <a:pt x="1899528" y="1259881"/>
                  </a:lnTo>
                  <a:lnTo>
                    <a:pt x="1720494" y="1259881"/>
                  </a:lnTo>
                  <a:lnTo>
                    <a:pt x="1654034" y="1108651"/>
                  </a:lnTo>
                  <a:lnTo>
                    <a:pt x="1618770" y="1108651"/>
                  </a:lnTo>
                  <a:lnTo>
                    <a:pt x="1618770" y="1259881"/>
                  </a:lnTo>
                  <a:lnTo>
                    <a:pt x="1456011" y="1259881"/>
                  </a:lnTo>
                  <a:lnTo>
                    <a:pt x="1456011" y="751261"/>
                  </a:lnTo>
                  <a:lnTo>
                    <a:pt x="1712356" y="751261"/>
                  </a:lnTo>
                  <a:lnTo>
                    <a:pt x="1813508" y="754047"/>
                  </a:lnTo>
                  <a:lnTo>
                    <a:pt x="1865451" y="773555"/>
                  </a:lnTo>
                  <a:lnTo>
                    <a:pt x="1884588" y="826505"/>
                  </a:lnTo>
                  <a:lnTo>
                    <a:pt x="1887321" y="929617"/>
                  </a:lnTo>
                  <a:lnTo>
                    <a:pt x="1886135" y="1000792"/>
                  </a:lnTo>
                  <a:lnTo>
                    <a:pt x="1877827" y="1041259"/>
                  </a:lnTo>
                  <a:lnTo>
                    <a:pt x="1855278" y="1066086"/>
                  </a:lnTo>
                  <a:lnTo>
                    <a:pt x="1811367" y="1090341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33303" y="2715901"/>
              <a:ext cx="110540" cy="118678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3242884" y="2594171"/>
              <a:ext cx="398780" cy="508634"/>
            </a:xfrm>
            <a:custGeom>
              <a:avLst/>
              <a:gdLst/>
              <a:ahLst/>
              <a:cxnLst/>
              <a:rect l="l" t="t" r="r" b="b"/>
              <a:pathLst>
                <a:path w="398779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37996" y="1842922"/>
              <a:ext cx="3272154" cy="533400"/>
            </a:xfrm>
            <a:custGeom>
              <a:avLst/>
              <a:gdLst/>
              <a:ahLst/>
              <a:cxnLst/>
              <a:rect l="l" t="t" r="r" b="b"/>
              <a:pathLst>
                <a:path w="3272154" h="533400">
                  <a:moveTo>
                    <a:pt x="398754" y="12090"/>
                  </a:moveTo>
                  <a:lnTo>
                    <a:pt x="0" y="12090"/>
                  </a:lnTo>
                  <a:lnTo>
                    <a:pt x="0" y="142900"/>
                  </a:lnTo>
                  <a:lnTo>
                    <a:pt x="117995" y="142900"/>
                  </a:lnTo>
                  <a:lnTo>
                    <a:pt x="117995" y="521360"/>
                  </a:lnTo>
                  <a:lnTo>
                    <a:pt x="280758" y="521360"/>
                  </a:lnTo>
                  <a:lnTo>
                    <a:pt x="280758" y="142900"/>
                  </a:lnTo>
                  <a:lnTo>
                    <a:pt x="398754" y="142900"/>
                  </a:lnTo>
                  <a:lnTo>
                    <a:pt x="398754" y="12090"/>
                  </a:lnTo>
                  <a:close/>
                </a:path>
                <a:path w="3272154" h="533400">
                  <a:moveTo>
                    <a:pt x="908050" y="520827"/>
                  </a:moveTo>
                  <a:lnTo>
                    <a:pt x="887183" y="440118"/>
                  </a:lnTo>
                  <a:lnTo>
                    <a:pt x="853681" y="310591"/>
                  </a:lnTo>
                  <a:lnTo>
                    <a:pt x="816838" y="168173"/>
                  </a:lnTo>
                  <a:lnTo>
                    <a:pt x="776490" y="12204"/>
                  </a:lnTo>
                  <a:lnTo>
                    <a:pt x="687654" y="12204"/>
                  </a:lnTo>
                  <a:lnTo>
                    <a:pt x="687654" y="310591"/>
                  </a:lnTo>
                  <a:lnTo>
                    <a:pt x="613054" y="310591"/>
                  </a:lnTo>
                  <a:lnTo>
                    <a:pt x="646290" y="168173"/>
                  </a:lnTo>
                  <a:lnTo>
                    <a:pt x="655104" y="168173"/>
                  </a:lnTo>
                  <a:lnTo>
                    <a:pt x="687654" y="310591"/>
                  </a:lnTo>
                  <a:lnTo>
                    <a:pt x="687654" y="12204"/>
                  </a:lnTo>
                  <a:lnTo>
                    <a:pt x="524891" y="12204"/>
                  </a:lnTo>
                  <a:lnTo>
                    <a:pt x="393331" y="520827"/>
                  </a:lnTo>
                  <a:lnTo>
                    <a:pt x="564908" y="520827"/>
                  </a:lnTo>
                  <a:lnTo>
                    <a:pt x="583222" y="440118"/>
                  </a:lnTo>
                  <a:lnTo>
                    <a:pt x="717486" y="440118"/>
                  </a:lnTo>
                  <a:lnTo>
                    <a:pt x="736485" y="520827"/>
                  </a:lnTo>
                  <a:lnTo>
                    <a:pt x="908050" y="520827"/>
                  </a:lnTo>
                  <a:close/>
                </a:path>
                <a:path w="3272154" h="533400">
                  <a:moveTo>
                    <a:pt x="1363776" y="385864"/>
                  </a:moveTo>
                  <a:lnTo>
                    <a:pt x="1362252" y="318046"/>
                  </a:lnTo>
                  <a:lnTo>
                    <a:pt x="1351483" y="281089"/>
                  </a:lnTo>
                  <a:lnTo>
                    <a:pt x="1265440" y="251587"/>
                  </a:lnTo>
                  <a:lnTo>
                    <a:pt x="1265440" y="246849"/>
                  </a:lnTo>
                  <a:lnTo>
                    <a:pt x="1307122" y="225056"/>
                  </a:lnTo>
                  <a:lnTo>
                    <a:pt x="1330388" y="189941"/>
                  </a:lnTo>
                  <a:lnTo>
                    <a:pt x="1338694" y="123418"/>
                  </a:lnTo>
                  <a:lnTo>
                    <a:pt x="1338199" y="91605"/>
                  </a:lnTo>
                  <a:lnTo>
                    <a:pt x="1307490" y="40678"/>
                  </a:lnTo>
                  <a:lnTo>
                    <a:pt x="1271041" y="15760"/>
                  </a:lnTo>
                  <a:lnTo>
                    <a:pt x="1203058" y="12204"/>
                  </a:lnTo>
                  <a:lnTo>
                    <a:pt x="1198981" y="12204"/>
                  </a:lnTo>
                  <a:lnTo>
                    <a:pt x="1198981" y="359422"/>
                  </a:lnTo>
                  <a:lnTo>
                    <a:pt x="1198448" y="383730"/>
                  </a:lnTo>
                  <a:lnTo>
                    <a:pt x="1194663" y="396214"/>
                  </a:lnTo>
                  <a:lnTo>
                    <a:pt x="1184402" y="400812"/>
                  </a:lnTo>
                  <a:lnTo>
                    <a:pt x="1164399" y="401459"/>
                  </a:lnTo>
                  <a:lnTo>
                    <a:pt x="1102004" y="401459"/>
                  </a:lnTo>
                  <a:lnTo>
                    <a:pt x="1102004" y="318046"/>
                  </a:lnTo>
                  <a:lnTo>
                    <a:pt x="1165758" y="318046"/>
                  </a:lnTo>
                  <a:lnTo>
                    <a:pt x="1184973" y="318693"/>
                  </a:lnTo>
                  <a:lnTo>
                    <a:pt x="1194828" y="323227"/>
                  </a:lnTo>
                  <a:lnTo>
                    <a:pt x="1198473" y="335508"/>
                  </a:lnTo>
                  <a:lnTo>
                    <a:pt x="1198981" y="359422"/>
                  </a:lnTo>
                  <a:lnTo>
                    <a:pt x="1198981" y="12204"/>
                  </a:lnTo>
                  <a:lnTo>
                    <a:pt x="1183386" y="12204"/>
                  </a:lnTo>
                  <a:lnTo>
                    <a:pt x="1183386" y="161391"/>
                  </a:lnTo>
                  <a:lnTo>
                    <a:pt x="1182903" y="183349"/>
                  </a:lnTo>
                  <a:lnTo>
                    <a:pt x="1179487" y="194627"/>
                  </a:lnTo>
                  <a:lnTo>
                    <a:pt x="1170228" y="198780"/>
                  </a:lnTo>
                  <a:lnTo>
                    <a:pt x="1152194" y="199377"/>
                  </a:lnTo>
                  <a:lnTo>
                    <a:pt x="1102004" y="199377"/>
                  </a:lnTo>
                  <a:lnTo>
                    <a:pt x="1102004" y="123418"/>
                  </a:lnTo>
                  <a:lnTo>
                    <a:pt x="1153553" y="123418"/>
                  </a:lnTo>
                  <a:lnTo>
                    <a:pt x="1170800" y="124015"/>
                  </a:lnTo>
                  <a:lnTo>
                    <a:pt x="1179664" y="128168"/>
                  </a:lnTo>
                  <a:lnTo>
                    <a:pt x="1182928" y="139446"/>
                  </a:lnTo>
                  <a:lnTo>
                    <a:pt x="1183386" y="161391"/>
                  </a:lnTo>
                  <a:lnTo>
                    <a:pt x="1183386" y="12204"/>
                  </a:lnTo>
                  <a:lnTo>
                    <a:pt x="939253" y="12204"/>
                  </a:lnTo>
                  <a:lnTo>
                    <a:pt x="939253" y="520827"/>
                  </a:lnTo>
                  <a:lnTo>
                    <a:pt x="1231544" y="520827"/>
                  </a:lnTo>
                  <a:lnTo>
                    <a:pt x="1271244" y="520242"/>
                  </a:lnTo>
                  <a:lnTo>
                    <a:pt x="1311884" y="505231"/>
                  </a:lnTo>
                  <a:lnTo>
                    <a:pt x="1350187" y="461543"/>
                  </a:lnTo>
                  <a:lnTo>
                    <a:pt x="1363281" y="421728"/>
                  </a:lnTo>
                  <a:lnTo>
                    <a:pt x="1363560" y="401459"/>
                  </a:lnTo>
                  <a:lnTo>
                    <a:pt x="1363776" y="385864"/>
                  </a:lnTo>
                  <a:close/>
                </a:path>
                <a:path w="3272154" h="533400">
                  <a:moveTo>
                    <a:pt x="1746262" y="390550"/>
                  </a:moveTo>
                  <a:lnTo>
                    <a:pt x="1583499" y="390550"/>
                  </a:lnTo>
                  <a:lnTo>
                    <a:pt x="1583499" y="12090"/>
                  </a:lnTo>
                  <a:lnTo>
                    <a:pt x="1420749" y="12090"/>
                  </a:lnTo>
                  <a:lnTo>
                    <a:pt x="1420749" y="390550"/>
                  </a:lnTo>
                  <a:lnTo>
                    <a:pt x="1420749" y="521360"/>
                  </a:lnTo>
                  <a:lnTo>
                    <a:pt x="1746262" y="521360"/>
                  </a:lnTo>
                  <a:lnTo>
                    <a:pt x="1746262" y="390550"/>
                  </a:lnTo>
                  <a:close/>
                </a:path>
                <a:path w="3272154" h="533400">
                  <a:moveTo>
                    <a:pt x="2153158" y="390613"/>
                  </a:moveTo>
                  <a:lnTo>
                    <a:pt x="1953780" y="390613"/>
                  </a:lnTo>
                  <a:lnTo>
                    <a:pt x="1953780" y="328904"/>
                  </a:lnTo>
                  <a:lnTo>
                    <a:pt x="2116544" y="328904"/>
                  </a:lnTo>
                  <a:lnTo>
                    <a:pt x="2116544" y="210908"/>
                  </a:lnTo>
                  <a:lnTo>
                    <a:pt x="1953780" y="210908"/>
                  </a:lnTo>
                  <a:lnTo>
                    <a:pt x="1953780" y="142405"/>
                  </a:lnTo>
                  <a:lnTo>
                    <a:pt x="2128748" y="142405"/>
                  </a:lnTo>
                  <a:lnTo>
                    <a:pt x="2149094" y="12204"/>
                  </a:lnTo>
                  <a:lnTo>
                    <a:pt x="1791017" y="12204"/>
                  </a:lnTo>
                  <a:lnTo>
                    <a:pt x="1791017" y="520827"/>
                  </a:lnTo>
                  <a:lnTo>
                    <a:pt x="2153158" y="520827"/>
                  </a:lnTo>
                  <a:lnTo>
                    <a:pt x="2153158" y="390613"/>
                  </a:lnTo>
                  <a:close/>
                </a:path>
                <a:path w="3272154" h="533400">
                  <a:moveTo>
                    <a:pt x="2881274" y="267195"/>
                  </a:moveTo>
                  <a:lnTo>
                    <a:pt x="2881084" y="226021"/>
                  </a:lnTo>
                  <a:lnTo>
                    <a:pt x="2876258" y="177114"/>
                  </a:lnTo>
                  <a:lnTo>
                    <a:pt x="2867482" y="139014"/>
                  </a:lnTo>
                  <a:lnTo>
                    <a:pt x="2862097" y="117094"/>
                  </a:lnTo>
                  <a:lnTo>
                    <a:pt x="2829395" y="63741"/>
                  </a:lnTo>
                  <a:lnTo>
                    <a:pt x="2799042" y="33312"/>
                  </a:lnTo>
                  <a:lnTo>
                    <a:pt x="2755468" y="15595"/>
                  </a:lnTo>
                  <a:lnTo>
                    <a:pt x="2706979" y="1981"/>
                  </a:lnTo>
                  <a:lnTo>
                    <a:pt x="2706979" y="139014"/>
                  </a:lnTo>
                  <a:lnTo>
                    <a:pt x="2706941" y="353644"/>
                  </a:lnTo>
                  <a:lnTo>
                    <a:pt x="2683446" y="390715"/>
                  </a:lnTo>
                  <a:lnTo>
                    <a:pt x="2643911" y="394004"/>
                  </a:lnTo>
                  <a:lnTo>
                    <a:pt x="2576093" y="394004"/>
                  </a:lnTo>
                  <a:lnTo>
                    <a:pt x="2576169" y="177114"/>
                  </a:lnTo>
                  <a:lnTo>
                    <a:pt x="2600147" y="142303"/>
                  </a:lnTo>
                  <a:lnTo>
                    <a:pt x="2638488" y="139014"/>
                  </a:lnTo>
                  <a:lnTo>
                    <a:pt x="2706979" y="139014"/>
                  </a:lnTo>
                  <a:lnTo>
                    <a:pt x="2706979" y="1981"/>
                  </a:lnTo>
                  <a:lnTo>
                    <a:pt x="2706852" y="1943"/>
                  </a:lnTo>
                  <a:lnTo>
                    <a:pt x="2681516" y="241"/>
                  </a:lnTo>
                  <a:lnTo>
                    <a:pt x="2641206" y="0"/>
                  </a:lnTo>
                  <a:lnTo>
                    <a:pt x="2601277" y="241"/>
                  </a:lnTo>
                  <a:lnTo>
                    <a:pt x="2554986" y="6578"/>
                  </a:lnTo>
                  <a:lnTo>
                    <a:pt x="2500172" y="25120"/>
                  </a:lnTo>
                  <a:lnTo>
                    <a:pt x="2453017" y="63741"/>
                  </a:lnTo>
                  <a:lnTo>
                    <a:pt x="2426906" y="98539"/>
                  </a:lnTo>
                  <a:lnTo>
                    <a:pt x="2413000" y="146812"/>
                  </a:lnTo>
                  <a:lnTo>
                    <a:pt x="2402611" y="199758"/>
                  </a:lnTo>
                  <a:lnTo>
                    <a:pt x="2401138" y="267195"/>
                  </a:lnTo>
                  <a:lnTo>
                    <a:pt x="2401303" y="306387"/>
                  </a:lnTo>
                  <a:lnTo>
                    <a:pt x="2405710" y="353644"/>
                  </a:lnTo>
                  <a:lnTo>
                    <a:pt x="2418689" y="412826"/>
                  </a:lnTo>
                  <a:lnTo>
                    <a:pt x="2450300" y="466572"/>
                  </a:lnTo>
                  <a:lnTo>
                    <a:pt x="2480132" y="497725"/>
                  </a:lnTo>
                  <a:lnTo>
                    <a:pt x="2524214" y="516420"/>
                  </a:lnTo>
                  <a:lnTo>
                    <a:pt x="2573680" y="530948"/>
                  </a:lnTo>
                  <a:lnTo>
                    <a:pt x="2641206" y="533031"/>
                  </a:lnTo>
                  <a:lnTo>
                    <a:pt x="2682697" y="532765"/>
                  </a:lnTo>
                  <a:lnTo>
                    <a:pt x="2730220" y="526021"/>
                  </a:lnTo>
                  <a:lnTo>
                    <a:pt x="2785465" y="506285"/>
                  </a:lnTo>
                  <a:lnTo>
                    <a:pt x="2832100" y="466572"/>
                  </a:lnTo>
                  <a:lnTo>
                    <a:pt x="2857487" y="431266"/>
                  </a:lnTo>
                  <a:lnTo>
                    <a:pt x="2868015" y="394004"/>
                  </a:lnTo>
                  <a:lnTo>
                    <a:pt x="2870416" y="383489"/>
                  </a:lnTo>
                  <a:lnTo>
                    <a:pt x="2876689" y="353644"/>
                  </a:lnTo>
                  <a:lnTo>
                    <a:pt x="2879915" y="331571"/>
                  </a:lnTo>
                  <a:lnTo>
                    <a:pt x="2881096" y="306387"/>
                  </a:lnTo>
                  <a:lnTo>
                    <a:pt x="2881274" y="267195"/>
                  </a:lnTo>
                  <a:close/>
                </a:path>
                <a:path w="3272154" h="533400">
                  <a:moveTo>
                    <a:pt x="3271888" y="12204"/>
                  </a:moveTo>
                  <a:lnTo>
                    <a:pt x="2938234" y="12204"/>
                  </a:lnTo>
                  <a:lnTo>
                    <a:pt x="2938234" y="520827"/>
                  </a:lnTo>
                  <a:lnTo>
                    <a:pt x="3100997" y="520827"/>
                  </a:lnTo>
                  <a:lnTo>
                    <a:pt x="3100997" y="332295"/>
                  </a:lnTo>
                  <a:lnTo>
                    <a:pt x="3239338" y="332295"/>
                  </a:lnTo>
                  <a:lnTo>
                    <a:pt x="3239338" y="210908"/>
                  </a:lnTo>
                  <a:lnTo>
                    <a:pt x="3100997" y="210908"/>
                  </a:lnTo>
                  <a:lnTo>
                    <a:pt x="3100997" y="142405"/>
                  </a:lnTo>
                  <a:lnTo>
                    <a:pt x="3251543" y="142405"/>
                  </a:lnTo>
                  <a:lnTo>
                    <a:pt x="3271888" y="12204"/>
                  </a:lnTo>
                  <a:close/>
                </a:path>
              </a:pathLst>
            </a:custGeom>
            <a:solidFill>
              <a:srgbClr val="252525">
                <a:alpha val="9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323009" y="2581998"/>
              <a:ext cx="2319020" cy="533400"/>
            </a:xfrm>
            <a:custGeom>
              <a:avLst/>
              <a:gdLst/>
              <a:ahLst/>
              <a:cxnLst/>
              <a:rect l="l" t="t" r="r" b="b"/>
              <a:pathLst>
                <a:path w="2319020" h="533400">
                  <a:moveTo>
                    <a:pt x="374345" y="20993"/>
                  </a:moveTo>
                  <a:lnTo>
                    <a:pt x="330682" y="8915"/>
                  </a:lnTo>
                  <a:lnTo>
                    <a:pt x="285775" y="2692"/>
                  </a:lnTo>
                  <a:lnTo>
                    <a:pt x="248704" y="0"/>
                  </a:lnTo>
                  <a:lnTo>
                    <a:pt x="197497" y="241"/>
                  </a:lnTo>
                  <a:lnTo>
                    <a:pt x="149694" y="7124"/>
                  </a:lnTo>
                  <a:lnTo>
                    <a:pt x="94449" y="27254"/>
                  </a:lnTo>
                  <a:lnTo>
                    <a:pt x="48145" y="67449"/>
                  </a:lnTo>
                  <a:lnTo>
                    <a:pt x="23088" y="103047"/>
                  </a:lnTo>
                  <a:lnTo>
                    <a:pt x="10502" y="150863"/>
                  </a:lnTo>
                  <a:lnTo>
                    <a:pt x="1308" y="202780"/>
                  </a:lnTo>
                  <a:lnTo>
                    <a:pt x="0" y="267169"/>
                  </a:lnTo>
                  <a:lnTo>
                    <a:pt x="165" y="307555"/>
                  </a:lnTo>
                  <a:lnTo>
                    <a:pt x="4711" y="355765"/>
                  </a:lnTo>
                  <a:lnTo>
                    <a:pt x="18084" y="415366"/>
                  </a:lnTo>
                  <a:lnTo>
                    <a:pt x="50177" y="468579"/>
                  </a:lnTo>
                  <a:lnTo>
                    <a:pt x="80441" y="499059"/>
                  </a:lnTo>
                  <a:lnTo>
                    <a:pt x="125450" y="517067"/>
                  </a:lnTo>
                  <a:lnTo>
                    <a:pt x="176060" y="531012"/>
                  </a:lnTo>
                  <a:lnTo>
                    <a:pt x="245491" y="533006"/>
                  </a:lnTo>
                  <a:lnTo>
                    <a:pt x="290601" y="532676"/>
                  </a:lnTo>
                  <a:lnTo>
                    <a:pt x="319074" y="530377"/>
                  </a:lnTo>
                  <a:lnTo>
                    <a:pt x="342950" y="524141"/>
                  </a:lnTo>
                  <a:lnTo>
                    <a:pt x="374345" y="511987"/>
                  </a:lnTo>
                  <a:lnTo>
                    <a:pt x="362127" y="374992"/>
                  </a:lnTo>
                  <a:lnTo>
                    <a:pt x="329311" y="386359"/>
                  </a:lnTo>
                  <a:lnTo>
                    <a:pt x="305587" y="392201"/>
                  </a:lnTo>
                  <a:lnTo>
                    <a:pt x="279450" y="394360"/>
                  </a:lnTo>
                  <a:lnTo>
                    <a:pt x="229336" y="394639"/>
                  </a:lnTo>
                  <a:lnTo>
                    <a:pt x="222554" y="394449"/>
                  </a:lnTo>
                  <a:lnTo>
                    <a:pt x="184226" y="389864"/>
                  </a:lnTo>
                  <a:lnTo>
                    <a:pt x="174955" y="387883"/>
                  </a:lnTo>
                  <a:lnTo>
                    <a:pt x="174955" y="174942"/>
                  </a:lnTo>
                  <a:lnTo>
                    <a:pt x="202399" y="137680"/>
                  </a:lnTo>
                  <a:lnTo>
                    <a:pt x="252945" y="134251"/>
                  </a:lnTo>
                  <a:lnTo>
                    <a:pt x="278498" y="134429"/>
                  </a:lnTo>
                  <a:lnTo>
                    <a:pt x="297116" y="135686"/>
                  </a:lnTo>
                  <a:lnTo>
                    <a:pt x="317893" y="139115"/>
                  </a:lnTo>
                  <a:lnTo>
                    <a:pt x="349923" y="145783"/>
                  </a:lnTo>
                  <a:lnTo>
                    <a:pt x="374345" y="20993"/>
                  </a:lnTo>
                  <a:close/>
                </a:path>
                <a:path w="2319020" h="533400">
                  <a:moveTo>
                    <a:pt x="1424813" y="520801"/>
                  </a:moveTo>
                  <a:lnTo>
                    <a:pt x="1403934" y="440093"/>
                  </a:lnTo>
                  <a:lnTo>
                    <a:pt x="1370431" y="310565"/>
                  </a:lnTo>
                  <a:lnTo>
                    <a:pt x="1333588" y="168160"/>
                  </a:lnTo>
                  <a:lnTo>
                    <a:pt x="1293241" y="12179"/>
                  </a:lnTo>
                  <a:lnTo>
                    <a:pt x="1204404" y="12179"/>
                  </a:lnTo>
                  <a:lnTo>
                    <a:pt x="1204404" y="310565"/>
                  </a:lnTo>
                  <a:lnTo>
                    <a:pt x="1129804" y="310565"/>
                  </a:lnTo>
                  <a:lnTo>
                    <a:pt x="1163040" y="168160"/>
                  </a:lnTo>
                  <a:lnTo>
                    <a:pt x="1171854" y="168160"/>
                  </a:lnTo>
                  <a:lnTo>
                    <a:pt x="1204404" y="310565"/>
                  </a:lnTo>
                  <a:lnTo>
                    <a:pt x="1204404" y="12179"/>
                  </a:lnTo>
                  <a:lnTo>
                    <a:pt x="1041654" y="12179"/>
                  </a:lnTo>
                  <a:lnTo>
                    <a:pt x="910082" y="520801"/>
                  </a:lnTo>
                  <a:lnTo>
                    <a:pt x="1081659" y="520801"/>
                  </a:lnTo>
                  <a:lnTo>
                    <a:pt x="1099972" y="440093"/>
                  </a:lnTo>
                  <a:lnTo>
                    <a:pt x="1234249" y="440093"/>
                  </a:lnTo>
                  <a:lnTo>
                    <a:pt x="1253236" y="520801"/>
                  </a:lnTo>
                  <a:lnTo>
                    <a:pt x="1424813" y="520801"/>
                  </a:lnTo>
                  <a:close/>
                </a:path>
                <a:path w="2319020" h="533400">
                  <a:moveTo>
                    <a:pt x="1899526" y="520801"/>
                  </a:moveTo>
                  <a:lnTo>
                    <a:pt x="1820887" y="369570"/>
                  </a:lnTo>
                  <a:lnTo>
                    <a:pt x="1811362" y="351256"/>
                  </a:lnTo>
                  <a:lnTo>
                    <a:pt x="1855266" y="326999"/>
                  </a:lnTo>
                  <a:lnTo>
                    <a:pt x="1877822" y="302183"/>
                  </a:lnTo>
                  <a:lnTo>
                    <a:pt x="1886127" y="261708"/>
                  </a:lnTo>
                  <a:lnTo>
                    <a:pt x="1886419" y="244106"/>
                  </a:lnTo>
                  <a:lnTo>
                    <a:pt x="1887321" y="190538"/>
                  </a:lnTo>
                  <a:lnTo>
                    <a:pt x="1886038" y="142392"/>
                  </a:lnTo>
                  <a:lnTo>
                    <a:pt x="1884578" y="87426"/>
                  </a:lnTo>
                  <a:lnTo>
                    <a:pt x="1865439" y="34467"/>
                  </a:lnTo>
                  <a:lnTo>
                    <a:pt x="1813496" y="14960"/>
                  </a:lnTo>
                  <a:lnTo>
                    <a:pt x="1712353" y="12179"/>
                  </a:lnTo>
                  <a:lnTo>
                    <a:pt x="1712353" y="176288"/>
                  </a:lnTo>
                  <a:lnTo>
                    <a:pt x="1712353" y="210197"/>
                  </a:lnTo>
                  <a:lnTo>
                    <a:pt x="1683829" y="243344"/>
                  </a:lnTo>
                  <a:lnTo>
                    <a:pt x="1656067" y="244106"/>
                  </a:lnTo>
                  <a:lnTo>
                    <a:pt x="1618767" y="244106"/>
                  </a:lnTo>
                  <a:lnTo>
                    <a:pt x="1618767" y="142392"/>
                  </a:lnTo>
                  <a:lnTo>
                    <a:pt x="1656067" y="142392"/>
                  </a:lnTo>
                  <a:lnTo>
                    <a:pt x="1699120" y="148488"/>
                  </a:lnTo>
                  <a:lnTo>
                    <a:pt x="1712353" y="176288"/>
                  </a:lnTo>
                  <a:lnTo>
                    <a:pt x="1712353" y="12179"/>
                  </a:lnTo>
                  <a:lnTo>
                    <a:pt x="1456004" y="12179"/>
                  </a:lnTo>
                  <a:lnTo>
                    <a:pt x="1456004" y="520801"/>
                  </a:lnTo>
                  <a:lnTo>
                    <a:pt x="1618767" y="520801"/>
                  </a:lnTo>
                  <a:lnTo>
                    <a:pt x="1618767" y="369570"/>
                  </a:lnTo>
                  <a:lnTo>
                    <a:pt x="1654022" y="369570"/>
                  </a:lnTo>
                  <a:lnTo>
                    <a:pt x="1720494" y="520801"/>
                  </a:lnTo>
                  <a:lnTo>
                    <a:pt x="1899526" y="520801"/>
                  </a:lnTo>
                  <a:close/>
                </a:path>
                <a:path w="2319020" h="533400">
                  <a:moveTo>
                    <a:pt x="2318626" y="12153"/>
                  </a:moveTo>
                  <a:lnTo>
                    <a:pt x="1919871" y="12153"/>
                  </a:lnTo>
                  <a:lnTo>
                    <a:pt x="1919871" y="142963"/>
                  </a:lnTo>
                  <a:lnTo>
                    <a:pt x="2037867" y="142963"/>
                  </a:lnTo>
                  <a:lnTo>
                    <a:pt x="2037867" y="521423"/>
                  </a:lnTo>
                  <a:lnTo>
                    <a:pt x="2200630" y="521423"/>
                  </a:lnTo>
                  <a:lnTo>
                    <a:pt x="2200630" y="142963"/>
                  </a:lnTo>
                  <a:lnTo>
                    <a:pt x="2318626" y="142963"/>
                  </a:lnTo>
                  <a:lnTo>
                    <a:pt x="2318626" y="12153"/>
                  </a:lnTo>
                  <a:close/>
                </a:path>
              </a:pathLst>
            </a:custGeom>
            <a:solidFill>
              <a:srgbClr val="FFDB15">
                <a:alpha val="9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1941" y="9752723"/>
              <a:ext cx="110276" cy="20107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8004" y="9748883"/>
              <a:ext cx="128930" cy="208483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57318" y="1588544"/>
              <a:ext cx="327481" cy="16676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05170" y="1596312"/>
              <a:ext cx="286740" cy="13430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45245" y="1588889"/>
              <a:ext cx="308664" cy="15226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11682" y="1614798"/>
              <a:ext cx="320748" cy="135963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52111" y="1655469"/>
              <a:ext cx="126020" cy="95292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542264" y="1614728"/>
              <a:ext cx="139831" cy="136033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702810" y="1655469"/>
              <a:ext cx="92875" cy="95292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815365" y="1655469"/>
              <a:ext cx="126020" cy="9529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61757" y="1608686"/>
              <a:ext cx="278108" cy="14207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95174" y="1604716"/>
              <a:ext cx="307801" cy="157094"/>
            </a:xfrm>
            <a:prstGeom prst="rect">
              <a:avLst/>
            </a:prstGeom>
          </p:spPr>
        </p:pic>
      </p:grpSp>
      <p:graphicFrame>
        <p:nvGraphicFramePr>
          <p:cNvPr id="77" name="object 77" descr=""/>
          <p:cNvGraphicFramePr>
            <a:graphicFrameLocks noGrp="1"/>
          </p:cNvGraphicFramePr>
          <p:nvPr/>
        </p:nvGraphicFramePr>
        <p:xfrm>
          <a:off x="1745843" y="2585694"/>
          <a:ext cx="464820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"/>
                <a:gridCol w="121919"/>
                <a:gridCol w="162560"/>
              </a:tblGrid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  <a:tr h="1485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solidFill>
                      <a:srgbClr val="FFDB15">
                        <a:alpha val="969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0F1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4623" y="1025353"/>
            <a:ext cx="7779450" cy="868141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5" name="object 5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1699823" y="9893617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307963" y="641843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1252049" y="495790"/>
            <a:ext cx="405130" cy="210820"/>
            <a:chOff x="1252049" y="495790"/>
            <a:chExt cx="405130" cy="210820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049" y="499824"/>
              <a:ext cx="183437" cy="20621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3489" y="495790"/>
              <a:ext cx="193166" cy="210727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741581" y="499824"/>
            <a:ext cx="410209" cy="206375"/>
            <a:chOff x="1741581" y="499824"/>
            <a:chExt cx="410209" cy="206375"/>
          </a:xfrm>
        </p:grpSpPr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1581" y="499824"/>
              <a:ext cx="179165" cy="20621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8037" y="499824"/>
              <a:ext cx="203608" cy="203371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59041" y="5268859"/>
            <a:ext cx="2499476" cy="97201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1832703" y="4710084"/>
            <a:ext cx="408305" cy="485140"/>
          </a:xfrm>
          <a:custGeom>
            <a:avLst/>
            <a:gdLst/>
            <a:ahLst/>
            <a:cxnLst/>
            <a:rect l="l" t="t" r="r" b="b"/>
            <a:pathLst>
              <a:path w="408305" h="485139">
                <a:moveTo>
                  <a:pt x="307280" y="105578"/>
                </a:moveTo>
                <a:lnTo>
                  <a:pt x="233743" y="105578"/>
                </a:lnTo>
                <a:lnTo>
                  <a:pt x="233743" y="2626"/>
                </a:lnTo>
                <a:lnTo>
                  <a:pt x="307280" y="2626"/>
                </a:lnTo>
                <a:lnTo>
                  <a:pt x="307280" y="105578"/>
                </a:lnTo>
                <a:close/>
              </a:path>
              <a:path w="408305" h="485139">
                <a:moveTo>
                  <a:pt x="0" y="459607"/>
                </a:moveTo>
                <a:lnTo>
                  <a:pt x="0" y="386070"/>
                </a:lnTo>
                <a:lnTo>
                  <a:pt x="34640" y="369556"/>
                </a:lnTo>
                <a:lnTo>
                  <a:pt x="63343" y="345527"/>
                </a:lnTo>
                <a:lnTo>
                  <a:pt x="85946" y="313649"/>
                </a:lnTo>
                <a:lnTo>
                  <a:pt x="102290" y="273585"/>
                </a:lnTo>
                <a:lnTo>
                  <a:pt x="112214" y="225000"/>
                </a:lnTo>
                <a:lnTo>
                  <a:pt x="115558" y="167559"/>
                </a:lnTo>
                <a:lnTo>
                  <a:pt x="115558" y="75112"/>
                </a:lnTo>
                <a:lnTo>
                  <a:pt x="5777" y="75112"/>
                </a:lnTo>
                <a:lnTo>
                  <a:pt x="5777" y="8404"/>
                </a:lnTo>
                <a:lnTo>
                  <a:pt x="191721" y="8404"/>
                </a:lnTo>
                <a:lnTo>
                  <a:pt x="191721" y="105578"/>
                </a:lnTo>
                <a:lnTo>
                  <a:pt x="307280" y="105578"/>
                </a:lnTo>
                <a:lnTo>
                  <a:pt x="307280" y="172812"/>
                </a:lnTo>
                <a:lnTo>
                  <a:pt x="191721" y="172812"/>
                </a:lnTo>
                <a:lnTo>
                  <a:pt x="190745" y="199321"/>
                </a:lnTo>
                <a:lnTo>
                  <a:pt x="188636" y="224551"/>
                </a:lnTo>
                <a:lnTo>
                  <a:pt x="185443" y="248598"/>
                </a:lnTo>
                <a:lnTo>
                  <a:pt x="181216" y="271562"/>
                </a:lnTo>
                <a:lnTo>
                  <a:pt x="307280" y="271562"/>
                </a:lnTo>
                <a:lnTo>
                  <a:pt x="307280" y="339321"/>
                </a:lnTo>
                <a:lnTo>
                  <a:pt x="157579" y="339321"/>
                </a:lnTo>
                <a:lnTo>
                  <a:pt x="131185" y="379980"/>
                </a:lnTo>
                <a:lnTo>
                  <a:pt x="96517" y="413646"/>
                </a:lnTo>
                <a:lnTo>
                  <a:pt x="52986" y="440221"/>
                </a:lnTo>
                <a:lnTo>
                  <a:pt x="0" y="459607"/>
                </a:lnTo>
                <a:close/>
              </a:path>
              <a:path w="408305" h="485139">
                <a:moveTo>
                  <a:pt x="307280" y="271562"/>
                </a:moveTo>
                <a:lnTo>
                  <a:pt x="233743" y="271562"/>
                </a:lnTo>
                <a:lnTo>
                  <a:pt x="233743" y="172812"/>
                </a:lnTo>
                <a:lnTo>
                  <a:pt x="307280" y="172812"/>
                </a:lnTo>
                <a:lnTo>
                  <a:pt x="307280" y="271562"/>
                </a:lnTo>
                <a:close/>
              </a:path>
              <a:path w="408305" h="485139">
                <a:moveTo>
                  <a:pt x="307280" y="480618"/>
                </a:moveTo>
                <a:lnTo>
                  <a:pt x="233743" y="480618"/>
                </a:lnTo>
                <a:lnTo>
                  <a:pt x="233743" y="339321"/>
                </a:lnTo>
                <a:lnTo>
                  <a:pt x="307280" y="339321"/>
                </a:lnTo>
                <a:lnTo>
                  <a:pt x="307280" y="480618"/>
                </a:lnTo>
                <a:close/>
              </a:path>
              <a:path w="408305" h="485139">
                <a:moveTo>
                  <a:pt x="408131" y="484820"/>
                </a:moveTo>
                <a:lnTo>
                  <a:pt x="333018" y="484820"/>
                </a:lnTo>
                <a:lnTo>
                  <a:pt x="333018" y="0"/>
                </a:lnTo>
                <a:lnTo>
                  <a:pt x="408131" y="0"/>
                </a:lnTo>
                <a:lnTo>
                  <a:pt x="408131" y="48482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298088" y="4710084"/>
            <a:ext cx="465455" cy="485775"/>
          </a:xfrm>
          <a:custGeom>
            <a:avLst/>
            <a:gdLst/>
            <a:ahLst/>
            <a:cxnLst/>
            <a:rect l="l" t="t" r="r" b="b"/>
            <a:pathLst>
              <a:path w="465455" h="485775">
                <a:moveTo>
                  <a:pt x="220086" y="460132"/>
                </a:moveTo>
                <a:lnTo>
                  <a:pt x="0" y="460132"/>
                </a:lnTo>
                <a:lnTo>
                  <a:pt x="0" y="392373"/>
                </a:lnTo>
                <a:lnTo>
                  <a:pt x="232692" y="392373"/>
                </a:lnTo>
                <a:lnTo>
                  <a:pt x="259817" y="391175"/>
                </a:lnTo>
                <a:lnTo>
                  <a:pt x="282264" y="387514"/>
                </a:lnTo>
                <a:lnTo>
                  <a:pt x="300279" y="381293"/>
                </a:lnTo>
                <a:lnTo>
                  <a:pt x="314108" y="372413"/>
                </a:lnTo>
                <a:lnTo>
                  <a:pt x="314108" y="0"/>
                </a:lnTo>
                <a:lnTo>
                  <a:pt x="393949" y="0"/>
                </a:lnTo>
                <a:lnTo>
                  <a:pt x="393949" y="189620"/>
                </a:lnTo>
                <a:lnTo>
                  <a:pt x="464860" y="189620"/>
                </a:lnTo>
                <a:lnTo>
                  <a:pt x="464860" y="258430"/>
                </a:lnTo>
                <a:lnTo>
                  <a:pt x="393949" y="258430"/>
                </a:lnTo>
                <a:lnTo>
                  <a:pt x="393949" y="436495"/>
                </a:lnTo>
                <a:lnTo>
                  <a:pt x="314108" y="436495"/>
                </a:lnTo>
                <a:lnTo>
                  <a:pt x="298900" y="446836"/>
                </a:lnTo>
                <a:lnTo>
                  <a:pt x="277931" y="454223"/>
                </a:lnTo>
                <a:lnTo>
                  <a:pt x="251544" y="458655"/>
                </a:lnTo>
                <a:lnTo>
                  <a:pt x="220086" y="460132"/>
                </a:lnTo>
                <a:close/>
              </a:path>
              <a:path w="465455" h="485775">
                <a:moveTo>
                  <a:pt x="271037" y="76163"/>
                </a:moveTo>
                <a:lnTo>
                  <a:pt x="12081" y="76163"/>
                </a:lnTo>
                <a:lnTo>
                  <a:pt x="12081" y="8404"/>
                </a:lnTo>
                <a:lnTo>
                  <a:pt x="271037" y="8404"/>
                </a:lnTo>
                <a:lnTo>
                  <a:pt x="271037" y="76163"/>
                </a:lnTo>
                <a:close/>
              </a:path>
              <a:path w="465455" h="485775">
                <a:moveTo>
                  <a:pt x="6303" y="303603"/>
                </a:moveTo>
                <a:lnTo>
                  <a:pt x="6303" y="233743"/>
                </a:lnTo>
                <a:lnTo>
                  <a:pt x="47027" y="211517"/>
                </a:lnTo>
                <a:lnTo>
                  <a:pt x="77214" y="180822"/>
                </a:lnTo>
                <a:lnTo>
                  <a:pt x="95975" y="140081"/>
                </a:lnTo>
                <a:lnTo>
                  <a:pt x="102426" y="87719"/>
                </a:lnTo>
                <a:lnTo>
                  <a:pt x="102426" y="76163"/>
                </a:lnTo>
                <a:lnTo>
                  <a:pt x="182792" y="76163"/>
                </a:lnTo>
                <a:lnTo>
                  <a:pt x="189243" y="138875"/>
                </a:lnTo>
                <a:lnTo>
                  <a:pt x="208005" y="177999"/>
                </a:lnTo>
                <a:lnTo>
                  <a:pt x="238191" y="206782"/>
                </a:lnTo>
                <a:lnTo>
                  <a:pt x="253028" y="214308"/>
                </a:lnTo>
                <a:lnTo>
                  <a:pt x="143922" y="214308"/>
                </a:lnTo>
                <a:lnTo>
                  <a:pt x="120573" y="240744"/>
                </a:lnTo>
                <a:lnTo>
                  <a:pt x="88310" y="265456"/>
                </a:lnTo>
                <a:lnTo>
                  <a:pt x="49448" y="286918"/>
                </a:lnTo>
                <a:lnTo>
                  <a:pt x="6303" y="303603"/>
                </a:lnTo>
                <a:close/>
              </a:path>
              <a:path w="465455" h="485775">
                <a:moveTo>
                  <a:pt x="278916" y="296775"/>
                </a:moveTo>
                <a:lnTo>
                  <a:pt x="237879" y="282338"/>
                </a:lnTo>
                <a:lnTo>
                  <a:pt x="199994" y="262829"/>
                </a:lnTo>
                <a:lnTo>
                  <a:pt x="167822" y="239677"/>
                </a:lnTo>
                <a:lnTo>
                  <a:pt x="143922" y="214308"/>
                </a:lnTo>
                <a:lnTo>
                  <a:pt x="253028" y="214308"/>
                </a:lnTo>
                <a:lnTo>
                  <a:pt x="278916" y="227440"/>
                </a:lnTo>
                <a:lnTo>
                  <a:pt x="278916" y="296775"/>
                </a:lnTo>
                <a:close/>
              </a:path>
              <a:path w="465455" h="485775">
                <a:moveTo>
                  <a:pt x="183842" y="392373"/>
                </a:moveTo>
                <a:lnTo>
                  <a:pt x="103477" y="392373"/>
                </a:lnTo>
                <a:lnTo>
                  <a:pt x="103477" y="283118"/>
                </a:lnTo>
                <a:lnTo>
                  <a:pt x="183842" y="283118"/>
                </a:lnTo>
                <a:lnTo>
                  <a:pt x="183842" y="392373"/>
                </a:lnTo>
                <a:close/>
              </a:path>
              <a:path w="465455" h="485775">
                <a:moveTo>
                  <a:pt x="393949" y="485345"/>
                </a:moveTo>
                <a:lnTo>
                  <a:pt x="314108" y="485345"/>
                </a:lnTo>
                <a:lnTo>
                  <a:pt x="314108" y="436495"/>
                </a:lnTo>
                <a:lnTo>
                  <a:pt x="393949" y="436495"/>
                </a:lnTo>
                <a:lnTo>
                  <a:pt x="393949" y="485345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2887941" y="4695913"/>
            <a:ext cx="878840" cy="499109"/>
          </a:xfrm>
          <a:custGeom>
            <a:avLst/>
            <a:gdLst/>
            <a:ahLst/>
            <a:cxnLst/>
            <a:rect l="l" t="t" r="r" b="b"/>
            <a:pathLst>
              <a:path w="878839" h="499110">
                <a:moveTo>
                  <a:pt x="413905" y="240563"/>
                </a:moveTo>
                <a:lnTo>
                  <a:pt x="363131" y="226555"/>
                </a:lnTo>
                <a:lnTo>
                  <a:pt x="327698" y="209054"/>
                </a:lnTo>
                <a:lnTo>
                  <a:pt x="287032" y="176199"/>
                </a:lnTo>
                <a:lnTo>
                  <a:pt x="264985" y="138137"/>
                </a:lnTo>
                <a:lnTo>
                  <a:pt x="255803" y="90335"/>
                </a:lnTo>
                <a:lnTo>
                  <a:pt x="408660" y="90335"/>
                </a:lnTo>
                <a:lnTo>
                  <a:pt x="408660" y="22580"/>
                </a:lnTo>
                <a:lnTo>
                  <a:pt x="23634" y="22580"/>
                </a:lnTo>
                <a:lnTo>
                  <a:pt x="23634" y="90335"/>
                </a:lnTo>
                <a:lnTo>
                  <a:pt x="175971" y="90335"/>
                </a:lnTo>
                <a:lnTo>
                  <a:pt x="166738" y="138137"/>
                </a:lnTo>
                <a:lnTo>
                  <a:pt x="144589" y="176199"/>
                </a:lnTo>
                <a:lnTo>
                  <a:pt x="111252" y="205384"/>
                </a:lnTo>
                <a:lnTo>
                  <a:pt x="68440" y="226555"/>
                </a:lnTo>
                <a:lnTo>
                  <a:pt x="17856" y="240563"/>
                </a:lnTo>
                <a:lnTo>
                  <a:pt x="17856" y="308851"/>
                </a:lnTo>
                <a:lnTo>
                  <a:pt x="66243" y="298475"/>
                </a:lnTo>
                <a:lnTo>
                  <a:pt x="111544" y="282803"/>
                </a:lnTo>
                <a:lnTo>
                  <a:pt x="152463" y="262331"/>
                </a:lnTo>
                <a:lnTo>
                  <a:pt x="187680" y="237578"/>
                </a:lnTo>
                <a:lnTo>
                  <a:pt x="215887" y="209054"/>
                </a:lnTo>
                <a:lnTo>
                  <a:pt x="243941" y="237324"/>
                </a:lnTo>
                <a:lnTo>
                  <a:pt x="279234" y="261950"/>
                </a:lnTo>
                <a:lnTo>
                  <a:pt x="320306" y="282422"/>
                </a:lnTo>
                <a:lnTo>
                  <a:pt x="365683" y="298221"/>
                </a:lnTo>
                <a:lnTo>
                  <a:pt x="413905" y="308851"/>
                </a:lnTo>
                <a:lnTo>
                  <a:pt x="413905" y="240563"/>
                </a:lnTo>
                <a:close/>
              </a:path>
              <a:path w="878839" h="499110">
                <a:moveTo>
                  <a:pt x="432816" y="411276"/>
                </a:moveTo>
                <a:lnTo>
                  <a:pt x="255282" y="411276"/>
                </a:lnTo>
                <a:lnTo>
                  <a:pt x="255282" y="283641"/>
                </a:lnTo>
                <a:lnTo>
                  <a:pt x="175971" y="283641"/>
                </a:lnTo>
                <a:lnTo>
                  <a:pt x="175971" y="411276"/>
                </a:lnTo>
                <a:lnTo>
                  <a:pt x="0" y="411276"/>
                </a:lnTo>
                <a:lnTo>
                  <a:pt x="0" y="479031"/>
                </a:lnTo>
                <a:lnTo>
                  <a:pt x="432816" y="479031"/>
                </a:lnTo>
                <a:lnTo>
                  <a:pt x="432816" y="411276"/>
                </a:lnTo>
                <a:close/>
              </a:path>
              <a:path w="878839" h="499110">
                <a:moveTo>
                  <a:pt x="758482" y="55143"/>
                </a:moveTo>
                <a:lnTo>
                  <a:pt x="659739" y="55143"/>
                </a:lnTo>
                <a:lnTo>
                  <a:pt x="659739" y="0"/>
                </a:lnTo>
                <a:lnTo>
                  <a:pt x="579374" y="0"/>
                </a:lnTo>
                <a:lnTo>
                  <a:pt x="579374" y="55143"/>
                </a:lnTo>
                <a:lnTo>
                  <a:pt x="480618" y="55143"/>
                </a:lnTo>
                <a:lnTo>
                  <a:pt x="480618" y="121335"/>
                </a:lnTo>
                <a:lnTo>
                  <a:pt x="758482" y="121335"/>
                </a:lnTo>
                <a:lnTo>
                  <a:pt x="758482" y="55143"/>
                </a:lnTo>
                <a:close/>
              </a:path>
              <a:path w="878839" h="499110">
                <a:moveTo>
                  <a:pt x="878243" y="14173"/>
                </a:moveTo>
                <a:lnTo>
                  <a:pt x="798410" y="14173"/>
                </a:lnTo>
                <a:lnTo>
                  <a:pt x="798410" y="386067"/>
                </a:lnTo>
                <a:lnTo>
                  <a:pt x="784491" y="395249"/>
                </a:lnTo>
                <a:lnTo>
                  <a:pt x="766305" y="401624"/>
                </a:lnTo>
                <a:lnTo>
                  <a:pt x="743673" y="405345"/>
                </a:lnTo>
                <a:lnTo>
                  <a:pt x="716470" y="406552"/>
                </a:lnTo>
                <a:lnTo>
                  <a:pt x="660260" y="406552"/>
                </a:lnTo>
                <a:lnTo>
                  <a:pt x="660260" y="357695"/>
                </a:lnTo>
                <a:lnTo>
                  <a:pt x="673569" y="353568"/>
                </a:lnTo>
                <a:lnTo>
                  <a:pt x="685939" y="348310"/>
                </a:lnTo>
                <a:lnTo>
                  <a:pt x="724547" y="317982"/>
                </a:lnTo>
                <a:lnTo>
                  <a:pt x="736879" y="297815"/>
                </a:lnTo>
                <a:lnTo>
                  <a:pt x="744334" y="275501"/>
                </a:lnTo>
                <a:lnTo>
                  <a:pt x="746925" y="250024"/>
                </a:lnTo>
                <a:lnTo>
                  <a:pt x="744334" y="224777"/>
                </a:lnTo>
                <a:lnTo>
                  <a:pt x="736803" y="202222"/>
                </a:lnTo>
                <a:lnTo>
                  <a:pt x="708063" y="165976"/>
                </a:lnTo>
                <a:lnTo>
                  <a:pt x="669188" y="145110"/>
                </a:lnTo>
                <a:lnTo>
                  <a:pt x="669188" y="250024"/>
                </a:lnTo>
                <a:lnTo>
                  <a:pt x="668235" y="260235"/>
                </a:lnTo>
                <a:lnTo>
                  <a:pt x="639648" y="294601"/>
                </a:lnTo>
                <a:lnTo>
                  <a:pt x="620344" y="297815"/>
                </a:lnTo>
                <a:lnTo>
                  <a:pt x="610044" y="297027"/>
                </a:lnTo>
                <a:lnTo>
                  <a:pt x="574967" y="269519"/>
                </a:lnTo>
                <a:lnTo>
                  <a:pt x="571487" y="250024"/>
                </a:lnTo>
                <a:lnTo>
                  <a:pt x="572363" y="239801"/>
                </a:lnTo>
                <a:lnTo>
                  <a:pt x="600583" y="205638"/>
                </a:lnTo>
                <a:lnTo>
                  <a:pt x="620344" y="202222"/>
                </a:lnTo>
                <a:lnTo>
                  <a:pt x="630339" y="203085"/>
                </a:lnTo>
                <a:lnTo>
                  <a:pt x="665454" y="230517"/>
                </a:lnTo>
                <a:lnTo>
                  <a:pt x="669188" y="250024"/>
                </a:lnTo>
                <a:lnTo>
                  <a:pt x="669188" y="145110"/>
                </a:lnTo>
                <a:lnTo>
                  <a:pt x="668731" y="144907"/>
                </a:lnTo>
                <a:lnTo>
                  <a:pt x="645502" y="139458"/>
                </a:lnTo>
                <a:lnTo>
                  <a:pt x="620344" y="137617"/>
                </a:lnTo>
                <a:lnTo>
                  <a:pt x="594969" y="139458"/>
                </a:lnTo>
                <a:lnTo>
                  <a:pt x="550913" y="153784"/>
                </a:lnTo>
                <a:lnTo>
                  <a:pt x="516051" y="182359"/>
                </a:lnTo>
                <a:lnTo>
                  <a:pt x="495909" y="224777"/>
                </a:lnTo>
                <a:lnTo>
                  <a:pt x="493229" y="250024"/>
                </a:lnTo>
                <a:lnTo>
                  <a:pt x="495909" y="275501"/>
                </a:lnTo>
                <a:lnTo>
                  <a:pt x="516051" y="317982"/>
                </a:lnTo>
                <a:lnTo>
                  <a:pt x="555015" y="348310"/>
                </a:lnTo>
                <a:lnTo>
                  <a:pt x="580948" y="357695"/>
                </a:lnTo>
                <a:lnTo>
                  <a:pt x="580948" y="406552"/>
                </a:lnTo>
                <a:lnTo>
                  <a:pt x="472211" y="406552"/>
                </a:lnTo>
                <a:lnTo>
                  <a:pt x="472211" y="473786"/>
                </a:lnTo>
                <a:lnTo>
                  <a:pt x="703859" y="473786"/>
                </a:lnTo>
                <a:lnTo>
                  <a:pt x="735622" y="472236"/>
                </a:lnTo>
                <a:lnTo>
                  <a:pt x="762165" y="467677"/>
                </a:lnTo>
                <a:lnTo>
                  <a:pt x="783196" y="460260"/>
                </a:lnTo>
                <a:lnTo>
                  <a:pt x="798410" y="450151"/>
                </a:lnTo>
                <a:lnTo>
                  <a:pt x="798410" y="498995"/>
                </a:lnTo>
                <a:lnTo>
                  <a:pt x="878243" y="498995"/>
                </a:lnTo>
                <a:lnTo>
                  <a:pt x="878243" y="450151"/>
                </a:lnTo>
                <a:lnTo>
                  <a:pt x="878243" y="14173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089631" y="1304483"/>
            <a:ext cx="52705" cy="7678420"/>
          </a:xfrm>
          <a:custGeom>
            <a:avLst/>
            <a:gdLst/>
            <a:ahLst/>
            <a:cxnLst/>
            <a:rect l="l" t="t" r="r" b="b"/>
            <a:pathLst>
              <a:path w="52704" h="7678420">
                <a:moveTo>
                  <a:pt x="14287" y="0"/>
                </a:moveTo>
                <a:lnTo>
                  <a:pt x="52385" y="7677964"/>
                </a:lnTo>
                <a:lnTo>
                  <a:pt x="38098" y="7678035"/>
                </a:lnTo>
                <a:lnTo>
                  <a:pt x="0" y="70"/>
                </a:lnTo>
                <a:lnTo>
                  <a:pt x="14287" y="0"/>
                </a:lnTo>
                <a:close/>
              </a:path>
            </a:pathLst>
          </a:custGeom>
          <a:solidFill>
            <a:srgbClr val="C2C2C2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6905625" y="704850"/>
            <a:ext cx="8425815" cy="9300845"/>
            <a:chOff x="6905625" y="704850"/>
            <a:chExt cx="8425815" cy="9300845"/>
          </a:xfrm>
        </p:grpSpPr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58150" y="4105275"/>
              <a:ext cx="6172200" cy="4362450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7162800" y="9620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0" y="0"/>
                  </a:moveTo>
                  <a:lnTo>
                    <a:pt x="0" y="8785958"/>
                  </a:lnTo>
                  <a:lnTo>
                    <a:pt x="7911274" y="8785958"/>
                  </a:lnTo>
                  <a:lnTo>
                    <a:pt x="7911274" y="0"/>
                  </a:lnTo>
                  <a:lnTo>
                    <a:pt x="0" y="0"/>
                  </a:lnTo>
                  <a:close/>
                </a:path>
              </a:pathLst>
            </a:custGeom>
            <a:ln w="514350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 descr=""/>
          <p:cNvGrpSpPr/>
          <p:nvPr/>
        </p:nvGrpSpPr>
        <p:grpSpPr>
          <a:xfrm>
            <a:off x="341941" y="9752723"/>
            <a:ext cx="271780" cy="201295"/>
            <a:chOff x="341941" y="9752723"/>
            <a:chExt cx="271780" cy="201295"/>
          </a:xfrm>
        </p:grpSpPr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5535" y="9752723"/>
              <a:ext cx="137982" cy="20107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941" y="9752723"/>
              <a:ext cx="110276" cy="20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0F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7162800" y="962025"/>
            <a:ext cx="7911465" cy="8786495"/>
          </a:xfrm>
          <a:custGeom>
            <a:avLst/>
            <a:gdLst/>
            <a:ahLst/>
            <a:cxnLst/>
            <a:rect l="l" t="t" r="r" b="b"/>
            <a:pathLst>
              <a:path w="7911465" h="8786495">
                <a:moveTo>
                  <a:pt x="0" y="0"/>
                </a:moveTo>
                <a:lnTo>
                  <a:pt x="0" y="8785958"/>
                </a:lnTo>
                <a:lnTo>
                  <a:pt x="7911274" y="8785958"/>
                </a:lnTo>
                <a:lnTo>
                  <a:pt x="7911274" y="0"/>
                </a:lnTo>
                <a:lnTo>
                  <a:pt x="0" y="0"/>
                </a:lnTo>
                <a:close/>
              </a:path>
            </a:pathLst>
          </a:custGeom>
          <a:ln w="247650">
            <a:solidFill>
              <a:srgbClr val="78787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5" name="object 5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1699823" y="9893617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307963" y="641843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1252049" y="495790"/>
            <a:ext cx="405130" cy="210820"/>
            <a:chOff x="1252049" y="495790"/>
            <a:chExt cx="405130" cy="210820"/>
          </a:xfrm>
        </p:grpSpPr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049" y="499824"/>
              <a:ext cx="183437" cy="20621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3489" y="495790"/>
              <a:ext cx="193166" cy="210727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741581" y="499824"/>
            <a:ext cx="410209" cy="206375"/>
            <a:chOff x="1741581" y="499824"/>
            <a:chExt cx="410209" cy="206375"/>
          </a:xfrm>
        </p:grpSpPr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581" y="499824"/>
              <a:ext cx="179165" cy="20621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48037" y="499824"/>
              <a:ext cx="203608" cy="203371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59041" y="5268859"/>
            <a:ext cx="2499476" cy="97201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1832704" y="4714519"/>
            <a:ext cx="408305" cy="485140"/>
          </a:xfrm>
          <a:custGeom>
            <a:avLst/>
            <a:gdLst/>
            <a:ahLst/>
            <a:cxnLst/>
            <a:rect l="l" t="t" r="r" b="b"/>
            <a:pathLst>
              <a:path w="408305" h="485139">
                <a:moveTo>
                  <a:pt x="307280" y="105578"/>
                </a:moveTo>
                <a:lnTo>
                  <a:pt x="233743" y="105578"/>
                </a:lnTo>
                <a:lnTo>
                  <a:pt x="233743" y="2626"/>
                </a:lnTo>
                <a:lnTo>
                  <a:pt x="307280" y="2626"/>
                </a:lnTo>
                <a:lnTo>
                  <a:pt x="307280" y="105578"/>
                </a:lnTo>
                <a:close/>
              </a:path>
              <a:path w="408305" h="485139">
                <a:moveTo>
                  <a:pt x="0" y="459607"/>
                </a:moveTo>
                <a:lnTo>
                  <a:pt x="0" y="386070"/>
                </a:lnTo>
                <a:lnTo>
                  <a:pt x="34640" y="369556"/>
                </a:lnTo>
                <a:lnTo>
                  <a:pt x="63343" y="345527"/>
                </a:lnTo>
                <a:lnTo>
                  <a:pt x="85946" y="313649"/>
                </a:lnTo>
                <a:lnTo>
                  <a:pt x="102290" y="273585"/>
                </a:lnTo>
                <a:lnTo>
                  <a:pt x="112214" y="225000"/>
                </a:lnTo>
                <a:lnTo>
                  <a:pt x="115558" y="167559"/>
                </a:lnTo>
                <a:lnTo>
                  <a:pt x="115558" y="75112"/>
                </a:lnTo>
                <a:lnTo>
                  <a:pt x="5777" y="75112"/>
                </a:lnTo>
                <a:lnTo>
                  <a:pt x="5777" y="8404"/>
                </a:lnTo>
                <a:lnTo>
                  <a:pt x="191721" y="8404"/>
                </a:lnTo>
                <a:lnTo>
                  <a:pt x="191721" y="105578"/>
                </a:lnTo>
                <a:lnTo>
                  <a:pt x="307280" y="105578"/>
                </a:lnTo>
                <a:lnTo>
                  <a:pt x="307280" y="172812"/>
                </a:lnTo>
                <a:lnTo>
                  <a:pt x="191721" y="172812"/>
                </a:lnTo>
                <a:lnTo>
                  <a:pt x="190745" y="199321"/>
                </a:lnTo>
                <a:lnTo>
                  <a:pt x="188636" y="224551"/>
                </a:lnTo>
                <a:lnTo>
                  <a:pt x="185443" y="248598"/>
                </a:lnTo>
                <a:lnTo>
                  <a:pt x="181216" y="271562"/>
                </a:lnTo>
                <a:lnTo>
                  <a:pt x="307280" y="271562"/>
                </a:lnTo>
                <a:lnTo>
                  <a:pt x="307280" y="339321"/>
                </a:lnTo>
                <a:lnTo>
                  <a:pt x="157579" y="339321"/>
                </a:lnTo>
                <a:lnTo>
                  <a:pt x="131185" y="379980"/>
                </a:lnTo>
                <a:lnTo>
                  <a:pt x="96517" y="413646"/>
                </a:lnTo>
                <a:lnTo>
                  <a:pt x="52986" y="440221"/>
                </a:lnTo>
                <a:lnTo>
                  <a:pt x="0" y="459607"/>
                </a:lnTo>
                <a:close/>
              </a:path>
              <a:path w="408305" h="485139">
                <a:moveTo>
                  <a:pt x="307280" y="271562"/>
                </a:moveTo>
                <a:lnTo>
                  <a:pt x="233743" y="271562"/>
                </a:lnTo>
                <a:lnTo>
                  <a:pt x="233743" y="172812"/>
                </a:lnTo>
                <a:lnTo>
                  <a:pt x="307280" y="172812"/>
                </a:lnTo>
                <a:lnTo>
                  <a:pt x="307280" y="271562"/>
                </a:lnTo>
                <a:close/>
              </a:path>
              <a:path w="408305" h="485139">
                <a:moveTo>
                  <a:pt x="307280" y="480618"/>
                </a:moveTo>
                <a:lnTo>
                  <a:pt x="233743" y="480618"/>
                </a:lnTo>
                <a:lnTo>
                  <a:pt x="233743" y="339321"/>
                </a:lnTo>
                <a:lnTo>
                  <a:pt x="307280" y="339321"/>
                </a:lnTo>
                <a:lnTo>
                  <a:pt x="307280" y="480618"/>
                </a:lnTo>
                <a:close/>
              </a:path>
              <a:path w="408305" h="485139">
                <a:moveTo>
                  <a:pt x="408131" y="484820"/>
                </a:moveTo>
                <a:lnTo>
                  <a:pt x="333018" y="484820"/>
                </a:lnTo>
                <a:lnTo>
                  <a:pt x="333018" y="0"/>
                </a:lnTo>
                <a:lnTo>
                  <a:pt x="408131" y="0"/>
                </a:lnTo>
                <a:lnTo>
                  <a:pt x="408131" y="48482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298089" y="4714519"/>
            <a:ext cx="465455" cy="485775"/>
          </a:xfrm>
          <a:custGeom>
            <a:avLst/>
            <a:gdLst/>
            <a:ahLst/>
            <a:cxnLst/>
            <a:rect l="l" t="t" r="r" b="b"/>
            <a:pathLst>
              <a:path w="465455" h="485775">
                <a:moveTo>
                  <a:pt x="220086" y="460132"/>
                </a:moveTo>
                <a:lnTo>
                  <a:pt x="0" y="460132"/>
                </a:lnTo>
                <a:lnTo>
                  <a:pt x="0" y="392373"/>
                </a:lnTo>
                <a:lnTo>
                  <a:pt x="232692" y="392373"/>
                </a:lnTo>
                <a:lnTo>
                  <a:pt x="259817" y="391175"/>
                </a:lnTo>
                <a:lnTo>
                  <a:pt x="282264" y="387514"/>
                </a:lnTo>
                <a:lnTo>
                  <a:pt x="300279" y="381293"/>
                </a:lnTo>
                <a:lnTo>
                  <a:pt x="314108" y="372413"/>
                </a:lnTo>
                <a:lnTo>
                  <a:pt x="314108" y="0"/>
                </a:lnTo>
                <a:lnTo>
                  <a:pt x="393949" y="0"/>
                </a:lnTo>
                <a:lnTo>
                  <a:pt x="393949" y="189620"/>
                </a:lnTo>
                <a:lnTo>
                  <a:pt x="464860" y="189620"/>
                </a:lnTo>
                <a:lnTo>
                  <a:pt x="464860" y="258430"/>
                </a:lnTo>
                <a:lnTo>
                  <a:pt x="393949" y="258430"/>
                </a:lnTo>
                <a:lnTo>
                  <a:pt x="393949" y="436495"/>
                </a:lnTo>
                <a:lnTo>
                  <a:pt x="314108" y="436495"/>
                </a:lnTo>
                <a:lnTo>
                  <a:pt x="298900" y="446836"/>
                </a:lnTo>
                <a:lnTo>
                  <a:pt x="277931" y="454223"/>
                </a:lnTo>
                <a:lnTo>
                  <a:pt x="251544" y="458655"/>
                </a:lnTo>
                <a:lnTo>
                  <a:pt x="220086" y="460132"/>
                </a:lnTo>
                <a:close/>
              </a:path>
              <a:path w="465455" h="485775">
                <a:moveTo>
                  <a:pt x="271037" y="76163"/>
                </a:moveTo>
                <a:lnTo>
                  <a:pt x="12081" y="76163"/>
                </a:lnTo>
                <a:lnTo>
                  <a:pt x="12081" y="8404"/>
                </a:lnTo>
                <a:lnTo>
                  <a:pt x="271037" y="8404"/>
                </a:lnTo>
                <a:lnTo>
                  <a:pt x="271037" y="76163"/>
                </a:lnTo>
                <a:close/>
              </a:path>
              <a:path w="465455" h="485775">
                <a:moveTo>
                  <a:pt x="6303" y="303603"/>
                </a:moveTo>
                <a:lnTo>
                  <a:pt x="6303" y="233743"/>
                </a:lnTo>
                <a:lnTo>
                  <a:pt x="47027" y="211517"/>
                </a:lnTo>
                <a:lnTo>
                  <a:pt x="77214" y="180822"/>
                </a:lnTo>
                <a:lnTo>
                  <a:pt x="95975" y="140081"/>
                </a:lnTo>
                <a:lnTo>
                  <a:pt x="102426" y="87719"/>
                </a:lnTo>
                <a:lnTo>
                  <a:pt x="102426" y="76163"/>
                </a:lnTo>
                <a:lnTo>
                  <a:pt x="182792" y="76163"/>
                </a:lnTo>
                <a:lnTo>
                  <a:pt x="189243" y="138875"/>
                </a:lnTo>
                <a:lnTo>
                  <a:pt x="208005" y="177999"/>
                </a:lnTo>
                <a:lnTo>
                  <a:pt x="238191" y="206782"/>
                </a:lnTo>
                <a:lnTo>
                  <a:pt x="253028" y="214308"/>
                </a:lnTo>
                <a:lnTo>
                  <a:pt x="143922" y="214308"/>
                </a:lnTo>
                <a:lnTo>
                  <a:pt x="120573" y="240744"/>
                </a:lnTo>
                <a:lnTo>
                  <a:pt x="88310" y="265456"/>
                </a:lnTo>
                <a:lnTo>
                  <a:pt x="49448" y="286918"/>
                </a:lnTo>
                <a:lnTo>
                  <a:pt x="6303" y="303603"/>
                </a:lnTo>
                <a:close/>
              </a:path>
              <a:path w="465455" h="485775">
                <a:moveTo>
                  <a:pt x="278916" y="296775"/>
                </a:moveTo>
                <a:lnTo>
                  <a:pt x="237879" y="282338"/>
                </a:lnTo>
                <a:lnTo>
                  <a:pt x="199994" y="262829"/>
                </a:lnTo>
                <a:lnTo>
                  <a:pt x="167822" y="239677"/>
                </a:lnTo>
                <a:lnTo>
                  <a:pt x="143922" y="214308"/>
                </a:lnTo>
                <a:lnTo>
                  <a:pt x="253028" y="214308"/>
                </a:lnTo>
                <a:lnTo>
                  <a:pt x="278916" y="227440"/>
                </a:lnTo>
                <a:lnTo>
                  <a:pt x="278916" y="296775"/>
                </a:lnTo>
                <a:close/>
              </a:path>
              <a:path w="465455" h="485775">
                <a:moveTo>
                  <a:pt x="183842" y="392373"/>
                </a:moveTo>
                <a:lnTo>
                  <a:pt x="103477" y="392373"/>
                </a:lnTo>
                <a:lnTo>
                  <a:pt x="103477" y="283118"/>
                </a:lnTo>
                <a:lnTo>
                  <a:pt x="183842" y="283118"/>
                </a:lnTo>
                <a:lnTo>
                  <a:pt x="183842" y="392373"/>
                </a:lnTo>
                <a:close/>
              </a:path>
              <a:path w="465455" h="485775">
                <a:moveTo>
                  <a:pt x="393949" y="485345"/>
                </a:moveTo>
                <a:lnTo>
                  <a:pt x="314108" y="485345"/>
                </a:lnTo>
                <a:lnTo>
                  <a:pt x="314108" y="436495"/>
                </a:lnTo>
                <a:lnTo>
                  <a:pt x="393949" y="436495"/>
                </a:lnTo>
                <a:lnTo>
                  <a:pt x="393949" y="485345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2896881" y="4714519"/>
            <a:ext cx="398780" cy="485140"/>
          </a:xfrm>
          <a:custGeom>
            <a:avLst/>
            <a:gdLst/>
            <a:ahLst/>
            <a:cxnLst/>
            <a:rect l="l" t="t" r="r" b="b"/>
            <a:pathLst>
              <a:path w="398779" h="485139">
                <a:moveTo>
                  <a:pt x="128690" y="460132"/>
                </a:moveTo>
                <a:lnTo>
                  <a:pt x="78395" y="450940"/>
                </a:lnTo>
                <a:lnTo>
                  <a:pt x="39920" y="422838"/>
                </a:lnTo>
                <a:lnTo>
                  <a:pt x="20608" y="389697"/>
                </a:lnTo>
                <a:lnTo>
                  <a:pt x="8338" y="346412"/>
                </a:lnTo>
                <a:lnTo>
                  <a:pt x="1879" y="293278"/>
                </a:lnTo>
                <a:lnTo>
                  <a:pt x="0" y="230591"/>
                </a:lnTo>
                <a:lnTo>
                  <a:pt x="1879" y="168208"/>
                </a:lnTo>
                <a:lnTo>
                  <a:pt x="8338" y="115230"/>
                </a:lnTo>
                <a:lnTo>
                  <a:pt x="20608" y="72002"/>
                </a:lnTo>
                <a:lnTo>
                  <a:pt x="39920" y="38869"/>
                </a:lnTo>
                <a:lnTo>
                  <a:pt x="78395" y="10045"/>
                </a:lnTo>
                <a:lnTo>
                  <a:pt x="128690" y="525"/>
                </a:lnTo>
                <a:lnTo>
                  <a:pt x="155486" y="2897"/>
                </a:lnTo>
                <a:lnTo>
                  <a:pt x="179575" y="10045"/>
                </a:lnTo>
                <a:lnTo>
                  <a:pt x="200413" y="22020"/>
                </a:lnTo>
                <a:lnTo>
                  <a:pt x="217459" y="38869"/>
                </a:lnTo>
                <a:lnTo>
                  <a:pt x="234298" y="67759"/>
                </a:lnTo>
                <a:lnTo>
                  <a:pt x="128690" y="67759"/>
                </a:lnTo>
                <a:lnTo>
                  <a:pt x="119793" y="68818"/>
                </a:lnTo>
                <a:lnTo>
                  <a:pt x="89065" y="104946"/>
                </a:lnTo>
                <a:lnTo>
                  <a:pt x="80201" y="178729"/>
                </a:lnTo>
                <a:lnTo>
                  <a:pt x="79315" y="230591"/>
                </a:lnTo>
                <a:lnTo>
                  <a:pt x="80201" y="282757"/>
                </a:lnTo>
                <a:lnTo>
                  <a:pt x="83254" y="324876"/>
                </a:lnTo>
                <a:lnTo>
                  <a:pt x="98224" y="378191"/>
                </a:lnTo>
                <a:lnTo>
                  <a:pt x="128690" y="393423"/>
                </a:lnTo>
                <a:lnTo>
                  <a:pt x="234600" y="393423"/>
                </a:lnTo>
                <a:lnTo>
                  <a:pt x="217459" y="422838"/>
                </a:lnTo>
                <a:lnTo>
                  <a:pt x="200413" y="439302"/>
                </a:lnTo>
                <a:lnTo>
                  <a:pt x="179575" y="450940"/>
                </a:lnTo>
                <a:lnTo>
                  <a:pt x="155486" y="457851"/>
                </a:lnTo>
                <a:lnTo>
                  <a:pt x="128690" y="460132"/>
                </a:lnTo>
                <a:close/>
              </a:path>
              <a:path w="398779" h="485139">
                <a:moveTo>
                  <a:pt x="234600" y="393423"/>
                </a:moveTo>
                <a:lnTo>
                  <a:pt x="128690" y="393423"/>
                </a:lnTo>
                <a:lnTo>
                  <a:pt x="137816" y="392447"/>
                </a:lnTo>
                <a:lnTo>
                  <a:pt x="146155" y="389550"/>
                </a:lnTo>
                <a:lnTo>
                  <a:pt x="168840" y="356753"/>
                </a:lnTo>
                <a:lnTo>
                  <a:pt x="177703" y="282757"/>
                </a:lnTo>
                <a:lnTo>
                  <a:pt x="178590" y="230591"/>
                </a:lnTo>
                <a:lnTo>
                  <a:pt x="177703" y="178729"/>
                </a:lnTo>
                <a:lnTo>
                  <a:pt x="174650" y="136766"/>
                </a:lnTo>
                <a:lnTo>
                  <a:pt x="159680" y="83517"/>
                </a:lnTo>
                <a:lnTo>
                  <a:pt x="128690" y="67759"/>
                </a:lnTo>
                <a:lnTo>
                  <a:pt x="234298" y="67759"/>
                </a:lnTo>
                <a:lnTo>
                  <a:pt x="236771" y="72002"/>
                </a:lnTo>
                <a:lnTo>
                  <a:pt x="249041" y="115230"/>
                </a:lnTo>
                <a:lnTo>
                  <a:pt x="255500" y="168208"/>
                </a:lnTo>
                <a:lnTo>
                  <a:pt x="257380" y="230591"/>
                </a:lnTo>
                <a:lnTo>
                  <a:pt x="255500" y="293278"/>
                </a:lnTo>
                <a:lnTo>
                  <a:pt x="249041" y="346412"/>
                </a:lnTo>
                <a:lnTo>
                  <a:pt x="236771" y="389697"/>
                </a:lnTo>
                <a:lnTo>
                  <a:pt x="234600" y="393423"/>
                </a:lnTo>
                <a:close/>
              </a:path>
              <a:path w="398779" h="485139">
                <a:moveTo>
                  <a:pt x="398676" y="484820"/>
                </a:moveTo>
                <a:lnTo>
                  <a:pt x="318836" y="484820"/>
                </a:lnTo>
                <a:lnTo>
                  <a:pt x="318836" y="0"/>
                </a:lnTo>
                <a:lnTo>
                  <a:pt x="398676" y="0"/>
                </a:lnTo>
                <a:lnTo>
                  <a:pt x="398676" y="48482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3366468" y="4700337"/>
            <a:ext cx="407670" cy="499109"/>
          </a:xfrm>
          <a:custGeom>
            <a:avLst/>
            <a:gdLst/>
            <a:ahLst/>
            <a:cxnLst/>
            <a:rect l="l" t="t" r="r" b="b"/>
            <a:pathLst>
              <a:path w="407670" h="499110">
                <a:moveTo>
                  <a:pt x="141821" y="70910"/>
                </a:moveTo>
                <a:lnTo>
                  <a:pt x="66183" y="70910"/>
                </a:lnTo>
                <a:lnTo>
                  <a:pt x="66183" y="0"/>
                </a:lnTo>
                <a:lnTo>
                  <a:pt x="141821" y="0"/>
                </a:lnTo>
                <a:lnTo>
                  <a:pt x="141821" y="70910"/>
                </a:lnTo>
                <a:close/>
              </a:path>
              <a:path w="407670" h="499110">
                <a:moveTo>
                  <a:pt x="306229" y="494800"/>
                </a:moveTo>
                <a:lnTo>
                  <a:pt x="232692" y="494800"/>
                </a:lnTo>
                <a:lnTo>
                  <a:pt x="232692" y="283643"/>
                </a:lnTo>
                <a:lnTo>
                  <a:pt x="171761" y="283643"/>
                </a:lnTo>
                <a:lnTo>
                  <a:pt x="171761" y="215358"/>
                </a:lnTo>
                <a:lnTo>
                  <a:pt x="232692" y="215358"/>
                </a:lnTo>
                <a:lnTo>
                  <a:pt x="232692" y="16808"/>
                </a:lnTo>
                <a:lnTo>
                  <a:pt x="306229" y="16808"/>
                </a:lnTo>
                <a:lnTo>
                  <a:pt x="306229" y="494800"/>
                </a:lnTo>
                <a:close/>
              </a:path>
              <a:path w="407670" h="499110">
                <a:moveTo>
                  <a:pt x="202752" y="138144"/>
                </a:moveTo>
                <a:lnTo>
                  <a:pt x="4727" y="138144"/>
                </a:lnTo>
                <a:lnTo>
                  <a:pt x="4727" y="70910"/>
                </a:lnTo>
                <a:lnTo>
                  <a:pt x="202752" y="70910"/>
                </a:lnTo>
                <a:lnTo>
                  <a:pt x="202752" y="138144"/>
                </a:lnTo>
                <a:close/>
              </a:path>
              <a:path w="407670" h="499110">
                <a:moveTo>
                  <a:pt x="0" y="468536"/>
                </a:moveTo>
                <a:lnTo>
                  <a:pt x="0" y="399727"/>
                </a:lnTo>
                <a:lnTo>
                  <a:pt x="29176" y="380046"/>
                </a:lnTo>
                <a:lnTo>
                  <a:pt x="49834" y="349826"/>
                </a:lnTo>
                <a:lnTo>
                  <a:pt x="62120" y="302667"/>
                </a:lnTo>
                <a:lnTo>
                  <a:pt x="66183" y="232167"/>
                </a:lnTo>
                <a:lnTo>
                  <a:pt x="66183" y="138144"/>
                </a:lnTo>
                <a:lnTo>
                  <a:pt x="141821" y="138144"/>
                </a:lnTo>
                <a:lnTo>
                  <a:pt x="141821" y="232167"/>
                </a:lnTo>
                <a:lnTo>
                  <a:pt x="146097" y="302815"/>
                </a:lnTo>
                <a:lnTo>
                  <a:pt x="158695" y="350220"/>
                </a:lnTo>
                <a:lnTo>
                  <a:pt x="179271" y="380489"/>
                </a:lnTo>
                <a:lnTo>
                  <a:pt x="205169" y="398151"/>
                </a:lnTo>
                <a:lnTo>
                  <a:pt x="103477" y="398151"/>
                </a:lnTo>
                <a:lnTo>
                  <a:pt x="84649" y="421336"/>
                </a:lnTo>
                <a:lnTo>
                  <a:pt x="60799" y="441420"/>
                </a:lnTo>
                <a:lnTo>
                  <a:pt x="32418" y="457465"/>
                </a:lnTo>
                <a:lnTo>
                  <a:pt x="0" y="468536"/>
                </a:lnTo>
                <a:close/>
              </a:path>
              <a:path w="407670" h="499110">
                <a:moveTo>
                  <a:pt x="207479" y="468536"/>
                </a:moveTo>
                <a:lnTo>
                  <a:pt x="174757" y="457465"/>
                </a:lnTo>
                <a:lnTo>
                  <a:pt x="146220" y="441420"/>
                </a:lnTo>
                <a:lnTo>
                  <a:pt x="122313" y="421336"/>
                </a:lnTo>
                <a:lnTo>
                  <a:pt x="103477" y="398151"/>
                </a:lnTo>
                <a:lnTo>
                  <a:pt x="205169" y="398151"/>
                </a:lnTo>
                <a:lnTo>
                  <a:pt x="207479" y="399727"/>
                </a:lnTo>
                <a:lnTo>
                  <a:pt x="207479" y="468536"/>
                </a:lnTo>
                <a:close/>
              </a:path>
              <a:path w="407670" h="499110">
                <a:moveTo>
                  <a:pt x="407080" y="499002"/>
                </a:moveTo>
                <a:lnTo>
                  <a:pt x="331967" y="499002"/>
                </a:lnTo>
                <a:lnTo>
                  <a:pt x="331967" y="14182"/>
                </a:lnTo>
                <a:lnTo>
                  <a:pt x="407080" y="14182"/>
                </a:lnTo>
                <a:lnTo>
                  <a:pt x="407080" y="499002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089631" y="1304483"/>
            <a:ext cx="52705" cy="7678420"/>
          </a:xfrm>
          <a:custGeom>
            <a:avLst/>
            <a:gdLst/>
            <a:ahLst/>
            <a:cxnLst/>
            <a:rect l="l" t="t" r="r" b="b"/>
            <a:pathLst>
              <a:path w="52704" h="7678420">
                <a:moveTo>
                  <a:pt x="14287" y="0"/>
                </a:moveTo>
                <a:lnTo>
                  <a:pt x="52385" y="7677964"/>
                </a:lnTo>
                <a:lnTo>
                  <a:pt x="38098" y="7678035"/>
                </a:lnTo>
                <a:lnTo>
                  <a:pt x="0" y="70"/>
                </a:lnTo>
                <a:lnTo>
                  <a:pt x="14287" y="0"/>
                </a:lnTo>
                <a:close/>
              </a:path>
            </a:pathLst>
          </a:custGeom>
          <a:solidFill>
            <a:srgbClr val="C2C2C2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 descr=""/>
          <p:cNvGrpSpPr/>
          <p:nvPr/>
        </p:nvGrpSpPr>
        <p:grpSpPr>
          <a:xfrm>
            <a:off x="6905625" y="666750"/>
            <a:ext cx="8425815" cy="9338945"/>
            <a:chOff x="6905625" y="666750"/>
            <a:chExt cx="8425815" cy="9338945"/>
          </a:xfrm>
        </p:grpSpPr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94623" y="1025353"/>
              <a:ext cx="7779450" cy="868141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2337" y="3829050"/>
              <a:ext cx="6172200" cy="5153466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162800" y="9620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276894" y="0"/>
                  </a:moveTo>
                  <a:lnTo>
                    <a:pt x="222622" y="5369"/>
                  </a:lnTo>
                  <a:lnTo>
                    <a:pt x="170931" y="21077"/>
                  </a:lnTo>
                  <a:lnTo>
                    <a:pt x="123273" y="46521"/>
                  </a:lnTo>
                  <a:lnTo>
                    <a:pt x="81100" y="81100"/>
                  </a:lnTo>
                  <a:lnTo>
                    <a:pt x="46521" y="123273"/>
                  </a:lnTo>
                  <a:lnTo>
                    <a:pt x="21077" y="170931"/>
                  </a:lnTo>
                  <a:lnTo>
                    <a:pt x="5369" y="222622"/>
                  </a:lnTo>
                  <a:lnTo>
                    <a:pt x="0" y="276894"/>
                  </a:lnTo>
                  <a:lnTo>
                    <a:pt x="0" y="8509064"/>
                  </a:lnTo>
                  <a:lnTo>
                    <a:pt x="5369" y="8563335"/>
                  </a:lnTo>
                  <a:lnTo>
                    <a:pt x="21077" y="8615027"/>
                  </a:lnTo>
                  <a:lnTo>
                    <a:pt x="46521" y="8662685"/>
                  </a:lnTo>
                  <a:lnTo>
                    <a:pt x="81100" y="8704858"/>
                  </a:lnTo>
                  <a:lnTo>
                    <a:pt x="123273" y="8739437"/>
                  </a:lnTo>
                  <a:lnTo>
                    <a:pt x="170931" y="8764881"/>
                  </a:lnTo>
                  <a:lnTo>
                    <a:pt x="222622" y="8780589"/>
                  </a:lnTo>
                  <a:lnTo>
                    <a:pt x="276894" y="8785958"/>
                  </a:lnTo>
                  <a:lnTo>
                    <a:pt x="7634379" y="8785958"/>
                  </a:lnTo>
                  <a:lnTo>
                    <a:pt x="7688651" y="8780589"/>
                  </a:lnTo>
                  <a:lnTo>
                    <a:pt x="7740342" y="8764881"/>
                  </a:lnTo>
                  <a:lnTo>
                    <a:pt x="7788000" y="8739437"/>
                  </a:lnTo>
                  <a:lnTo>
                    <a:pt x="7830173" y="8704858"/>
                  </a:lnTo>
                  <a:lnTo>
                    <a:pt x="7864752" y="8662685"/>
                  </a:lnTo>
                  <a:lnTo>
                    <a:pt x="7890196" y="8615027"/>
                  </a:lnTo>
                  <a:lnTo>
                    <a:pt x="7905904" y="8563335"/>
                  </a:lnTo>
                  <a:lnTo>
                    <a:pt x="7911274" y="8509064"/>
                  </a:lnTo>
                  <a:lnTo>
                    <a:pt x="7911274" y="276894"/>
                  </a:lnTo>
                  <a:lnTo>
                    <a:pt x="7905904" y="222622"/>
                  </a:lnTo>
                  <a:lnTo>
                    <a:pt x="7890196" y="170931"/>
                  </a:lnTo>
                  <a:lnTo>
                    <a:pt x="7864752" y="123273"/>
                  </a:lnTo>
                  <a:lnTo>
                    <a:pt x="7830173" y="81100"/>
                  </a:lnTo>
                  <a:lnTo>
                    <a:pt x="7788000" y="46521"/>
                  </a:lnTo>
                  <a:lnTo>
                    <a:pt x="7740342" y="21077"/>
                  </a:lnTo>
                  <a:lnTo>
                    <a:pt x="7688651" y="5369"/>
                  </a:lnTo>
                  <a:lnTo>
                    <a:pt x="7634379" y="0"/>
                  </a:lnTo>
                  <a:lnTo>
                    <a:pt x="276894" y="0"/>
                  </a:lnTo>
                  <a:close/>
                </a:path>
              </a:pathLst>
            </a:custGeom>
            <a:ln w="514350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162800" y="9239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0" y="0"/>
                  </a:moveTo>
                  <a:lnTo>
                    <a:pt x="0" y="8785958"/>
                  </a:lnTo>
                  <a:lnTo>
                    <a:pt x="7911274" y="8785958"/>
                  </a:lnTo>
                  <a:lnTo>
                    <a:pt x="7911274" y="0"/>
                  </a:lnTo>
                  <a:lnTo>
                    <a:pt x="0" y="0"/>
                  </a:lnTo>
                  <a:close/>
                </a:path>
              </a:pathLst>
            </a:custGeom>
            <a:ln w="514350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341941" y="9752723"/>
            <a:ext cx="266065" cy="205104"/>
            <a:chOff x="341941" y="9752723"/>
            <a:chExt cx="266065" cy="205104"/>
          </a:xfrm>
        </p:grpSpPr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1941" y="9752723"/>
              <a:ext cx="110276" cy="20107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729" y="9752723"/>
              <a:ext cx="129753" cy="204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0F1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038975" y="838200"/>
            <a:ext cx="8159115" cy="9034145"/>
            <a:chOff x="7038975" y="838200"/>
            <a:chExt cx="8159115" cy="9034145"/>
          </a:xfrm>
        </p:grpSpPr>
        <p:sp>
          <p:nvSpPr>
            <p:cNvPr id="4" name="object 4" descr=""/>
            <p:cNvSpPr/>
            <p:nvPr/>
          </p:nvSpPr>
          <p:spPr>
            <a:xfrm>
              <a:off x="7162800" y="9620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0" y="0"/>
                  </a:moveTo>
                  <a:lnTo>
                    <a:pt x="0" y="8785958"/>
                  </a:lnTo>
                  <a:lnTo>
                    <a:pt x="7911274" y="8785958"/>
                  </a:lnTo>
                  <a:lnTo>
                    <a:pt x="7911274" y="0"/>
                  </a:lnTo>
                  <a:lnTo>
                    <a:pt x="0" y="0"/>
                  </a:lnTo>
                  <a:close/>
                </a:path>
              </a:pathLst>
            </a:custGeom>
            <a:ln w="24765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4623" y="1025353"/>
              <a:ext cx="7779450" cy="868141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0" y="3648075"/>
              <a:ext cx="6248400" cy="554355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8" name="object 8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/>
          <p:nvPr/>
        </p:nvSpPr>
        <p:spPr>
          <a:xfrm>
            <a:off x="1699823" y="9893617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3307963" y="641843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1252049" y="495790"/>
            <a:ext cx="405130" cy="210820"/>
            <a:chOff x="1252049" y="495790"/>
            <a:chExt cx="405130" cy="210820"/>
          </a:xfrm>
        </p:grpSpPr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2049" y="499824"/>
              <a:ext cx="183437" cy="20621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3489" y="495790"/>
              <a:ext cx="193166" cy="210727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741581" y="499824"/>
            <a:ext cx="410209" cy="206375"/>
            <a:chOff x="1741581" y="499824"/>
            <a:chExt cx="410209" cy="206375"/>
          </a:xfrm>
        </p:grpSpPr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41581" y="499824"/>
              <a:ext cx="179165" cy="20621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48037" y="499824"/>
              <a:ext cx="203608" cy="203371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59041" y="5268859"/>
            <a:ext cx="2499476" cy="97201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1832703" y="4714608"/>
            <a:ext cx="408305" cy="485140"/>
          </a:xfrm>
          <a:custGeom>
            <a:avLst/>
            <a:gdLst/>
            <a:ahLst/>
            <a:cxnLst/>
            <a:rect l="l" t="t" r="r" b="b"/>
            <a:pathLst>
              <a:path w="408305" h="485139">
                <a:moveTo>
                  <a:pt x="307280" y="105578"/>
                </a:moveTo>
                <a:lnTo>
                  <a:pt x="233743" y="105578"/>
                </a:lnTo>
                <a:lnTo>
                  <a:pt x="233743" y="2626"/>
                </a:lnTo>
                <a:lnTo>
                  <a:pt x="307280" y="2626"/>
                </a:lnTo>
                <a:lnTo>
                  <a:pt x="307280" y="105578"/>
                </a:lnTo>
                <a:close/>
              </a:path>
              <a:path w="408305" h="485139">
                <a:moveTo>
                  <a:pt x="0" y="459607"/>
                </a:moveTo>
                <a:lnTo>
                  <a:pt x="0" y="386070"/>
                </a:lnTo>
                <a:lnTo>
                  <a:pt x="34640" y="369556"/>
                </a:lnTo>
                <a:lnTo>
                  <a:pt x="63343" y="345527"/>
                </a:lnTo>
                <a:lnTo>
                  <a:pt x="85946" y="313649"/>
                </a:lnTo>
                <a:lnTo>
                  <a:pt x="102290" y="273585"/>
                </a:lnTo>
                <a:lnTo>
                  <a:pt x="112214" y="225000"/>
                </a:lnTo>
                <a:lnTo>
                  <a:pt x="115558" y="167559"/>
                </a:lnTo>
                <a:lnTo>
                  <a:pt x="115558" y="75112"/>
                </a:lnTo>
                <a:lnTo>
                  <a:pt x="5777" y="75112"/>
                </a:lnTo>
                <a:lnTo>
                  <a:pt x="5777" y="8404"/>
                </a:lnTo>
                <a:lnTo>
                  <a:pt x="191721" y="8404"/>
                </a:lnTo>
                <a:lnTo>
                  <a:pt x="191721" y="105578"/>
                </a:lnTo>
                <a:lnTo>
                  <a:pt x="307280" y="105578"/>
                </a:lnTo>
                <a:lnTo>
                  <a:pt x="307280" y="172812"/>
                </a:lnTo>
                <a:lnTo>
                  <a:pt x="191721" y="172812"/>
                </a:lnTo>
                <a:lnTo>
                  <a:pt x="190745" y="199321"/>
                </a:lnTo>
                <a:lnTo>
                  <a:pt x="188636" y="224551"/>
                </a:lnTo>
                <a:lnTo>
                  <a:pt x="185443" y="248598"/>
                </a:lnTo>
                <a:lnTo>
                  <a:pt x="181216" y="271562"/>
                </a:lnTo>
                <a:lnTo>
                  <a:pt x="307280" y="271562"/>
                </a:lnTo>
                <a:lnTo>
                  <a:pt x="307280" y="339321"/>
                </a:lnTo>
                <a:lnTo>
                  <a:pt x="157579" y="339321"/>
                </a:lnTo>
                <a:lnTo>
                  <a:pt x="131185" y="379980"/>
                </a:lnTo>
                <a:lnTo>
                  <a:pt x="96517" y="413646"/>
                </a:lnTo>
                <a:lnTo>
                  <a:pt x="52986" y="440221"/>
                </a:lnTo>
                <a:lnTo>
                  <a:pt x="0" y="459607"/>
                </a:lnTo>
                <a:close/>
              </a:path>
              <a:path w="408305" h="485139">
                <a:moveTo>
                  <a:pt x="307280" y="271562"/>
                </a:moveTo>
                <a:lnTo>
                  <a:pt x="233743" y="271562"/>
                </a:lnTo>
                <a:lnTo>
                  <a:pt x="233743" y="172812"/>
                </a:lnTo>
                <a:lnTo>
                  <a:pt x="307280" y="172812"/>
                </a:lnTo>
                <a:lnTo>
                  <a:pt x="307280" y="271562"/>
                </a:lnTo>
                <a:close/>
              </a:path>
              <a:path w="408305" h="485139">
                <a:moveTo>
                  <a:pt x="307280" y="480618"/>
                </a:moveTo>
                <a:lnTo>
                  <a:pt x="233743" y="480618"/>
                </a:lnTo>
                <a:lnTo>
                  <a:pt x="233743" y="339321"/>
                </a:lnTo>
                <a:lnTo>
                  <a:pt x="307280" y="339321"/>
                </a:lnTo>
                <a:lnTo>
                  <a:pt x="307280" y="480618"/>
                </a:lnTo>
                <a:close/>
              </a:path>
              <a:path w="408305" h="485139">
                <a:moveTo>
                  <a:pt x="408131" y="484820"/>
                </a:moveTo>
                <a:lnTo>
                  <a:pt x="333018" y="484820"/>
                </a:lnTo>
                <a:lnTo>
                  <a:pt x="333018" y="0"/>
                </a:lnTo>
                <a:lnTo>
                  <a:pt x="408131" y="0"/>
                </a:lnTo>
                <a:lnTo>
                  <a:pt x="408131" y="48482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298088" y="4714608"/>
            <a:ext cx="465455" cy="485775"/>
          </a:xfrm>
          <a:custGeom>
            <a:avLst/>
            <a:gdLst/>
            <a:ahLst/>
            <a:cxnLst/>
            <a:rect l="l" t="t" r="r" b="b"/>
            <a:pathLst>
              <a:path w="465455" h="485775">
                <a:moveTo>
                  <a:pt x="220086" y="460132"/>
                </a:moveTo>
                <a:lnTo>
                  <a:pt x="0" y="460132"/>
                </a:lnTo>
                <a:lnTo>
                  <a:pt x="0" y="392373"/>
                </a:lnTo>
                <a:lnTo>
                  <a:pt x="232692" y="392373"/>
                </a:lnTo>
                <a:lnTo>
                  <a:pt x="259817" y="391175"/>
                </a:lnTo>
                <a:lnTo>
                  <a:pt x="282264" y="387514"/>
                </a:lnTo>
                <a:lnTo>
                  <a:pt x="300279" y="381293"/>
                </a:lnTo>
                <a:lnTo>
                  <a:pt x="314108" y="372413"/>
                </a:lnTo>
                <a:lnTo>
                  <a:pt x="314108" y="0"/>
                </a:lnTo>
                <a:lnTo>
                  <a:pt x="393949" y="0"/>
                </a:lnTo>
                <a:lnTo>
                  <a:pt x="393949" y="189620"/>
                </a:lnTo>
                <a:lnTo>
                  <a:pt x="464860" y="189620"/>
                </a:lnTo>
                <a:lnTo>
                  <a:pt x="464860" y="258430"/>
                </a:lnTo>
                <a:lnTo>
                  <a:pt x="393949" y="258430"/>
                </a:lnTo>
                <a:lnTo>
                  <a:pt x="393949" y="436495"/>
                </a:lnTo>
                <a:lnTo>
                  <a:pt x="314108" y="436495"/>
                </a:lnTo>
                <a:lnTo>
                  <a:pt x="298900" y="446836"/>
                </a:lnTo>
                <a:lnTo>
                  <a:pt x="277931" y="454223"/>
                </a:lnTo>
                <a:lnTo>
                  <a:pt x="251544" y="458655"/>
                </a:lnTo>
                <a:lnTo>
                  <a:pt x="220086" y="460132"/>
                </a:lnTo>
                <a:close/>
              </a:path>
              <a:path w="465455" h="485775">
                <a:moveTo>
                  <a:pt x="271037" y="76163"/>
                </a:moveTo>
                <a:lnTo>
                  <a:pt x="12081" y="76163"/>
                </a:lnTo>
                <a:lnTo>
                  <a:pt x="12081" y="8404"/>
                </a:lnTo>
                <a:lnTo>
                  <a:pt x="271037" y="8404"/>
                </a:lnTo>
                <a:lnTo>
                  <a:pt x="271037" y="76163"/>
                </a:lnTo>
                <a:close/>
              </a:path>
              <a:path w="465455" h="485775">
                <a:moveTo>
                  <a:pt x="6303" y="303603"/>
                </a:moveTo>
                <a:lnTo>
                  <a:pt x="6303" y="233743"/>
                </a:lnTo>
                <a:lnTo>
                  <a:pt x="47027" y="211517"/>
                </a:lnTo>
                <a:lnTo>
                  <a:pt x="77214" y="180822"/>
                </a:lnTo>
                <a:lnTo>
                  <a:pt x="95975" y="140081"/>
                </a:lnTo>
                <a:lnTo>
                  <a:pt x="102426" y="87719"/>
                </a:lnTo>
                <a:lnTo>
                  <a:pt x="102426" y="76163"/>
                </a:lnTo>
                <a:lnTo>
                  <a:pt x="182792" y="76163"/>
                </a:lnTo>
                <a:lnTo>
                  <a:pt x="189243" y="138875"/>
                </a:lnTo>
                <a:lnTo>
                  <a:pt x="208005" y="177999"/>
                </a:lnTo>
                <a:lnTo>
                  <a:pt x="238191" y="206782"/>
                </a:lnTo>
                <a:lnTo>
                  <a:pt x="253028" y="214308"/>
                </a:lnTo>
                <a:lnTo>
                  <a:pt x="143922" y="214308"/>
                </a:lnTo>
                <a:lnTo>
                  <a:pt x="120573" y="240744"/>
                </a:lnTo>
                <a:lnTo>
                  <a:pt x="88310" y="265456"/>
                </a:lnTo>
                <a:lnTo>
                  <a:pt x="49448" y="286918"/>
                </a:lnTo>
                <a:lnTo>
                  <a:pt x="6303" y="303603"/>
                </a:lnTo>
                <a:close/>
              </a:path>
              <a:path w="465455" h="485775">
                <a:moveTo>
                  <a:pt x="278916" y="296775"/>
                </a:moveTo>
                <a:lnTo>
                  <a:pt x="237879" y="282338"/>
                </a:lnTo>
                <a:lnTo>
                  <a:pt x="199994" y="262829"/>
                </a:lnTo>
                <a:lnTo>
                  <a:pt x="167822" y="239677"/>
                </a:lnTo>
                <a:lnTo>
                  <a:pt x="143922" y="214308"/>
                </a:lnTo>
                <a:lnTo>
                  <a:pt x="253028" y="214308"/>
                </a:lnTo>
                <a:lnTo>
                  <a:pt x="278916" y="227440"/>
                </a:lnTo>
                <a:lnTo>
                  <a:pt x="278916" y="296775"/>
                </a:lnTo>
                <a:close/>
              </a:path>
              <a:path w="465455" h="485775">
                <a:moveTo>
                  <a:pt x="183842" y="392373"/>
                </a:moveTo>
                <a:lnTo>
                  <a:pt x="103477" y="392373"/>
                </a:lnTo>
                <a:lnTo>
                  <a:pt x="103477" y="283118"/>
                </a:lnTo>
                <a:lnTo>
                  <a:pt x="183842" y="283118"/>
                </a:lnTo>
                <a:lnTo>
                  <a:pt x="183842" y="392373"/>
                </a:lnTo>
                <a:close/>
              </a:path>
              <a:path w="465455" h="485775">
                <a:moveTo>
                  <a:pt x="393949" y="485345"/>
                </a:moveTo>
                <a:lnTo>
                  <a:pt x="314108" y="485345"/>
                </a:lnTo>
                <a:lnTo>
                  <a:pt x="314108" y="436495"/>
                </a:lnTo>
                <a:lnTo>
                  <a:pt x="393949" y="436495"/>
                </a:lnTo>
                <a:lnTo>
                  <a:pt x="393949" y="485345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893728" y="4711456"/>
            <a:ext cx="402590" cy="493395"/>
          </a:xfrm>
          <a:custGeom>
            <a:avLst/>
            <a:gdLst/>
            <a:ahLst/>
            <a:cxnLst/>
            <a:rect l="l" t="t" r="r" b="b"/>
            <a:pathLst>
              <a:path w="402589" h="493395">
                <a:moveTo>
                  <a:pt x="130265" y="257380"/>
                </a:moveTo>
                <a:lnTo>
                  <a:pt x="82860" y="250683"/>
                </a:lnTo>
                <a:lnTo>
                  <a:pt x="44122" y="230591"/>
                </a:lnTo>
                <a:lnTo>
                  <a:pt x="11818" y="188701"/>
                </a:lnTo>
                <a:lnTo>
                  <a:pt x="0" y="128690"/>
                </a:lnTo>
                <a:lnTo>
                  <a:pt x="3053" y="96747"/>
                </a:lnTo>
                <a:lnTo>
                  <a:pt x="25705" y="45665"/>
                </a:lnTo>
                <a:lnTo>
                  <a:pt x="62309" y="15290"/>
                </a:lnTo>
                <a:lnTo>
                  <a:pt x="105578" y="1682"/>
                </a:lnTo>
                <a:lnTo>
                  <a:pt x="130265" y="0"/>
                </a:lnTo>
                <a:lnTo>
                  <a:pt x="155257" y="1682"/>
                </a:lnTo>
                <a:lnTo>
                  <a:pt x="198739" y="15290"/>
                </a:lnTo>
                <a:lnTo>
                  <a:pt x="235269" y="45665"/>
                </a:lnTo>
                <a:lnTo>
                  <a:pt x="247352" y="66183"/>
                </a:lnTo>
                <a:lnTo>
                  <a:pt x="130265" y="66183"/>
                </a:lnTo>
                <a:lnTo>
                  <a:pt x="120121" y="67053"/>
                </a:lnTo>
                <a:lnTo>
                  <a:pt x="87629" y="88654"/>
                </a:lnTo>
                <a:lnTo>
                  <a:pt x="77214" y="128690"/>
                </a:lnTo>
                <a:lnTo>
                  <a:pt x="78387" y="144242"/>
                </a:lnTo>
                <a:lnTo>
                  <a:pt x="95598" y="178590"/>
                </a:lnTo>
                <a:lnTo>
                  <a:pt x="130265" y="191196"/>
                </a:lnTo>
                <a:lnTo>
                  <a:pt x="247508" y="191196"/>
                </a:lnTo>
                <a:lnTo>
                  <a:pt x="235269" y="212010"/>
                </a:lnTo>
                <a:lnTo>
                  <a:pt x="216934" y="230591"/>
                </a:lnTo>
                <a:lnTo>
                  <a:pt x="198739" y="242311"/>
                </a:lnTo>
                <a:lnTo>
                  <a:pt x="178130" y="250683"/>
                </a:lnTo>
                <a:lnTo>
                  <a:pt x="155257" y="255705"/>
                </a:lnTo>
                <a:lnTo>
                  <a:pt x="130265" y="257380"/>
                </a:lnTo>
                <a:close/>
              </a:path>
              <a:path w="402589" h="493395">
                <a:moveTo>
                  <a:pt x="247508" y="191196"/>
                </a:moveTo>
                <a:lnTo>
                  <a:pt x="130265" y="191196"/>
                </a:lnTo>
                <a:lnTo>
                  <a:pt x="140492" y="190408"/>
                </a:lnTo>
                <a:lnTo>
                  <a:pt x="149832" y="188045"/>
                </a:lnTo>
                <a:lnTo>
                  <a:pt x="179181" y="157776"/>
                </a:lnTo>
                <a:lnTo>
                  <a:pt x="183842" y="128690"/>
                </a:lnTo>
                <a:lnTo>
                  <a:pt x="182669" y="113440"/>
                </a:lnTo>
                <a:lnTo>
                  <a:pt x="165458" y="79315"/>
                </a:lnTo>
                <a:lnTo>
                  <a:pt x="130265" y="66183"/>
                </a:lnTo>
                <a:lnTo>
                  <a:pt x="247352" y="66183"/>
                </a:lnTo>
                <a:lnTo>
                  <a:pt x="248975" y="68941"/>
                </a:lnTo>
                <a:lnTo>
                  <a:pt x="257560" y="96747"/>
                </a:lnTo>
                <a:lnTo>
                  <a:pt x="260531" y="128690"/>
                </a:lnTo>
                <a:lnTo>
                  <a:pt x="257560" y="160862"/>
                </a:lnTo>
                <a:lnTo>
                  <a:pt x="248975" y="188701"/>
                </a:lnTo>
                <a:lnTo>
                  <a:pt x="247508" y="191196"/>
                </a:lnTo>
                <a:close/>
              </a:path>
              <a:path w="402589" h="493395">
                <a:moveTo>
                  <a:pt x="402353" y="261057"/>
                </a:moveTo>
                <a:lnTo>
                  <a:pt x="322513" y="261057"/>
                </a:lnTo>
                <a:lnTo>
                  <a:pt x="322513" y="3151"/>
                </a:lnTo>
                <a:lnTo>
                  <a:pt x="402353" y="3151"/>
                </a:lnTo>
                <a:lnTo>
                  <a:pt x="402353" y="261057"/>
                </a:lnTo>
                <a:close/>
              </a:path>
              <a:path w="402589" h="493395">
                <a:moveTo>
                  <a:pt x="402353" y="493224"/>
                </a:moveTo>
                <a:lnTo>
                  <a:pt x="34142" y="493224"/>
                </a:lnTo>
                <a:lnTo>
                  <a:pt x="34142" y="278390"/>
                </a:lnTo>
                <a:lnTo>
                  <a:pt x="113982" y="278390"/>
                </a:lnTo>
                <a:lnTo>
                  <a:pt x="113982" y="326189"/>
                </a:lnTo>
                <a:lnTo>
                  <a:pt x="402353" y="326189"/>
                </a:lnTo>
                <a:lnTo>
                  <a:pt x="402353" y="391848"/>
                </a:lnTo>
                <a:lnTo>
                  <a:pt x="113982" y="391848"/>
                </a:lnTo>
                <a:lnTo>
                  <a:pt x="113982" y="428616"/>
                </a:lnTo>
                <a:lnTo>
                  <a:pt x="402353" y="428616"/>
                </a:lnTo>
                <a:lnTo>
                  <a:pt x="402353" y="493224"/>
                </a:lnTo>
                <a:close/>
              </a:path>
              <a:path w="402589" h="493395">
                <a:moveTo>
                  <a:pt x="402353" y="326189"/>
                </a:moveTo>
                <a:lnTo>
                  <a:pt x="323038" y="326189"/>
                </a:lnTo>
                <a:lnTo>
                  <a:pt x="323038" y="278390"/>
                </a:lnTo>
                <a:lnTo>
                  <a:pt x="402353" y="278390"/>
                </a:lnTo>
                <a:lnTo>
                  <a:pt x="402353" y="326189"/>
                </a:lnTo>
                <a:close/>
              </a:path>
              <a:path w="402589" h="493395">
                <a:moveTo>
                  <a:pt x="402353" y="428616"/>
                </a:moveTo>
                <a:lnTo>
                  <a:pt x="323038" y="428616"/>
                </a:lnTo>
                <a:lnTo>
                  <a:pt x="323038" y="391848"/>
                </a:lnTo>
                <a:lnTo>
                  <a:pt x="402353" y="391848"/>
                </a:lnTo>
                <a:lnTo>
                  <a:pt x="402353" y="428616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3355962" y="4719861"/>
            <a:ext cx="438150" cy="485140"/>
          </a:xfrm>
          <a:custGeom>
            <a:avLst/>
            <a:gdLst/>
            <a:ahLst/>
            <a:cxnLst/>
            <a:rect l="l" t="t" r="r" b="b"/>
            <a:pathLst>
              <a:path w="438150" h="485139">
                <a:moveTo>
                  <a:pt x="399201" y="174388"/>
                </a:moveTo>
                <a:lnTo>
                  <a:pt x="321462" y="174388"/>
                </a:lnTo>
                <a:lnTo>
                  <a:pt x="324745" y="157095"/>
                </a:lnTo>
                <a:lnTo>
                  <a:pt x="326846" y="138079"/>
                </a:lnTo>
                <a:lnTo>
                  <a:pt x="327962" y="118176"/>
                </a:lnTo>
                <a:lnTo>
                  <a:pt x="328291" y="98224"/>
                </a:lnTo>
                <a:lnTo>
                  <a:pt x="328291" y="67234"/>
                </a:lnTo>
                <a:lnTo>
                  <a:pt x="26788" y="67234"/>
                </a:lnTo>
                <a:lnTo>
                  <a:pt x="26788" y="0"/>
                </a:lnTo>
                <a:lnTo>
                  <a:pt x="408131" y="0"/>
                </a:lnTo>
                <a:lnTo>
                  <a:pt x="408019" y="98224"/>
                </a:lnTo>
                <a:lnTo>
                  <a:pt x="407622" y="115000"/>
                </a:lnTo>
                <a:lnTo>
                  <a:pt x="406030" y="136306"/>
                </a:lnTo>
                <a:lnTo>
                  <a:pt x="403256" y="156430"/>
                </a:lnTo>
                <a:lnTo>
                  <a:pt x="399201" y="174388"/>
                </a:lnTo>
                <a:close/>
              </a:path>
              <a:path w="438150" h="485139">
                <a:moveTo>
                  <a:pt x="438071" y="261582"/>
                </a:moveTo>
                <a:lnTo>
                  <a:pt x="0" y="261582"/>
                </a:lnTo>
                <a:lnTo>
                  <a:pt x="0" y="194873"/>
                </a:lnTo>
                <a:lnTo>
                  <a:pt x="438071" y="194873"/>
                </a:lnTo>
                <a:lnTo>
                  <a:pt x="438071" y="261582"/>
                </a:lnTo>
                <a:close/>
              </a:path>
              <a:path w="438150" h="485139">
                <a:moveTo>
                  <a:pt x="408131" y="484820"/>
                </a:moveTo>
                <a:lnTo>
                  <a:pt x="29414" y="484820"/>
                </a:lnTo>
                <a:lnTo>
                  <a:pt x="29414" y="296249"/>
                </a:lnTo>
                <a:lnTo>
                  <a:pt x="408131" y="296249"/>
                </a:lnTo>
                <a:lnTo>
                  <a:pt x="408131" y="360857"/>
                </a:lnTo>
                <a:lnTo>
                  <a:pt x="109255" y="360857"/>
                </a:lnTo>
                <a:lnTo>
                  <a:pt x="109255" y="420737"/>
                </a:lnTo>
                <a:lnTo>
                  <a:pt x="408131" y="420737"/>
                </a:lnTo>
                <a:lnTo>
                  <a:pt x="408131" y="484820"/>
                </a:lnTo>
                <a:close/>
              </a:path>
              <a:path w="438150" h="485139">
                <a:moveTo>
                  <a:pt x="408131" y="420737"/>
                </a:moveTo>
                <a:lnTo>
                  <a:pt x="328816" y="420737"/>
                </a:lnTo>
                <a:lnTo>
                  <a:pt x="328816" y="360857"/>
                </a:lnTo>
                <a:lnTo>
                  <a:pt x="408131" y="360857"/>
                </a:lnTo>
                <a:lnTo>
                  <a:pt x="408131" y="420737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089631" y="1304483"/>
            <a:ext cx="52705" cy="7678420"/>
          </a:xfrm>
          <a:custGeom>
            <a:avLst/>
            <a:gdLst/>
            <a:ahLst/>
            <a:cxnLst/>
            <a:rect l="l" t="t" r="r" b="b"/>
            <a:pathLst>
              <a:path w="52704" h="7678420">
                <a:moveTo>
                  <a:pt x="14287" y="0"/>
                </a:moveTo>
                <a:lnTo>
                  <a:pt x="52385" y="7677964"/>
                </a:lnTo>
                <a:lnTo>
                  <a:pt x="38098" y="7678035"/>
                </a:lnTo>
                <a:lnTo>
                  <a:pt x="0" y="70"/>
                </a:lnTo>
                <a:lnTo>
                  <a:pt x="14287" y="0"/>
                </a:lnTo>
                <a:close/>
              </a:path>
            </a:pathLst>
          </a:custGeom>
          <a:solidFill>
            <a:srgbClr val="C2C2C2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6905625" y="666750"/>
            <a:ext cx="8425815" cy="9338945"/>
            <a:chOff x="6905625" y="666750"/>
            <a:chExt cx="8425815" cy="9338945"/>
          </a:xfrm>
        </p:grpSpPr>
        <p:sp>
          <p:nvSpPr>
            <p:cNvPr id="34" name="object 34" descr=""/>
            <p:cNvSpPr/>
            <p:nvPr/>
          </p:nvSpPr>
          <p:spPr>
            <a:xfrm>
              <a:off x="7162800" y="9620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276894" y="0"/>
                  </a:moveTo>
                  <a:lnTo>
                    <a:pt x="222622" y="5369"/>
                  </a:lnTo>
                  <a:lnTo>
                    <a:pt x="170931" y="21077"/>
                  </a:lnTo>
                  <a:lnTo>
                    <a:pt x="123273" y="46521"/>
                  </a:lnTo>
                  <a:lnTo>
                    <a:pt x="81100" y="81100"/>
                  </a:lnTo>
                  <a:lnTo>
                    <a:pt x="46521" y="123273"/>
                  </a:lnTo>
                  <a:lnTo>
                    <a:pt x="21077" y="170931"/>
                  </a:lnTo>
                  <a:lnTo>
                    <a:pt x="5369" y="222622"/>
                  </a:lnTo>
                  <a:lnTo>
                    <a:pt x="0" y="276894"/>
                  </a:lnTo>
                  <a:lnTo>
                    <a:pt x="0" y="8509064"/>
                  </a:lnTo>
                  <a:lnTo>
                    <a:pt x="5369" y="8563335"/>
                  </a:lnTo>
                  <a:lnTo>
                    <a:pt x="21077" y="8615027"/>
                  </a:lnTo>
                  <a:lnTo>
                    <a:pt x="46521" y="8662685"/>
                  </a:lnTo>
                  <a:lnTo>
                    <a:pt x="81100" y="8704858"/>
                  </a:lnTo>
                  <a:lnTo>
                    <a:pt x="123273" y="8739437"/>
                  </a:lnTo>
                  <a:lnTo>
                    <a:pt x="170931" y="8764881"/>
                  </a:lnTo>
                  <a:lnTo>
                    <a:pt x="222622" y="8780589"/>
                  </a:lnTo>
                  <a:lnTo>
                    <a:pt x="276894" y="8785958"/>
                  </a:lnTo>
                  <a:lnTo>
                    <a:pt x="7634379" y="8785958"/>
                  </a:lnTo>
                  <a:lnTo>
                    <a:pt x="7688651" y="8780589"/>
                  </a:lnTo>
                  <a:lnTo>
                    <a:pt x="7740342" y="8764881"/>
                  </a:lnTo>
                  <a:lnTo>
                    <a:pt x="7788000" y="8739437"/>
                  </a:lnTo>
                  <a:lnTo>
                    <a:pt x="7830173" y="8704858"/>
                  </a:lnTo>
                  <a:lnTo>
                    <a:pt x="7864752" y="8662685"/>
                  </a:lnTo>
                  <a:lnTo>
                    <a:pt x="7890196" y="8615027"/>
                  </a:lnTo>
                  <a:lnTo>
                    <a:pt x="7905904" y="8563335"/>
                  </a:lnTo>
                  <a:lnTo>
                    <a:pt x="7911274" y="8509064"/>
                  </a:lnTo>
                  <a:lnTo>
                    <a:pt x="7911274" y="276894"/>
                  </a:lnTo>
                  <a:lnTo>
                    <a:pt x="7905904" y="222622"/>
                  </a:lnTo>
                  <a:lnTo>
                    <a:pt x="7890196" y="170931"/>
                  </a:lnTo>
                  <a:lnTo>
                    <a:pt x="7864752" y="123273"/>
                  </a:lnTo>
                  <a:lnTo>
                    <a:pt x="7830173" y="81100"/>
                  </a:lnTo>
                  <a:lnTo>
                    <a:pt x="7788000" y="46521"/>
                  </a:lnTo>
                  <a:lnTo>
                    <a:pt x="7740342" y="21077"/>
                  </a:lnTo>
                  <a:lnTo>
                    <a:pt x="7688651" y="5369"/>
                  </a:lnTo>
                  <a:lnTo>
                    <a:pt x="7634379" y="0"/>
                  </a:lnTo>
                  <a:lnTo>
                    <a:pt x="276894" y="0"/>
                  </a:lnTo>
                  <a:close/>
                </a:path>
              </a:pathLst>
            </a:custGeom>
            <a:ln w="514350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162800" y="9239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0" y="0"/>
                  </a:moveTo>
                  <a:lnTo>
                    <a:pt x="0" y="8785958"/>
                  </a:lnTo>
                  <a:lnTo>
                    <a:pt x="7911274" y="8785958"/>
                  </a:lnTo>
                  <a:lnTo>
                    <a:pt x="7911274" y="0"/>
                  </a:lnTo>
                  <a:lnTo>
                    <a:pt x="0" y="0"/>
                  </a:lnTo>
                  <a:close/>
                </a:path>
              </a:pathLst>
            </a:custGeom>
            <a:ln w="514350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341941" y="9748883"/>
            <a:ext cx="268605" cy="208915"/>
            <a:chOff x="341941" y="9748883"/>
            <a:chExt cx="268605" cy="208915"/>
          </a:xfrm>
        </p:grpSpPr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1941" y="9752723"/>
              <a:ext cx="110276" cy="20107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5410" y="9748883"/>
              <a:ext cx="124815" cy="208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0F1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038975" y="838200"/>
            <a:ext cx="8159115" cy="9034145"/>
            <a:chOff x="7038975" y="838200"/>
            <a:chExt cx="8159115" cy="9034145"/>
          </a:xfrm>
        </p:grpSpPr>
        <p:sp>
          <p:nvSpPr>
            <p:cNvPr id="4" name="object 4" descr=""/>
            <p:cNvSpPr/>
            <p:nvPr/>
          </p:nvSpPr>
          <p:spPr>
            <a:xfrm>
              <a:off x="7162800" y="9620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0" y="0"/>
                  </a:moveTo>
                  <a:lnTo>
                    <a:pt x="0" y="8785958"/>
                  </a:lnTo>
                  <a:lnTo>
                    <a:pt x="7911274" y="8785958"/>
                  </a:lnTo>
                  <a:lnTo>
                    <a:pt x="7911274" y="0"/>
                  </a:lnTo>
                  <a:lnTo>
                    <a:pt x="0" y="0"/>
                  </a:lnTo>
                  <a:close/>
                </a:path>
              </a:pathLst>
            </a:custGeom>
            <a:ln w="24765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4623" y="1025353"/>
              <a:ext cx="7779450" cy="868141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7" name="object 7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/>
          <p:nvPr/>
        </p:nvSpPr>
        <p:spPr>
          <a:xfrm>
            <a:off x="1699823" y="9893617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307963" y="641843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1252049" y="495790"/>
            <a:ext cx="405130" cy="210820"/>
            <a:chOff x="1252049" y="495790"/>
            <a:chExt cx="405130" cy="210820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049" y="499824"/>
              <a:ext cx="183437" cy="20621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3489" y="495790"/>
              <a:ext cx="193166" cy="210727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1741581" y="499824"/>
            <a:ext cx="410209" cy="206375"/>
            <a:chOff x="1741581" y="499824"/>
            <a:chExt cx="410209" cy="206375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1581" y="499824"/>
              <a:ext cx="179165" cy="20621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8037" y="499824"/>
              <a:ext cx="203608" cy="203371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59041" y="5268859"/>
            <a:ext cx="2499476" cy="97201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1832703" y="4714608"/>
            <a:ext cx="408305" cy="485140"/>
          </a:xfrm>
          <a:custGeom>
            <a:avLst/>
            <a:gdLst/>
            <a:ahLst/>
            <a:cxnLst/>
            <a:rect l="l" t="t" r="r" b="b"/>
            <a:pathLst>
              <a:path w="408305" h="485139">
                <a:moveTo>
                  <a:pt x="307280" y="105578"/>
                </a:moveTo>
                <a:lnTo>
                  <a:pt x="233743" y="105578"/>
                </a:lnTo>
                <a:lnTo>
                  <a:pt x="233743" y="2626"/>
                </a:lnTo>
                <a:lnTo>
                  <a:pt x="307280" y="2626"/>
                </a:lnTo>
                <a:lnTo>
                  <a:pt x="307280" y="105578"/>
                </a:lnTo>
                <a:close/>
              </a:path>
              <a:path w="408305" h="485139">
                <a:moveTo>
                  <a:pt x="0" y="459607"/>
                </a:moveTo>
                <a:lnTo>
                  <a:pt x="0" y="386070"/>
                </a:lnTo>
                <a:lnTo>
                  <a:pt x="34640" y="369556"/>
                </a:lnTo>
                <a:lnTo>
                  <a:pt x="63343" y="345527"/>
                </a:lnTo>
                <a:lnTo>
                  <a:pt x="85946" y="313649"/>
                </a:lnTo>
                <a:lnTo>
                  <a:pt x="102290" y="273585"/>
                </a:lnTo>
                <a:lnTo>
                  <a:pt x="112214" y="225000"/>
                </a:lnTo>
                <a:lnTo>
                  <a:pt x="115558" y="167559"/>
                </a:lnTo>
                <a:lnTo>
                  <a:pt x="115558" y="75112"/>
                </a:lnTo>
                <a:lnTo>
                  <a:pt x="5777" y="75112"/>
                </a:lnTo>
                <a:lnTo>
                  <a:pt x="5777" y="8404"/>
                </a:lnTo>
                <a:lnTo>
                  <a:pt x="191721" y="8404"/>
                </a:lnTo>
                <a:lnTo>
                  <a:pt x="191721" y="105578"/>
                </a:lnTo>
                <a:lnTo>
                  <a:pt x="307280" y="105578"/>
                </a:lnTo>
                <a:lnTo>
                  <a:pt x="307280" y="172812"/>
                </a:lnTo>
                <a:lnTo>
                  <a:pt x="191721" y="172812"/>
                </a:lnTo>
                <a:lnTo>
                  <a:pt x="190745" y="199321"/>
                </a:lnTo>
                <a:lnTo>
                  <a:pt x="188636" y="224551"/>
                </a:lnTo>
                <a:lnTo>
                  <a:pt x="185443" y="248598"/>
                </a:lnTo>
                <a:lnTo>
                  <a:pt x="181216" y="271562"/>
                </a:lnTo>
                <a:lnTo>
                  <a:pt x="307280" y="271562"/>
                </a:lnTo>
                <a:lnTo>
                  <a:pt x="307280" y="339321"/>
                </a:lnTo>
                <a:lnTo>
                  <a:pt x="157579" y="339321"/>
                </a:lnTo>
                <a:lnTo>
                  <a:pt x="131185" y="379980"/>
                </a:lnTo>
                <a:lnTo>
                  <a:pt x="96517" y="413646"/>
                </a:lnTo>
                <a:lnTo>
                  <a:pt x="52986" y="440221"/>
                </a:lnTo>
                <a:lnTo>
                  <a:pt x="0" y="459607"/>
                </a:lnTo>
                <a:close/>
              </a:path>
              <a:path w="408305" h="485139">
                <a:moveTo>
                  <a:pt x="307280" y="271562"/>
                </a:moveTo>
                <a:lnTo>
                  <a:pt x="233743" y="271562"/>
                </a:lnTo>
                <a:lnTo>
                  <a:pt x="233743" y="172812"/>
                </a:lnTo>
                <a:lnTo>
                  <a:pt x="307280" y="172812"/>
                </a:lnTo>
                <a:lnTo>
                  <a:pt x="307280" y="271562"/>
                </a:lnTo>
                <a:close/>
              </a:path>
              <a:path w="408305" h="485139">
                <a:moveTo>
                  <a:pt x="307280" y="480618"/>
                </a:moveTo>
                <a:lnTo>
                  <a:pt x="233743" y="480618"/>
                </a:lnTo>
                <a:lnTo>
                  <a:pt x="233743" y="339321"/>
                </a:lnTo>
                <a:lnTo>
                  <a:pt x="307280" y="339321"/>
                </a:lnTo>
                <a:lnTo>
                  <a:pt x="307280" y="480618"/>
                </a:lnTo>
                <a:close/>
              </a:path>
              <a:path w="408305" h="485139">
                <a:moveTo>
                  <a:pt x="408131" y="484820"/>
                </a:moveTo>
                <a:lnTo>
                  <a:pt x="333018" y="484820"/>
                </a:lnTo>
                <a:lnTo>
                  <a:pt x="333018" y="0"/>
                </a:lnTo>
                <a:lnTo>
                  <a:pt x="408131" y="0"/>
                </a:lnTo>
                <a:lnTo>
                  <a:pt x="408131" y="48482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2298088" y="4714608"/>
            <a:ext cx="465455" cy="485775"/>
          </a:xfrm>
          <a:custGeom>
            <a:avLst/>
            <a:gdLst/>
            <a:ahLst/>
            <a:cxnLst/>
            <a:rect l="l" t="t" r="r" b="b"/>
            <a:pathLst>
              <a:path w="465455" h="485775">
                <a:moveTo>
                  <a:pt x="220086" y="460132"/>
                </a:moveTo>
                <a:lnTo>
                  <a:pt x="0" y="460132"/>
                </a:lnTo>
                <a:lnTo>
                  <a:pt x="0" y="392373"/>
                </a:lnTo>
                <a:lnTo>
                  <a:pt x="232692" y="392373"/>
                </a:lnTo>
                <a:lnTo>
                  <a:pt x="259817" y="391175"/>
                </a:lnTo>
                <a:lnTo>
                  <a:pt x="282264" y="387514"/>
                </a:lnTo>
                <a:lnTo>
                  <a:pt x="300279" y="381293"/>
                </a:lnTo>
                <a:lnTo>
                  <a:pt x="314108" y="372413"/>
                </a:lnTo>
                <a:lnTo>
                  <a:pt x="314108" y="0"/>
                </a:lnTo>
                <a:lnTo>
                  <a:pt x="393949" y="0"/>
                </a:lnTo>
                <a:lnTo>
                  <a:pt x="393949" y="189620"/>
                </a:lnTo>
                <a:lnTo>
                  <a:pt x="464860" y="189620"/>
                </a:lnTo>
                <a:lnTo>
                  <a:pt x="464860" y="258430"/>
                </a:lnTo>
                <a:lnTo>
                  <a:pt x="393949" y="258430"/>
                </a:lnTo>
                <a:lnTo>
                  <a:pt x="393949" y="436495"/>
                </a:lnTo>
                <a:lnTo>
                  <a:pt x="314108" y="436495"/>
                </a:lnTo>
                <a:lnTo>
                  <a:pt x="298900" y="446836"/>
                </a:lnTo>
                <a:lnTo>
                  <a:pt x="277931" y="454223"/>
                </a:lnTo>
                <a:lnTo>
                  <a:pt x="251544" y="458655"/>
                </a:lnTo>
                <a:lnTo>
                  <a:pt x="220086" y="460132"/>
                </a:lnTo>
                <a:close/>
              </a:path>
              <a:path w="465455" h="485775">
                <a:moveTo>
                  <a:pt x="271037" y="76163"/>
                </a:moveTo>
                <a:lnTo>
                  <a:pt x="12081" y="76163"/>
                </a:lnTo>
                <a:lnTo>
                  <a:pt x="12081" y="8404"/>
                </a:lnTo>
                <a:lnTo>
                  <a:pt x="271037" y="8404"/>
                </a:lnTo>
                <a:lnTo>
                  <a:pt x="271037" y="76163"/>
                </a:lnTo>
                <a:close/>
              </a:path>
              <a:path w="465455" h="485775">
                <a:moveTo>
                  <a:pt x="6303" y="303603"/>
                </a:moveTo>
                <a:lnTo>
                  <a:pt x="6303" y="233743"/>
                </a:lnTo>
                <a:lnTo>
                  <a:pt x="47027" y="211517"/>
                </a:lnTo>
                <a:lnTo>
                  <a:pt x="77214" y="180822"/>
                </a:lnTo>
                <a:lnTo>
                  <a:pt x="95975" y="140081"/>
                </a:lnTo>
                <a:lnTo>
                  <a:pt x="102426" y="87719"/>
                </a:lnTo>
                <a:lnTo>
                  <a:pt x="102426" y="76163"/>
                </a:lnTo>
                <a:lnTo>
                  <a:pt x="182792" y="76163"/>
                </a:lnTo>
                <a:lnTo>
                  <a:pt x="189243" y="138875"/>
                </a:lnTo>
                <a:lnTo>
                  <a:pt x="208005" y="177999"/>
                </a:lnTo>
                <a:lnTo>
                  <a:pt x="238191" y="206782"/>
                </a:lnTo>
                <a:lnTo>
                  <a:pt x="253028" y="214308"/>
                </a:lnTo>
                <a:lnTo>
                  <a:pt x="143922" y="214308"/>
                </a:lnTo>
                <a:lnTo>
                  <a:pt x="120573" y="240744"/>
                </a:lnTo>
                <a:lnTo>
                  <a:pt x="88310" y="265456"/>
                </a:lnTo>
                <a:lnTo>
                  <a:pt x="49448" y="286918"/>
                </a:lnTo>
                <a:lnTo>
                  <a:pt x="6303" y="303603"/>
                </a:lnTo>
                <a:close/>
              </a:path>
              <a:path w="465455" h="485775">
                <a:moveTo>
                  <a:pt x="278916" y="296775"/>
                </a:moveTo>
                <a:lnTo>
                  <a:pt x="237879" y="282338"/>
                </a:lnTo>
                <a:lnTo>
                  <a:pt x="199994" y="262829"/>
                </a:lnTo>
                <a:lnTo>
                  <a:pt x="167822" y="239677"/>
                </a:lnTo>
                <a:lnTo>
                  <a:pt x="143922" y="214308"/>
                </a:lnTo>
                <a:lnTo>
                  <a:pt x="253028" y="214308"/>
                </a:lnTo>
                <a:lnTo>
                  <a:pt x="278916" y="227440"/>
                </a:lnTo>
                <a:lnTo>
                  <a:pt x="278916" y="296775"/>
                </a:lnTo>
                <a:close/>
              </a:path>
              <a:path w="465455" h="485775">
                <a:moveTo>
                  <a:pt x="183842" y="392373"/>
                </a:moveTo>
                <a:lnTo>
                  <a:pt x="103477" y="392373"/>
                </a:lnTo>
                <a:lnTo>
                  <a:pt x="103477" y="283118"/>
                </a:lnTo>
                <a:lnTo>
                  <a:pt x="183842" y="283118"/>
                </a:lnTo>
                <a:lnTo>
                  <a:pt x="183842" y="392373"/>
                </a:lnTo>
                <a:close/>
              </a:path>
              <a:path w="465455" h="485775">
                <a:moveTo>
                  <a:pt x="393949" y="485345"/>
                </a:moveTo>
                <a:lnTo>
                  <a:pt x="314108" y="485345"/>
                </a:lnTo>
                <a:lnTo>
                  <a:pt x="314108" y="436495"/>
                </a:lnTo>
                <a:lnTo>
                  <a:pt x="393949" y="436495"/>
                </a:lnTo>
                <a:lnTo>
                  <a:pt x="393949" y="485345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885313" y="4697805"/>
            <a:ext cx="909319" cy="507365"/>
          </a:xfrm>
          <a:custGeom>
            <a:avLst/>
            <a:gdLst/>
            <a:ahLst/>
            <a:cxnLst/>
            <a:rect l="l" t="t" r="r" b="b"/>
            <a:pathLst>
              <a:path w="909320" h="507364">
                <a:moveTo>
                  <a:pt x="412864" y="138671"/>
                </a:moveTo>
                <a:lnTo>
                  <a:pt x="367703" y="135229"/>
                </a:lnTo>
                <a:lnTo>
                  <a:pt x="326529" y="127711"/>
                </a:lnTo>
                <a:lnTo>
                  <a:pt x="292531" y="115544"/>
                </a:lnTo>
                <a:lnTo>
                  <a:pt x="268935" y="98221"/>
                </a:lnTo>
                <a:lnTo>
                  <a:pt x="408139" y="98221"/>
                </a:lnTo>
                <a:lnTo>
                  <a:pt x="408139" y="37820"/>
                </a:lnTo>
                <a:lnTo>
                  <a:pt x="258432" y="37820"/>
                </a:lnTo>
                <a:lnTo>
                  <a:pt x="258432" y="0"/>
                </a:lnTo>
                <a:lnTo>
                  <a:pt x="178600" y="0"/>
                </a:lnTo>
                <a:lnTo>
                  <a:pt x="178600" y="37820"/>
                </a:lnTo>
                <a:lnTo>
                  <a:pt x="29425" y="37820"/>
                </a:lnTo>
                <a:lnTo>
                  <a:pt x="29425" y="98221"/>
                </a:lnTo>
                <a:lnTo>
                  <a:pt x="169138" y="98221"/>
                </a:lnTo>
                <a:lnTo>
                  <a:pt x="145453" y="115989"/>
                </a:lnTo>
                <a:lnTo>
                  <a:pt x="111226" y="128104"/>
                </a:lnTo>
                <a:lnTo>
                  <a:pt x="69723" y="135382"/>
                </a:lnTo>
                <a:lnTo>
                  <a:pt x="24168" y="138671"/>
                </a:lnTo>
                <a:lnTo>
                  <a:pt x="24168" y="198031"/>
                </a:lnTo>
                <a:lnTo>
                  <a:pt x="79273" y="194576"/>
                </a:lnTo>
                <a:lnTo>
                  <a:pt x="131775" y="185813"/>
                </a:lnTo>
                <a:lnTo>
                  <a:pt x="179057" y="170548"/>
                </a:lnTo>
                <a:lnTo>
                  <a:pt x="218516" y="147599"/>
                </a:lnTo>
                <a:lnTo>
                  <a:pt x="257962" y="169583"/>
                </a:lnTo>
                <a:lnTo>
                  <a:pt x="305638" y="184823"/>
                </a:lnTo>
                <a:lnTo>
                  <a:pt x="358343" y="194056"/>
                </a:lnTo>
                <a:lnTo>
                  <a:pt x="412864" y="198031"/>
                </a:lnTo>
                <a:lnTo>
                  <a:pt x="412864" y="147599"/>
                </a:lnTo>
                <a:lnTo>
                  <a:pt x="412864" y="138671"/>
                </a:lnTo>
                <a:close/>
              </a:path>
              <a:path w="909320" h="507364">
                <a:moveTo>
                  <a:pt x="438073" y="211162"/>
                </a:moveTo>
                <a:lnTo>
                  <a:pt x="0" y="211162"/>
                </a:lnTo>
                <a:lnTo>
                  <a:pt x="0" y="272618"/>
                </a:lnTo>
                <a:lnTo>
                  <a:pt x="179120" y="272618"/>
                </a:lnTo>
                <a:lnTo>
                  <a:pt x="179120" y="294678"/>
                </a:lnTo>
                <a:lnTo>
                  <a:pt x="29425" y="294678"/>
                </a:lnTo>
                <a:lnTo>
                  <a:pt x="29425" y="352983"/>
                </a:lnTo>
                <a:lnTo>
                  <a:pt x="328815" y="352983"/>
                </a:lnTo>
                <a:lnTo>
                  <a:pt x="328815" y="372414"/>
                </a:lnTo>
                <a:lnTo>
                  <a:pt x="29425" y="372414"/>
                </a:lnTo>
                <a:lnTo>
                  <a:pt x="29425" y="506882"/>
                </a:lnTo>
                <a:lnTo>
                  <a:pt x="418642" y="506882"/>
                </a:lnTo>
                <a:lnTo>
                  <a:pt x="418642" y="449097"/>
                </a:lnTo>
                <a:lnTo>
                  <a:pt x="109258" y="449097"/>
                </a:lnTo>
                <a:lnTo>
                  <a:pt x="109258" y="429666"/>
                </a:lnTo>
                <a:lnTo>
                  <a:pt x="408139" y="429666"/>
                </a:lnTo>
                <a:lnTo>
                  <a:pt x="408139" y="294678"/>
                </a:lnTo>
                <a:lnTo>
                  <a:pt x="258432" y="294678"/>
                </a:lnTo>
                <a:lnTo>
                  <a:pt x="258432" y="272618"/>
                </a:lnTo>
                <a:lnTo>
                  <a:pt x="438073" y="272618"/>
                </a:lnTo>
                <a:lnTo>
                  <a:pt x="438073" y="211162"/>
                </a:lnTo>
                <a:close/>
              </a:path>
              <a:path w="909320" h="507364">
                <a:moveTo>
                  <a:pt x="878776" y="318312"/>
                </a:moveTo>
                <a:lnTo>
                  <a:pt x="799465" y="318312"/>
                </a:lnTo>
                <a:lnTo>
                  <a:pt x="799465" y="382917"/>
                </a:lnTo>
                <a:lnTo>
                  <a:pt x="799465" y="442798"/>
                </a:lnTo>
                <a:lnTo>
                  <a:pt x="579894" y="442798"/>
                </a:lnTo>
                <a:lnTo>
                  <a:pt x="579894" y="382917"/>
                </a:lnTo>
                <a:lnTo>
                  <a:pt x="799465" y="382917"/>
                </a:lnTo>
                <a:lnTo>
                  <a:pt x="799465" y="318312"/>
                </a:lnTo>
                <a:lnTo>
                  <a:pt x="500062" y="318312"/>
                </a:lnTo>
                <a:lnTo>
                  <a:pt x="500062" y="506882"/>
                </a:lnTo>
                <a:lnTo>
                  <a:pt x="878776" y="506882"/>
                </a:lnTo>
                <a:lnTo>
                  <a:pt x="878776" y="442798"/>
                </a:lnTo>
                <a:lnTo>
                  <a:pt x="878776" y="382917"/>
                </a:lnTo>
                <a:lnTo>
                  <a:pt x="878776" y="318312"/>
                </a:lnTo>
                <a:close/>
              </a:path>
              <a:path w="909320" h="507364">
                <a:moveTo>
                  <a:pt x="878776" y="22059"/>
                </a:moveTo>
                <a:lnTo>
                  <a:pt x="497433" y="22059"/>
                </a:lnTo>
                <a:lnTo>
                  <a:pt x="497433" y="89293"/>
                </a:lnTo>
                <a:lnTo>
                  <a:pt x="798931" y="89293"/>
                </a:lnTo>
                <a:lnTo>
                  <a:pt x="798931" y="120281"/>
                </a:lnTo>
                <a:lnTo>
                  <a:pt x="798601" y="140233"/>
                </a:lnTo>
                <a:lnTo>
                  <a:pt x="797483" y="160134"/>
                </a:lnTo>
                <a:lnTo>
                  <a:pt x="795388" y="179158"/>
                </a:lnTo>
                <a:lnTo>
                  <a:pt x="792111" y="196443"/>
                </a:lnTo>
                <a:lnTo>
                  <a:pt x="869848" y="196443"/>
                </a:lnTo>
                <a:lnTo>
                  <a:pt x="873899" y="178485"/>
                </a:lnTo>
                <a:lnTo>
                  <a:pt x="876668" y="158369"/>
                </a:lnTo>
                <a:lnTo>
                  <a:pt x="878268" y="137058"/>
                </a:lnTo>
                <a:lnTo>
                  <a:pt x="878662" y="120281"/>
                </a:lnTo>
                <a:lnTo>
                  <a:pt x="878776" y="22059"/>
                </a:lnTo>
                <a:close/>
              </a:path>
              <a:path w="909320" h="507364">
                <a:moveTo>
                  <a:pt x="908710" y="216928"/>
                </a:moveTo>
                <a:lnTo>
                  <a:pt x="470649" y="216928"/>
                </a:lnTo>
                <a:lnTo>
                  <a:pt x="470649" y="283641"/>
                </a:lnTo>
                <a:lnTo>
                  <a:pt x="908710" y="283641"/>
                </a:lnTo>
                <a:lnTo>
                  <a:pt x="908710" y="216928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089631" y="1304483"/>
            <a:ext cx="52705" cy="7678420"/>
          </a:xfrm>
          <a:custGeom>
            <a:avLst/>
            <a:gdLst/>
            <a:ahLst/>
            <a:cxnLst/>
            <a:rect l="l" t="t" r="r" b="b"/>
            <a:pathLst>
              <a:path w="52704" h="7678420">
                <a:moveTo>
                  <a:pt x="14287" y="0"/>
                </a:moveTo>
                <a:lnTo>
                  <a:pt x="52385" y="7677964"/>
                </a:lnTo>
                <a:lnTo>
                  <a:pt x="38098" y="7678035"/>
                </a:lnTo>
                <a:lnTo>
                  <a:pt x="0" y="70"/>
                </a:lnTo>
                <a:lnTo>
                  <a:pt x="14287" y="0"/>
                </a:lnTo>
                <a:close/>
              </a:path>
            </a:pathLst>
          </a:custGeom>
          <a:solidFill>
            <a:srgbClr val="C2C2C2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6905625" y="666750"/>
            <a:ext cx="8425815" cy="9338945"/>
            <a:chOff x="6905625" y="666750"/>
            <a:chExt cx="8425815" cy="9338945"/>
          </a:xfrm>
        </p:grpSpPr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5718" y="3598021"/>
              <a:ext cx="6165437" cy="559404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162800" y="9620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276894" y="0"/>
                  </a:moveTo>
                  <a:lnTo>
                    <a:pt x="222622" y="5369"/>
                  </a:lnTo>
                  <a:lnTo>
                    <a:pt x="170931" y="21077"/>
                  </a:lnTo>
                  <a:lnTo>
                    <a:pt x="123273" y="46521"/>
                  </a:lnTo>
                  <a:lnTo>
                    <a:pt x="81100" y="81100"/>
                  </a:lnTo>
                  <a:lnTo>
                    <a:pt x="46521" y="123273"/>
                  </a:lnTo>
                  <a:lnTo>
                    <a:pt x="21077" y="170931"/>
                  </a:lnTo>
                  <a:lnTo>
                    <a:pt x="5369" y="222622"/>
                  </a:lnTo>
                  <a:lnTo>
                    <a:pt x="0" y="276894"/>
                  </a:lnTo>
                  <a:lnTo>
                    <a:pt x="0" y="8509064"/>
                  </a:lnTo>
                  <a:lnTo>
                    <a:pt x="5369" y="8563335"/>
                  </a:lnTo>
                  <a:lnTo>
                    <a:pt x="21077" y="8615027"/>
                  </a:lnTo>
                  <a:lnTo>
                    <a:pt x="46521" y="8662685"/>
                  </a:lnTo>
                  <a:lnTo>
                    <a:pt x="81100" y="8704858"/>
                  </a:lnTo>
                  <a:lnTo>
                    <a:pt x="123273" y="8739437"/>
                  </a:lnTo>
                  <a:lnTo>
                    <a:pt x="170931" y="8764881"/>
                  </a:lnTo>
                  <a:lnTo>
                    <a:pt x="222622" y="8780589"/>
                  </a:lnTo>
                  <a:lnTo>
                    <a:pt x="276894" y="8785958"/>
                  </a:lnTo>
                  <a:lnTo>
                    <a:pt x="7634379" y="8785958"/>
                  </a:lnTo>
                  <a:lnTo>
                    <a:pt x="7688651" y="8780589"/>
                  </a:lnTo>
                  <a:lnTo>
                    <a:pt x="7740342" y="8764881"/>
                  </a:lnTo>
                  <a:lnTo>
                    <a:pt x="7788000" y="8739437"/>
                  </a:lnTo>
                  <a:lnTo>
                    <a:pt x="7830173" y="8704858"/>
                  </a:lnTo>
                  <a:lnTo>
                    <a:pt x="7864752" y="8662685"/>
                  </a:lnTo>
                  <a:lnTo>
                    <a:pt x="7890196" y="8615027"/>
                  </a:lnTo>
                  <a:lnTo>
                    <a:pt x="7905904" y="8563335"/>
                  </a:lnTo>
                  <a:lnTo>
                    <a:pt x="7911274" y="8509064"/>
                  </a:lnTo>
                  <a:lnTo>
                    <a:pt x="7911274" y="276894"/>
                  </a:lnTo>
                  <a:lnTo>
                    <a:pt x="7905904" y="222622"/>
                  </a:lnTo>
                  <a:lnTo>
                    <a:pt x="7890196" y="170931"/>
                  </a:lnTo>
                  <a:lnTo>
                    <a:pt x="7864752" y="123273"/>
                  </a:lnTo>
                  <a:lnTo>
                    <a:pt x="7830173" y="81100"/>
                  </a:lnTo>
                  <a:lnTo>
                    <a:pt x="7788000" y="46521"/>
                  </a:lnTo>
                  <a:lnTo>
                    <a:pt x="7740342" y="21077"/>
                  </a:lnTo>
                  <a:lnTo>
                    <a:pt x="7688651" y="5369"/>
                  </a:lnTo>
                  <a:lnTo>
                    <a:pt x="7634379" y="0"/>
                  </a:lnTo>
                  <a:lnTo>
                    <a:pt x="276894" y="0"/>
                  </a:lnTo>
                  <a:close/>
                </a:path>
              </a:pathLst>
            </a:custGeom>
            <a:ln w="514350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162800" y="9239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0" y="0"/>
                  </a:moveTo>
                  <a:lnTo>
                    <a:pt x="0" y="8785958"/>
                  </a:lnTo>
                  <a:lnTo>
                    <a:pt x="7911274" y="8785958"/>
                  </a:lnTo>
                  <a:lnTo>
                    <a:pt x="7911274" y="0"/>
                  </a:lnTo>
                  <a:lnTo>
                    <a:pt x="0" y="0"/>
                  </a:lnTo>
                  <a:close/>
                </a:path>
              </a:pathLst>
            </a:custGeom>
            <a:ln w="514350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341941" y="9752723"/>
            <a:ext cx="267970" cy="201295"/>
            <a:chOff x="341941" y="9752723"/>
            <a:chExt cx="267970" cy="201295"/>
          </a:xfrm>
        </p:grpSpPr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1941" y="9752723"/>
              <a:ext cx="110276" cy="20107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490" y="9752723"/>
              <a:ext cx="125912" cy="20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0F1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038975" y="838200"/>
            <a:ext cx="8159115" cy="9034145"/>
            <a:chOff x="7038975" y="838200"/>
            <a:chExt cx="8159115" cy="9034145"/>
          </a:xfrm>
        </p:grpSpPr>
        <p:sp>
          <p:nvSpPr>
            <p:cNvPr id="4" name="object 4" descr=""/>
            <p:cNvSpPr/>
            <p:nvPr/>
          </p:nvSpPr>
          <p:spPr>
            <a:xfrm>
              <a:off x="7162800" y="9620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0" y="0"/>
                  </a:moveTo>
                  <a:lnTo>
                    <a:pt x="0" y="8785958"/>
                  </a:lnTo>
                  <a:lnTo>
                    <a:pt x="7911274" y="8785958"/>
                  </a:lnTo>
                  <a:lnTo>
                    <a:pt x="7911274" y="0"/>
                  </a:lnTo>
                  <a:lnTo>
                    <a:pt x="0" y="0"/>
                  </a:lnTo>
                  <a:close/>
                </a:path>
              </a:pathLst>
            </a:custGeom>
            <a:ln w="24765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4623" y="1025353"/>
              <a:ext cx="7779450" cy="868141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7" name="object 7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/>
          <p:nvPr/>
        </p:nvSpPr>
        <p:spPr>
          <a:xfrm>
            <a:off x="1699823" y="9893617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307963" y="641843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1252049" y="495790"/>
            <a:ext cx="405130" cy="210820"/>
            <a:chOff x="1252049" y="495790"/>
            <a:chExt cx="405130" cy="210820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049" y="499824"/>
              <a:ext cx="183437" cy="20621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3489" y="495790"/>
              <a:ext cx="193166" cy="210727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1741581" y="499824"/>
            <a:ext cx="410209" cy="206375"/>
            <a:chOff x="1741581" y="499824"/>
            <a:chExt cx="410209" cy="206375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1581" y="499824"/>
              <a:ext cx="179165" cy="20621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8037" y="499824"/>
              <a:ext cx="203608" cy="203371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59041" y="5268859"/>
            <a:ext cx="2499476" cy="97201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1832703" y="4714608"/>
            <a:ext cx="408305" cy="485140"/>
          </a:xfrm>
          <a:custGeom>
            <a:avLst/>
            <a:gdLst/>
            <a:ahLst/>
            <a:cxnLst/>
            <a:rect l="l" t="t" r="r" b="b"/>
            <a:pathLst>
              <a:path w="408305" h="485139">
                <a:moveTo>
                  <a:pt x="307280" y="105578"/>
                </a:moveTo>
                <a:lnTo>
                  <a:pt x="233743" y="105578"/>
                </a:lnTo>
                <a:lnTo>
                  <a:pt x="233743" y="2626"/>
                </a:lnTo>
                <a:lnTo>
                  <a:pt x="307280" y="2626"/>
                </a:lnTo>
                <a:lnTo>
                  <a:pt x="307280" y="105578"/>
                </a:lnTo>
                <a:close/>
              </a:path>
              <a:path w="408305" h="485139">
                <a:moveTo>
                  <a:pt x="0" y="459607"/>
                </a:moveTo>
                <a:lnTo>
                  <a:pt x="0" y="386070"/>
                </a:lnTo>
                <a:lnTo>
                  <a:pt x="34640" y="369556"/>
                </a:lnTo>
                <a:lnTo>
                  <a:pt x="63343" y="345527"/>
                </a:lnTo>
                <a:lnTo>
                  <a:pt x="85946" y="313649"/>
                </a:lnTo>
                <a:lnTo>
                  <a:pt x="102290" y="273585"/>
                </a:lnTo>
                <a:lnTo>
                  <a:pt x="112214" y="225000"/>
                </a:lnTo>
                <a:lnTo>
                  <a:pt x="115558" y="167559"/>
                </a:lnTo>
                <a:lnTo>
                  <a:pt x="115558" y="75112"/>
                </a:lnTo>
                <a:lnTo>
                  <a:pt x="5777" y="75112"/>
                </a:lnTo>
                <a:lnTo>
                  <a:pt x="5777" y="8404"/>
                </a:lnTo>
                <a:lnTo>
                  <a:pt x="191721" y="8404"/>
                </a:lnTo>
                <a:lnTo>
                  <a:pt x="191721" y="105578"/>
                </a:lnTo>
                <a:lnTo>
                  <a:pt x="307280" y="105578"/>
                </a:lnTo>
                <a:lnTo>
                  <a:pt x="307280" y="172812"/>
                </a:lnTo>
                <a:lnTo>
                  <a:pt x="191721" y="172812"/>
                </a:lnTo>
                <a:lnTo>
                  <a:pt x="190745" y="199321"/>
                </a:lnTo>
                <a:lnTo>
                  <a:pt x="188636" y="224551"/>
                </a:lnTo>
                <a:lnTo>
                  <a:pt x="185443" y="248598"/>
                </a:lnTo>
                <a:lnTo>
                  <a:pt x="181216" y="271562"/>
                </a:lnTo>
                <a:lnTo>
                  <a:pt x="307280" y="271562"/>
                </a:lnTo>
                <a:lnTo>
                  <a:pt x="307280" y="339321"/>
                </a:lnTo>
                <a:lnTo>
                  <a:pt x="157579" y="339321"/>
                </a:lnTo>
                <a:lnTo>
                  <a:pt x="131185" y="379980"/>
                </a:lnTo>
                <a:lnTo>
                  <a:pt x="96517" y="413646"/>
                </a:lnTo>
                <a:lnTo>
                  <a:pt x="52986" y="440221"/>
                </a:lnTo>
                <a:lnTo>
                  <a:pt x="0" y="459607"/>
                </a:lnTo>
                <a:close/>
              </a:path>
              <a:path w="408305" h="485139">
                <a:moveTo>
                  <a:pt x="307280" y="271562"/>
                </a:moveTo>
                <a:lnTo>
                  <a:pt x="233743" y="271562"/>
                </a:lnTo>
                <a:lnTo>
                  <a:pt x="233743" y="172812"/>
                </a:lnTo>
                <a:lnTo>
                  <a:pt x="307280" y="172812"/>
                </a:lnTo>
                <a:lnTo>
                  <a:pt x="307280" y="271562"/>
                </a:lnTo>
                <a:close/>
              </a:path>
              <a:path w="408305" h="485139">
                <a:moveTo>
                  <a:pt x="307280" y="480618"/>
                </a:moveTo>
                <a:lnTo>
                  <a:pt x="233743" y="480618"/>
                </a:lnTo>
                <a:lnTo>
                  <a:pt x="233743" y="339321"/>
                </a:lnTo>
                <a:lnTo>
                  <a:pt x="307280" y="339321"/>
                </a:lnTo>
                <a:lnTo>
                  <a:pt x="307280" y="480618"/>
                </a:lnTo>
                <a:close/>
              </a:path>
              <a:path w="408305" h="485139">
                <a:moveTo>
                  <a:pt x="408131" y="484820"/>
                </a:moveTo>
                <a:lnTo>
                  <a:pt x="333018" y="484820"/>
                </a:lnTo>
                <a:lnTo>
                  <a:pt x="333018" y="0"/>
                </a:lnTo>
                <a:lnTo>
                  <a:pt x="408131" y="0"/>
                </a:lnTo>
                <a:lnTo>
                  <a:pt x="408131" y="48482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2298088" y="4714608"/>
            <a:ext cx="465455" cy="485775"/>
          </a:xfrm>
          <a:custGeom>
            <a:avLst/>
            <a:gdLst/>
            <a:ahLst/>
            <a:cxnLst/>
            <a:rect l="l" t="t" r="r" b="b"/>
            <a:pathLst>
              <a:path w="465455" h="485775">
                <a:moveTo>
                  <a:pt x="220086" y="460132"/>
                </a:moveTo>
                <a:lnTo>
                  <a:pt x="0" y="460132"/>
                </a:lnTo>
                <a:lnTo>
                  <a:pt x="0" y="392373"/>
                </a:lnTo>
                <a:lnTo>
                  <a:pt x="232692" y="392373"/>
                </a:lnTo>
                <a:lnTo>
                  <a:pt x="259817" y="391175"/>
                </a:lnTo>
                <a:lnTo>
                  <a:pt x="282264" y="387514"/>
                </a:lnTo>
                <a:lnTo>
                  <a:pt x="300279" y="381293"/>
                </a:lnTo>
                <a:lnTo>
                  <a:pt x="314108" y="372413"/>
                </a:lnTo>
                <a:lnTo>
                  <a:pt x="314108" y="0"/>
                </a:lnTo>
                <a:lnTo>
                  <a:pt x="393949" y="0"/>
                </a:lnTo>
                <a:lnTo>
                  <a:pt x="393949" y="189620"/>
                </a:lnTo>
                <a:lnTo>
                  <a:pt x="464860" y="189620"/>
                </a:lnTo>
                <a:lnTo>
                  <a:pt x="464860" y="258430"/>
                </a:lnTo>
                <a:lnTo>
                  <a:pt x="393949" y="258430"/>
                </a:lnTo>
                <a:lnTo>
                  <a:pt x="393949" y="436495"/>
                </a:lnTo>
                <a:lnTo>
                  <a:pt x="314108" y="436495"/>
                </a:lnTo>
                <a:lnTo>
                  <a:pt x="298900" y="446836"/>
                </a:lnTo>
                <a:lnTo>
                  <a:pt x="277931" y="454223"/>
                </a:lnTo>
                <a:lnTo>
                  <a:pt x="251544" y="458655"/>
                </a:lnTo>
                <a:lnTo>
                  <a:pt x="220086" y="460132"/>
                </a:lnTo>
                <a:close/>
              </a:path>
              <a:path w="465455" h="485775">
                <a:moveTo>
                  <a:pt x="271037" y="76163"/>
                </a:moveTo>
                <a:lnTo>
                  <a:pt x="12081" y="76163"/>
                </a:lnTo>
                <a:lnTo>
                  <a:pt x="12081" y="8404"/>
                </a:lnTo>
                <a:lnTo>
                  <a:pt x="271037" y="8404"/>
                </a:lnTo>
                <a:lnTo>
                  <a:pt x="271037" y="76163"/>
                </a:lnTo>
                <a:close/>
              </a:path>
              <a:path w="465455" h="485775">
                <a:moveTo>
                  <a:pt x="6303" y="303603"/>
                </a:moveTo>
                <a:lnTo>
                  <a:pt x="6303" y="233743"/>
                </a:lnTo>
                <a:lnTo>
                  <a:pt x="47027" y="211517"/>
                </a:lnTo>
                <a:lnTo>
                  <a:pt x="77214" y="180822"/>
                </a:lnTo>
                <a:lnTo>
                  <a:pt x="95975" y="140081"/>
                </a:lnTo>
                <a:lnTo>
                  <a:pt x="102426" y="87719"/>
                </a:lnTo>
                <a:lnTo>
                  <a:pt x="102426" y="76163"/>
                </a:lnTo>
                <a:lnTo>
                  <a:pt x="182792" y="76163"/>
                </a:lnTo>
                <a:lnTo>
                  <a:pt x="189243" y="138875"/>
                </a:lnTo>
                <a:lnTo>
                  <a:pt x="208005" y="177999"/>
                </a:lnTo>
                <a:lnTo>
                  <a:pt x="238191" y="206782"/>
                </a:lnTo>
                <a:lnTo>
                  <a:pt x="253028" y="214308"/>
                </a:lnTo>
                <a:lnTo>
                  <a:pt x="143922" y="214308"/>
                </a:lnTo>
                <a:lnTo>
                  <a:pt x="120573" y="240744"/>
                </a:lnTo>
                <a:lnTo>
                  <a:pt x="88310" y="265456"/>
                </a:lnTo>
                <a:lnTo>
                  <a:pt x="49448" y="286918"/>
                </a:lnTo>
                <a:lnTo>
                  <a:pt x="6303" y="303603"/>
                </a:lnTo>
                <a:close/>
              </a:path>
              <a:path w="465455" h="485775">
                <a:moveTo>
                  <a:pt x="278916" y="296775"/>
                </a:moveTo>
                <a:lnTo>
                  <a:pt x="237879" y="282338"/>
                </a:lnTo>
                <a:lnTo>
                  <a:pt x="199994" y="262829"/>
                </a:lnTo>
                <a:lnTo>
                  <a:pt x="167822" y="239677"/>
                </a:lnTo>
                <a:lnTo>
                  <a:pt x="143922" y="214308"/>
                </a:lnTo>
                <a:lnTo>
                  <a:pt x="253028" y="214308"/>
                </a:lnTo>
                <a:lnTo>
                  <a:pt x="278916" y="227440"/>
                </a:lnTo>
                <a:lnTo>
                  <a:pt x="278916" y="296775"/>
                </a:lnTo>
                <a:close/>
              </a:path>
              <a:path w="465455" h="485775">
                <a:moveTo>
                  <a:pt x="183842" y="392373"/>
                </a:moveTo>
                <a:lnTo>
                  <a:pt x="103477" y="392373"/>
                </a:lnTo>
                <a:lnTo>
                  <a:pt x="103477" y="283118"/>
                </a:lnTo>
                <a:lnTo>
                  <a:pt x="183842" y="283118"/>
                </a:lnTo>
                <a:lnTo>
                  <a:pt x="183842" y="392373"/>
                </a:lnTo>
                <a:close/>
              </a:path>
              <a:path w="465455" h="485775">
                <a:moveTo>
                  <a:pt x="393949" y="485345"/>
                </a:moveTo>
                <a:lnTo>
                  <a:pt x="314108" y="485345"/>
                </a:lnTo>
                <a:lnTo>
                  <a:pt x="314108" y="436495"/>
                </a:lnTo>
                <a:lnTo>
                  <a:pt x="393949" y="436495"/>
                </a:lnTo>
                <a:lnTo>
                  <a:pt x="393949" y="485345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894774" y="4714620"/>
            <a:ext cx="897255" cy="492759"/>
          </a:xfrm>
          <a:custGeom>
            <a:avLst/>
            <a:gdLst/>
            <a:ahLst/>
            <a:cxnLst/>
            <a:rect l="l" t="t" r="r" b="b"/>
            <a:pathLst>
              <a:path w="897254" h="492760">
                <a:moveTo>
                  <a:pt x="388696" y="275234"/>
                </a:moveTo>
                <a:lnTo>
                  <a:pt x="309384" y="275234"/>
                </a:lnTo>
                <a:lnTo>
                  <a:pt x="309384" y="323037"/>
                </a:lnTo>
                <a:lnTo>
                  <a:pt x="309384" y="388162"/>
                </a:lnTo>
                <a:lnTo>
                  <a:pt x="309384" y="425462"/>
                </a:lnTo>
                <a:lnTo>
                  <a:pt x="105054" y="425462"/>
                </a:lnTo>
                <a:lnTo>
                  <a:pt x="105054" y="388162"/>
                </a:lnTo>
                <a:lnTo>
                  <a:pt x="309384" y="388162"/>
                </a:lnTo>
                <a:lnTo>
                  <a:pt x="309384" y="323037"/>
                </a:lnTo>
                <a:lnTo>
                  <a:pt x="105054" y="323037"/>
                </a:lnTo>
                <a:lnTo>
                  <a:pt x="105054" y="275234"/>
                </a:lnTo>
                <a:lnTo>
                  <a:pt x="25209" y="275234"/>
                </a:lnTo>
                <a:lnTo>
                  <a:pt x="25209" y="490067"/>
                </a:lnTo>
                <a:lnTo>
                  <a:pt x="388696" y="490067"/>
                </a:lnTo>
                <a:lnTo>
                  <a:pt x="388696" y="425462"/>
                </a:lnTo>
                <a:lnTo>
                  <a:pt x="388696" y="388162"/>
                </a:lnTo>
                <a:lnTo>
                  <a:pt x="388696" y="323037"/>
                </a:lnTo>
                <a:lnTo>
                  <a:pt x="388696" y="275234"/>
                </a:lnTo>
                <a:close/>
              </a:path>
              <a:path w="897254" h="492760">
                <a:moveTo>
                  <a:pt x="455409" y="97167"/>
                </a:moveTo>
                <a:lnTo>
                  <a:pt x="388696" y="97167"/>
                </a:lnTo>
                <a:lnTo>
                  <a:pt x="388696" y="0"/>
                </a:lnTo>
                <a:lnTo>
                  <a:pt x="308851" y="0"/>
                </a:lnTo>
                <a:lnTo>
                  <a:pt x="308851" y="152844"/>
                </a:lnTo>
                <a:lnTo>
                  <a:pt x="294728" y="160350"/>
                </a:lnTo>
                <a:lnTo>
                  <a:pt x="277012" y="165582"/>
                </a:lnTo>
                <a:lnTo>
                  <a:pt x="254863" y="168656"/>
                </a:lnTo>
                <a:lnTo>
                  <a:pt x="227444" y="169659"/>
                </a:lnTo>
                <a:lnTo>
                  <a:pt x="79311" y="169659"/>
                </a:lnTo>
                <a:lnTo>
                  <a:pt x="79311" y="2616"/>
                </a:lnTo>
                <a:lnTo>
                  <a:pt x="0" y="2616"/>
                </a:lnTo>
                <a:lnTo>
                  <a:pt x="0" y="236893"/>
                </a:lnTo>
                <a:lnTo>
                  <a:pt x="210629" y="236893"/>
                </a:lnTo>
                <a:lnTo>
                  <a:pt x="245262" y="235610"/>
                </a:lnTo>
                <a:lnTo>
                  <a:pt x="272542" y="231838"/>
                </a:lnTo>
                <a:lnTo>
                  <a:pt x="293433" y="225590"/>
                </a:lnTo>
                <a:lnTo>
                  <a:pt x="308851" y="216928"/>
                </a:lnTo>
                <a:lnTo>
                  <a:pt x="308851" y="257898"/>
                </a:lnTo>
                <a:lnTo>
                  <a:pt x="388696" y="257898"/>
                </a:lnTo>
                <a:lnTo>
                  <a:pt x="388696" y="216928"/>
                </a:lnTo>
                <a:lnTo>
                  <a:pt x="388696" y="169659"/>
                </a:lnTo>
                <a:lnTo>
                  <a:pt x="388696" y="165455"/>
                </a:lnTo>
                <a:lnTo>
                  <a:pt x="455409" y="165455"/>
                </a:lnTo>
                <a:lnTo>
                  <a:pt x="455409" y="97167"/>
                </a:lnTo>
                <a:close/>
              </a:path>
              <a:path w="897254" h="492760">
                <a:moveTo>
                  <a:pt x="872464" y="71412"/>
                </a:moveTo>
                <a:lnTo>
                  <a:pt x="567804" y="71412"/>
                </a:lnTo>
                <a:lnTo>
                  <a:pt x="567804" y="5372"/>
                </a:lnTo>
                <a:lnTo>
                  <a:pt x="487438" y="5372"/>
                </a:lnTo>
                <a:lnTo>
                  <a:pt x="487438" y="71412"/>
                </a:lnTo>
                <a:lnTo>
                  <a:pt x="487438" y="137452"/>
                </a:lnTo>
                <a:lnTo>
                  <a:pt x="487438" y="193332"/>
                </a:lnTo>
                <a:lnTo>
                  <a:pt x="487438" y="260642"/>
                </a:lnTo>
                <a:lnTo>
                  <a:pt x="872464" y="260642"/>
                </a:lnTo>
                <a:lnTo>
                  <a:pt x="872464" y="193814"/>
                </a:lnTo>
                <a:lnTo>
                  <a:pt x="872464" y="193332"/>
                </a:lnTo>
                <a:lnTo>
                  <a:pt x="872464" y="137617"/>
                </a:lnTo>
                <a:lnTo>
                  <a:pt x="792619" y="137617"/>
                </a:lnTo>
                <a:lnTo>
                  <a:pt x="792619" y="193332"/>
                </a:lnTo>
                <a:lnTo>
                  <a:pt x="567804" y="193332"/>
                </a:lnTo>
                <a:lnTo>
                  <a:pt x="567804" y="137452"/>
                </a:lnTo>
                <a:lnTo>
                  <a:pt x="872464" y="137452"/>
                </a:lnTo>
                <a:lnTo>
                  <a:pt x="872464" y="71412"/>
                </a:lnTo>
                <a:close/>
              </a:path>
              <a:path w="897254" h="492760">
                <a:moveTo>
                  <a:pt x="872464" y="5245"/>
                </a:moveTo>
                <a:lnTo>
                  <a:pt x="792619" y="5245"/>
                </a:lnTo>
                <a:lnTo>
                  <a:pt x="792619" y="70904"/>
                </a:lnTo>
                <a:lnTo>
                  <a:pt x="872464" y="70904"/>
                </a:lnTo>
                <a:lnTo>
                  <a:pt x="872464" y="5245"/>
                </a:lnTo>
                <a:close/>
              </a:path>
              <a:path w="897254" h="492760">
                <a:moveTo>
                  <a:pt x="896632" y="304647"/>
                </a:moveTo>
                <a:lnTo>
                  <a:pt x="463804" y="304647"/>
                </a:lnTo>
                <a:lnTo>
                  <a:pt x="463804" y="372402"/>
                </a:lnTo>
                <a:lnTo>
                  <a:pt x="639775" y="372402"/>
                </a:lnTo>
                <a:lnTo>
                  <a:pt x="639775" y="492696"/>
                </a:lnTo>
                <a:lnTo>
                  <a:pt x="719607" y="492696"/>
                </a:lnTo>
                <a:lnTo>
                  <a:pt x="719607" y="372402"/>
                </a:lnTo>
                <a:lnTo>
                  <a:pt x="896632" y="372402"/>
                </a:lnTo>
                <a:lnTo>
                  <a:pt x="896632" y="304647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089631" y="1304483"/>
            <a:ext cx="52705" cy="7678420"/>
          </a:xfrm>
          <a:custGeom>
            <a:avLst/>
            <a:gdLst/>
            <a:ahLst/>
            <a:cxnLst/>
            <a:rect l="l" t="t" r="r" b="b"/>
            <a:pathLst>
              <a:path w="52704" h="7678420">
                <a:moveTo>
                  <a:pt x="14287" y="0"/>
                </a:moveTo>
                <a:lnTo>
                  <a:pt x="52385" y="7677964"/>
                </a:lnTo>
                <a:lnTo>
                  <a:pt x="38098" y="7678035"/>
                </a:lnTo>
                <a:lnTo>
                  <a:pt x="0" y="70"/>
                </a:lnTo>
                <a:lnTo>
                  <a:pt x="14287" y="0"/>
                </a:lnTo>
                <a:close/>
              </a:path>
            </a:pathLst>
          </a:custGeom>
          <a:solidFill>
            <a:srgbClr val="C2C2C2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6905625" y="666750"/>
            <a:ext cx="8425815" cy="9338945"/>
            <a:chOff x="6905625" y="666750"/>
            <a:chExt cx="8425815" cy="9338945"/>
          </a:xfrm>
        </p:grpSpPr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2337" y="3676088"/>
              <a:ext cx="6172200" cy="550039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162800" y="9620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276894" y="0"/>
                  </a:moveTo>
                  <a:lnTo>
                    <a:pt x="222622" y="5369"/>
                  </a:lnTo>
                  <a:lnTo>
                    <a:pt x="170931" y="21077"/>
                  </a:lnTo>
                  <a:lnTo>
                    <a:pt x="123273" y="46521"/>
                  </a:lnTo>
                  <a:lnTo>
                    <a:pt x="81100" y="81100"/>
                  </a:lnTo>
                  <a:lnTo>
                    <a:pt x="46521" y="123273"/>
                  </a:lnTo>
                  <a:lnTo>
                    <a:pt x="21077" y="170931"/>
                  </a:lnTo>
                  <a:lnTo>
                    <a:pt x="5369" y="222622"/>
                  </a:lnTo>
                  <a:lnTo>
                    <a:pt x="0" y="276894"/>
                  </a:lnTo>
                  <a:lnTo>
                    <a:pt x="0" y="8509064"/>
                  </a:lnTo>
                  <a:lnTo>
                    <a:pt x="5369" y="8563335"/>
                  </a:lnTo>
                  <a:lnTo>
                    <a:pt x="21077" y="8615027"/>
                  </a:lnTo>
                  <a:lnTo>
                    <a:pt x="46521" y="8662685"/>
                  </a:lnTo>
                  <a:lnTo>
                    <a:pt x="81100" y="8704858"/>
                  </a:lnTo>
                  <a:lnTo>
                    <a:pt x="123273" y="8739437"/>
                  </a:lnTo>
                  <a:lnTo>
                    <a:pt x="170931" y="8764881"/>
                  </a:lnTo>
                  <a:lnTo>
                    <a:pt x="222622" y="8780589"/>
                  </a:lnTo>
                  <a:lnTo>
                    <a:pt x="276894" y="8785958"/>
                  </a:lnTo>
                  <a:lnTo>
                    <a:pt x="7634379" y="8785958"/>
                  </a:lnTo>
                  <a:lnTo>
                    <a:pt x="7688651" y="8780589"/>
                  </a:lnTo>
                  <a:lnTo>
                    <a:pt x="7740342" y="8764881"/>
                  </a:lnTo>
                  <a:lnTo>
                    <a:pt x="7788000" y="8739437"/>
                  </a:lnTo>
                  <a:lnTo>
                    <a:pt x="7830173" y="8704858"/>
                  </a:lnTo>
                  <a:lnTo>
                    <a:pt x="7864752" y="8662685"/>
                  </a:lnTo>
                  <a:lnTo>
                    <a:pt x="7890196" y="8615027"/>
                  </a:lnTo>
                  <a:lnTo>
                    <a:pt x="7905904" y="8563335"/>
                  </a:lnTo>
                  <a:lnTo>
                    <a:pt x="7911274" y="8509064"/>
                  </a:lnTo>
                  <a:lnTo>
                    <a:pt x="7911274" y="276894"/>
                  </a:lnTo>
                  <a:lnTo>
                    <a:pt x="7905904" y="222622"/>
                  </a:lnTo>
                  <a:lnTo>
                    <a:pt x="7890196" y="170931"/>
                  </a:lnTo>
                  <a:lnTo>
                    <a:pt x="7864752" y="123273"/>
                  </a:lnTo>
                  <a:lnTo>
                    <a:pt x="7830173" y="81100"/>
                  </a:lnTo>
                  <a:lnTo>
                    <a:pt x="7788000" y="46521"/>
                  </a:lnTo>
                  <a:lnTo>
                    <a:pt x="7740342" y="21077"/>
                  </a:lnTo>
                  <a:lnTo>
                    <a:pt x="7688651" y="5369"/>
                  </a:lnTo>
                  <a:lnTo>
                    <a:pt x="7634379" y="0"/>
                  </a:lnTo>
                  <a:lnTo>
                    <a:pt x="276894" y="0"/>
                  </a:lnTo>
                  <a:close/>
                </a:path>
              </a:pathLst>
            </a:custGeom>
            <a:ln w="514350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162800" y="923925"/>
              <a:ext cx="7911465" cy="8786495"/>
            </a:xfrm>
            <a:custGeom>
              <a:avLst/>
              <a:gdLst/>
              <a:ahLst/>
              <a:cxnLst/>
              <a:rect l="l" t="t" r="r" b="b"/>
              <a:pathLst>
                <a:path w="7911465" h="8786495">
                  <a:moveTo>
                    <a:pt x="0" y="0"/>
                  </a:moveTo>
                  <a:lnTo>
                    <a:pt x="0" y="8785958"/>
                  </a:lnTo>
                  <a:lnTo>
                    <a:pt x="7911274" y="8785958"/>
                  </a:lnTo>
                  <a:lnTo>
                    <a:pt x="7911274" y="0"/>
                  </a:lnTo>
                  <a:lnTo>
                    <a:pt x="0" y="0"/>
                  </a:lnTo>
                  <a:close/>
                </a:path>
              </a:pathLst>
            </a:custGeom>
            <a:ln w="514350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341941" y="9749705"/>
            <a:ext cx="267970" cy="208279"/>
            <a:chOff x="341941" y="9749705"/>
            <a:chExt cx="267970" cy="208279"/>
          </a:xfrm>
        </p:grpSpPr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1941" y="9752723"/>
              <a:ext cx="110276" cy="20107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2393" y="9749705"/>
              <a:ext cx="127284" cy="207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0F1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3705" y="690930"/>
            <a:ext cx="5905500" cy="9120621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5" name="object 5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1699823" y="9893617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307963" y="641843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1252049" y="495790"/>
            <a:ext cx="405130" cy="210820"/>
            <a:chOff x="1252049" y="495790"/>
            <a:chExt cx="405130" cy="210820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049" y="499824"/>
              <a:ext cx="183437" cy="20621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3489" y="495790"/>
              <a:ext cx="193166" cy="210727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741581" y="499824"/>
            <a:ext cx="410209" cy="206375"/>
            <a:chOff x="1741581" y="499824"/>
            <a:chExt cx="410209" cy="206375"/>
          </a:xfrm>
        </p:grpSpPr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1581" y="499824"/>
              <a:ext cx="179165" cy="20621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8037" y="499824"/>
              <a:ext cx="203608" cy="203371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59041" y="5268859"/>
            <a:ext cx="2499476" cy="97201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1650784" y="4719865"/>
            <a:ext cx="433070" cy="487680"/>
          </a:xfrm>
          <a:custGeom>
            <a:avLst/>
            <a:gdLst/>
            <a:ahLst/>
            <a:cxnLst/>
            <a:rect l="l" t="t" r="r" b="b"/>
            <a:pathLst>
              <a:path w="433069" h="487679">
                <a:moveTo>
                  <a:pt x="408660" y="66167"/>
                </a:moveTo>
                <a:lnTo>
                  <a:pt x="104013" y="66167"/>
                </a:lnTo>
                <a:lnTo>
                  <a:pt x="104013" y="127"/>
                </a:lnTo>
                <a:lnTo>
                  <a:pt x="23647" y="127"/>
                </a:lnTo>
                <a:lnTo>
                  <a:pt x="23647" y="66167"/>
                </a:lnTo>
                <a:lnTo>
                  <a:pt x="23647" y="132207"/>
                </a:lnTo>
                <a:lnTo>
                  <a:pt x="23647" y="188087"/>
                </a:lnTo>
                <a:lnTo>
                  <a:pt x="23647" y="255397"/>
                </a:lnTo>
                <a:lnTo>
                  <a:pt x="408660" y="255397"/>
                </a:lnTo>
                <a:lnTo>
                  <a:pt x="408660" y="188569"/>
                </a:lnTo>
                <a:lnTo>
                  <a:pt x="408660" y="188087"/>
                </a:lnTo>
                <a:lnTo>
                  <a:pt x="408660" y="132372"/>
                </a:lnTo>
                <a:lnTo>
                  <a:pt x="328815" y="132372"/>
                </a:lnTo>
                <a:lnTo>
                  <a:pt x="328815" y="188087"/>
                </a:lnTo>
                <a:lnTo>
                  <a:pt x="104013" y="188087"/>
                </a:lnTo>
                <a:lnTo>
                  <a:pt x="104013" y="132207"/>
                </a:lnTo>
                <a:lnTo>
                  <a:pt x="408660" y="132207"/>
                </a:lnTo>
                <a:lnTo>
                  <a:pt x="408660" y="66167"/>
                </a:lnTo>
                <a:close/>
              </a:path>
              <a:path w="433069" h="487679">
                <a:moveTo>
                  <a:pt x="408660" y="0"/>
                </a:moveTo>
                <a:lnTo>
                  <a:pt x="328815" y="0"/>
                </a:lnTo>
                <a:lnTo>
                  <a:pt x="328815" y="65659"/>
                </a:lnTo>
                <a:lnTo>
                  <a:pt x="408660" y="65659"/>
                </a:lnTo>
                <a:lnTo>
                  <a:pt x="408660" y="0"/>
                </a:lnTo>
                <a:close/>
              </a:path>
              <a:path w="433069" h="487679">
                <a:moveTo>
                  <a:pt x="432828" y="299402"/>
                </a:moveTo>
                <a:lnTo>
                  <a:pt x="0" y="299402"/>
                </a:lnTo>
                <a:lnTo>
                  <a:pt x="0" y="367157"/>
                </a:lnTo>
                <a:lnTo>
                  <a:pt x="175971" y="367157"/>
                </a:lnTo>
                <a:lnTo>
                  <a:pt x="175971" y="487451"/>
                </a:lnTo>
                <a:lnTo>
                  <a:pt x="255803" y="487451"/>
                </a:lnTo>
                <a:lnTo>
                  <a:pt x="255803" y="367157"/>
                </a:lnTo>
                <a:lnTo>
                  <a:pt x="432828" y="367157"/>
                </a:lnTo>
                <a:lnTo>
                  <a:pt x="432828" y="299402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130882" y="4714620"/>
            <a:ext cx="869315" cy="485140"/>
          </a:xfrm>
          <a:custGeom>
            <a:avLst/>
            <a:gdLst/>
            <a:ahLst/>
            <a:cxnLst/>
            <a:rect l="l" t="t" r="r" b="b"/>
            <a:pathLst>
              <a:path w="869314" h="485139">
                <a:moveTo>
                  <a:pt x="245821" y="8394"/>
                </a:moveTo>
                <a:lnTo>
                  <a:pt x="3149" y="8394"/>
                </a:lnTo>
                <a:lnTo>
                  <a:pt x="3149" y="75628"/>
                </a:lnTo>
                <a:lnTo>
                  <a:pt x="165989" y="75628"/>
                </a:lnTo>
                <a:lnTo>
                  <a:pt x="165989" y="118173"/>
                </a:lnTo>
                <a:lnTo>
                  <a:pt x="162902" y="176428"/>
                </a:lnTo>
                <a:lnTo>
                  <a:pt x="153479" y="228219"/>
                </a:lnTo>
                <a:lnTo>
                  <a:pt x="137375" y="273443"/>
                </a:lnTo>
                <a:lnTo>
                  <a:pt x="114287" y="311988"/>
                </a:lnTo>
                <a:lnTo>
                  <a:pt x="83896" y="343763"/>
                </a:lnTo>
                <a:lnTo>
                  <a:pt x="45910" y="368655"/>
                </a:lnTo>
                <a:lnTo>
                  <a:pt x="0" y="386588"/>
                </a:lnTo>
                <a:lnTo>
                  <a:pt x="0" y="459600"/>
                </a:lnTo>
                <a:lnTo>
                  <a:pt x="49263" y="444995"/>
                </a:lnTo>
                <a:lnTo>
                  <a:pt x="92532" y="425780"/>
                </a:lnTo>
                <a:lnTo>
                  <a:pt x="129997" y="401980"/>
                </a:lnTo>
                <a:lnTo>
                  <a:pt x="161861" y="373608"/>
                </a:lnTo>
                <a:lnTo>
                  <a:pt x="188302" y="340690"/>
                </a:lnTo>
                <a:lnTo>
                  <a:pt x="209511" y="303263"/>
                </a:lnTo>
                <a:lnTo>
                  <a:pt x="225679" y="261315"/>
                </a:lnTo>
                <a:lnTo>
                  <a:pt x="236994" y="214909"/>
                </a:lnTo>
                <a:lnTo>
                  <a:pt x="243649" y="164033"/>
                </a:lnTo>
                <a:lnTo>
                  <a:pt x="245821" y="108724"/>
                </a:lnTo>
                <a:lnTo>
                  <a:pt x="245821" y="8394"/>
                </a:lnTo>
                <a:close/>
              </a:path>
              <a:path w="869314" h="485139">
                <a:moveTo>
                  <a:pt x="456984" y="189611"/>
                </a:moveTo>
                <a:lnTo>
                  <a:pt x="386067" y="189611"/>
                </a:lnTo>
                <a:lnTo>
                  <a:pt x="386067" y="0"/>
                </a:lnTo>
                <a:lnTo>
                  <a:pt x="306235" y="0"/>
                </a:lnTo>
                <a:lnTo>
                  <a:pt x="306235" y="484809"/>
                </a:lnTo>
                <a:lnTo>
                  <a:pt x="386067" y="484809"/>
                </a:lnTo>
                <a:lnTo>
                  <a:pt x="386067" y="258419"/>
                </a:lnTo>
                <a:lnTo>
                  <a:pt x="456984" y="258419"/>
                </a:lnTo>
                <a:lnTo>
                  <a:pt x="456984" y="189611"/>
                </a:lnTo>
                <a:close/>
              </a:path>
              <a:path w="869314" h="485139">
                <a:moveTo>
                  <a:pt x="738517" y="383959"/>
                </a:moveTo>
                <a:lnTo>
                  <a:pt x="706043" y="366001"/>
                </a:lnTo>
                <a:lnTo>
                  <a:pt x="696455" y="357174"/>
                </a:lnTo>
                <a:lnTo>
                  <a:pt x="678294" y="340474"/>
                </a:lnTo>
                <a:lnTo>
                  <a:pt x="656678" y="303593"/>
                </a:lnTo>
                <a:lnTo>
                  <a:pt x="642683" y="251650"/>
                </a:lnTo>
                <a:lnTo>
                  <a:pt x="637667" y="180682"/>
                </a:lnTo>
                <a:lnTo>
                  <a:pt x="637667" y="5245"/>
                </a:lnTo>
                <a:lnTo>
                  <a:pt x="557834" y="5245"/>
                </a:lnTo>
                <a:lnTo>
                  <a:pt x="557834" y="180682"/>
                </a:lnTo>
                <a:lnTo>
                  <a:pt x="552792" y="251599"/>
                </a:lnTo>
                <a:lnTo>
                  <a:pt x="538708" y="303745"/>
                </a:lnTo>
                <a:lnTo>
                  <a:pt x="517105" y="340702"/>
                </a:lnTo>
                <a:lnTo>
                  <a:pt x="489521" y="366204"/>
                </a:lnTo>
                <a:lnTo>
                  <a:pt x="457504" y="383959"/>
                </a:lnTo>
                <a:lnTo>
                  <a:pt x="457504" y="454342"/>
                </a:lnTo>
                <a:lnTo>
                  <a:pt x="500761" y="439826"/>
                </a:lnTo>
                <a:lnTo>
                  <a:pt x="540435" y="417779"/>
                </a:lnTo>
                <a:lnTo>
                  <a:pt x="573697" y="389712"/>
                </a:lnTo>
                <a:lnTo>
                  <a:pt x="597750" y="357174"/>
                </a:lnTo>
                <a:lnTo>
                  <a:pt x="622261" y="389496"/>
                </a:lnTo>
                <a:lnTo>
                  <a:pt x="655535" y="417576"/>
                </a:lnTo>
                <a:lnTo>
                  <a:pt x="695109" y="439750"/>
                </a:lnTo>
                <a:lnTo>
                  <a:pt x="738517" y="454342"/>
                </a:lnTo>
                <a:lnTo>
                  <a:pt x="738517" y="383959"/>
                </a:lnTo>
                <a:close/>
              </a:path>
              <a:path w="869314" h="485139">
                <a:moveTo>
                  <a:pt x="868794" y="0"/>
                </a:moveTo>
                <a:lnTo>
                  <a:pt x="788949" y="0"/>
                </a:lnTo>
                <a:lnTo>
                  <a:pt x="788949" y="165976"/>
                </a:lnTo>
                <a:lnTo>
                  <a:pt x="687578" y="165976"/>
                </a:lnTo>
                <a:lnTo>
                  <a:pt x="687578" y="234264"/>
                </a:lnTo>
                <a:lnTo>
                  <a:pt x="788949" y="234264"/>
                </a:lnTo>
                <a:lnTo>
                  <a:pt x="788949" y="484809"/>
                </a:lnTo>
                <a:lnTo>
                  <a:pt x="868794" y="484809"/>
                </a:lnTo>
                <a:lnTo>
                  <a:pt x="868794" y="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3077934" y="4722532"/>
            <a:ext cx="243204" cy="445770"/>
          </a:xfrm>
          <a:custGeom>
            <a:avLst/>
            <a:gdLst/>
            <a:ahLst/>
            <a:cxnLst/>
            <a:rect l="l" t="t" r="r" b="b"/>
            <a:pathLst>
              <a:path w="243204" h="445770">
                <a:moveTo>
                  <a:pt x="242671" y="162560"/>
                </a:moveTo>
                <a:lnTo>
                  <a:pt x="78790" y="162560"/>
                </a:lnTo>
                <a:lnTo>
                  <a:pt x="78790" y="0"/>
                </a:lnTo>
                <a:lnTo>
                  <a:pt x="0" y="0"/>
                </a:lnTo>
                <a:lnTo>
                  <a:pt x="0" y="162560"/>
                </a:lnTo>
                <a:lnTo>
                  <a:pt x="0" y="229870"/>
                </a:lnTo>
                <a:lnTo>
                  <a:pt x="0" y="378460"/>
                </a:lnTo>
                <a:lnTo>
                  <a:pt x="0" y="445770"/>
                </a:lnTo>
                <a:lnTo>
                  <a:pt x="242671" y="445770"/>
                </a:lnTo>
                <a:lnTo>
                  <a:pt x="242671" y="378675"/>
                </a:lnTo>
                <a:lnTo>
                  <a:pt x="242671" y="378460"/>
                </a:lnTo>
                <a:lnTo>
                  <a:pt x="242671" y="230022"/>
                </a:lnTo>
                <a:lnTo>
                  <a:pt x="163360" y="230022"/>
                </a:lnTo>
                <a:lnTo>
                  <a:pt x="163360" y="378460"/>
                </a:lnTo>
                <a:lnTo>
                  <a:pt x="78790" y="378460"/>
                </a:lnTo>
                <a:lnTo>
                  <a:pt x="78790" y="229870"/>
                </a:lnTo>
                <a:lnTo>
                  <a:pt x="242671" y="229870"/>
                </a:lnTo>
                <a:lnTo>
                  <a:pt x="242671" y="162560"/>
                </a:lnTo>
                <a:close/>
              </a:path>
              <a:path w="243204" h="445770">
                <a:moveTo>
                  <a:pt x="242671" y="482"/>
                </a:moveTo>
                <a:lnTo>
                  <a:pt x="163360" y="482"/>
                </a:lnTo>
                <a:lnTo>
                  <a:pt x="163360" y="162267"/>
                </a:lnTo>
                <a:lnTo>
                  <a:pt x="242671" y="162267"/>
                </a:lnTo>
                <a:lnTo>
                  <a:pt x="242671" y="482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3390475" y="4714608"/>
            <a:ext cx="80010" cy="485140"/>
          </a:xfrm>
          <a:custGeom>
            <a:avLst/>
            <a:gdLst/>
            <a:ahLst/>
            <a:cxnLst/>
            <a:rect l="l" t="t" r="r" b="b"/>
            <a:pathLst>
              <a:path w="80010" h="485139">
                <a:moveTo>
                  <a:pt x="79840" y="484820"/>
                </a:moveTo>
                <a:lnTo>
                  <a:pt x="0" y="484820"/>
                </a:lnTo>
                <a:lnTo>
                  <a:pt x="0" y="0"/>
                </a:lnTo>
                <a:lnTo>
                  <a:pt x="79840" y="0"/>
                </a:lnTo>
                <a:lnTo>
                  <a:pt x="79840" y="48482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3533347" y="4719861"/>
            <a:ext cx="433070" cy="459740"/>
          </a:xfrm>
          <a:custGeom>
            <a:avLst/>
            <a:gdLst/>
            <a:ahLst/>
            <a:cxnLst/>
            <a:rect l="l" t="t" r="r" b="b"/>
            <a:pathLst>
              <a:path w="433070" h="459739">
                <a:moveTo>
                  <a:pt x="8404" y="293623"/>
                </a:moveTo>
                <a:lnTo>
                  <a:pt x="8404" y="224813"/>
                </a:lnTo>
                <a:lnTo>
                  <a:pt x="58022" y="209629"/>
                </a:lnTo>
                <a:lnTo>
                  <a:pt x="99469" y="188084"/>
                </a:lnTo>
                <a:lnTo>
                  <a:pt x="132366" y="159943"/>
                </a:lnTo>
                <a:lnTo>
                  <a:pt x="156334" y="124974"/>
                </a:lnTo>
                <a:lnTo>
                  <a:pt x="170993" y="82943"/>
                </a:lnTo>
                <a:lnTo>
                  <a:pt x="175963" y="33617"/>
                </a:lnTo>
                <a:lnTo>
                  <a:pt x="175963" y="0"/>
                </a:lnTo>
                <a:lnTo>
                  <a:pt x="255804" y="0"/>
                </a:lnTo>
                <a:lnTo>
                  <a:pt x="255804" y="33617"/>
                </a:lnTo>
                <a:lnTo>
                  <a:pt x="260665" y="82724"/>
                </a:lnTo>
                <a:lnTo>
                  <a:pt x="275083" y="124624"/>
                </a:lnTo>
                <a:lnTo>
                  <a:pt x="298810" y="159549"/>
                </a:lnTo>
                <a:lnTo>
                  <a:pt x="324016" y="181216"/>
                </a:lnTo>
                <a:lnTo>
                  <a:pt x="215884" y="181216"/>
                </a:lnTo>
                <a:lnTo>
                  <a:pt x="189616" y="210404"/>
                </a:lnTo>
                <a:lnTo>
                  <a:pt x="154877" y="237726"/>
                </a:lnTo>
                <a:lnTo>
                  <a:pt x="112524" y="261695"/>
                </a:lnTo>
                <a:lnTo>
                  <a:pt x="63414" y="280823"/>
                </a:lnTo>
                <a:lnTo>
                  <a:pt x="8404" y="293623"/>
                </a:lnTo>
                <a:close/>
              </a:path>
              <a:path w="433070" h="459739">
                <a:moveTo>
                  <a:pt x="423364" y="293623"/>
                </a:moveTo>
                <a:lnTo>
                  <a:pt x="368707" y="280823"/>
                </a:lnTo>
                <a:lnTo>
                  <a:pt x="319546" y="261695"/>
                </a:lnTo>
                <a:lnTo>
                  <a:pt x="276966" y="237726"/>
                </a:lnTo>
                <a:lnTo>
                  <a:pt x="242050" y="210404"/>
                </a:lnTo>
                <a:lnTo>
                  <a:pt x="215884" y="181216"/>
                </a:lnTo>
                <a:lnTo>
                  <a:pt x="324016" y="181216"/>
                </a:lnTo>
                <a:lnTo>
                  <a:pt x="331598" y="187733"/>
                </a:lnTo>
                <a:lnTo>
                  <a:pt x="373198" y="209410"/>
                </a:lnTo>
                <a:lnTo>
                  <a:pt x="423364" y="224813"/>
                </a:lnTo>
                <a:lnTo>
                  <a:pt x="423364" y="293623"/>
                </a:lnTo>
                <a:close/>
              </a:path>
              <a:path w="433070" h="459739">
                <a:moveTo>
                  <a:pt x="432818" y="459607"/>
                </a:moveTo>
                <a:lnTo>
                  <a:pt x="0" y="459607"/>
                </a:lnTo>
                <a:lnTo>
                  <a:pt x="0" y="391322"/>
                </a:lnTo>
                <a:lnTo>
                  <a:pt x="432818" y="391322"/>
                </a:lnTo>
                <a:lnTo>
                  <a:pt x="432818" y="459607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089631" y="1304483"/>
            <a:ext cx="52705" cy="7678420"/>
          </a:xfrm>
          <a:custGeom>
            <a:avLst/>
            <a:gdLst/>
            <a:ahLst/>
            <a:cxnLst/>
            <a:rect l="l" t="t" r="r" b="b"/>
            <a:pathLst>
              <a:path w="52704" h="7678420">
                <a:moveTo>
                  <a:pt x="14287" y="0"/>
                </a:moveTo>
                <a:lnTo>
                  <a:pt x="52385" y="7677964"/>
                </a:lnTo>
                <a:lnTo>
                  <a:pt x="38098" y="7678035"/>
                </a:lnTo>
                <a:lnTo>
                  <a:pt x="0" y="70"/>
                </a:lnTo>
                <a:lnTo>
                  <a:pt x="14287" y="0"/>
                </a:lnTo>
                <a:close/>
              </a:path>
            </a:pathLst>
          </a:custGeom>
          <a:solidFill>
            <a:srgbClr val="C2C2C2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8196980" y="433755"/>
            <a:ext cx="6805295" cy="9673590"/>
            <a:chOff x="8196980" y="433755"/>
            <a:chExt cx="6805295" cy="9673590"/>
          </a:xfrm>
        </p:grpSpPr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3999" y="3308504"/>
              <a:ext cx="4800600" cy="617220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8454155" y="690930"/>
              <a:ext cx="6290945" cy="9159240"/>
            </a:xfrm>
            <a:custGeom>
              <a:avLst/>
              <a:gdLst/>
              <a:ahLst/>
              <a:cxnLst/>
              <a:rect l="l" t="t" r="r" b="b"/>
              <a:pathLst>
                <a:path w="6290944" h="9159240">
                  <a:moveTo>
                    <a:pt x="31452" y="0"/>
                  </a:moveTo>
                  <a:lnTo>
                    <a:pt x="23110" y="0"/>
                  </a:lnTo>
                  <a:lnTo>
                    <a:pt x="15110" y="3313"/>
                  </a:lnTo>
                  <a:lnTo>
                    <a:pt x="9212" y="9212"/>
                  </a:lnTo>
                  <a:lnTo>
                    <a:pt x="3313" y="15110"/>
                  </a:lnTo>
                  <a:lnTo>
                    <a:pt x="0" y="23110"/>
                  </a:lnTo>
                  <a:lnTo>
                    <a:pt x="0" y="31452"/>
                  </a:lnTo>
                  <a:lnTo>
                    <a:pt x="0" y="9127268"/>
                  </a:lnTo>
                  <a:lnTo>
                    <a:pt x="0" y="9135610"/>
                  </a:lnTo>
                  <a:lnTo>
                    <a:pt x="3313" y="9143610"/>
                  </a:lnTo>
                  <a:lnTo>
                    <a:pt x="9212" y="9149509"/>
                  </a:lnTo>
                  <a:lnTo>
                    <a:pt x="15110" y="9155407"/>
                  </a:lnTo>
                  <a:lnTo>
                    <a:pt x="23110" y="9158721"/>
                  </a:lnTo>
                  <a:lnTo>
                    <a:pt x="31452" y="9158721"/>
                  </a:lnTo>
                  <a:lnTo>
                    <a:pt x="6259091" y="9158721"/>
                  </a:lnTo>
                  <a:lnTo>
                    <a:pt x="6267433" y="9158721"/>
                  </a:lnTo>
                  <a:lnTo>
                    <a:pt x="6275433" y="9155407"/>
                  </a:lnTo>
                  <a:lnTo>
                    <a:pt x="6281332" y="9149509"/>
                  </a:lnTo>
                  <a:lnTo>
                    <a:pt x="6287230" y="9143610"/>
                  </a:lnTo>
                  <a:lnTo>
                    <a:pt x="6290544" y="9135610"/>
                  </a:lnTo>
                  <a:lnTo>
                    <a:pt x="6290544" y="9127268"/>
                  </a:lnTo>
                  <a:lnTo>
                    <a:pt x="6290544" y="31452"/>
                  </a:lnTo>
                  <a:lnTo>
                    <a:pt x="6290544" y="23110"/>
                  </a:lnTo>
                  <a:lnTo>
                    <a:pt x="6287230" y="15110"/>
                  </a:lnTo>
                  <a:lnTo>
                    <a:pt x="6281332" y="9212"/>
                  </a:lnTo>
                  <a:lnTo>
                    <a:pt x="6275433" y="3313"/>
                  </a:lnTo>
                  <a:lnTo>
                    <a:pt x="6267433" y="0"/>
                  </a:lnTo>
                  <a:lnTo>
                    <a:pt x="6259091" y="0"/>
                  </a:lnTo>
                  <a:lnTo>
                    <a:pt x="31452" y="0"/>
                  </a:lnTo>
                  <a:close/>
                </a:path>
              </a:pathLst>
            </a:custGeom>
            <a:ln w="514350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 descr=""/>
          <p:cNvGrpSpPr/>
          <p:nvPr/>
        </p:nvGrpSpPr>
        <p:grpSpPr>
          <a:xfrm>
            <a:off x="341941" y="9748883"/>
            <a:ext cx="265430" cy="208915"/>
            <a:chOff x="341941" y="9748883"/>
            <a:chExt cx="265430" cy="208915"/>
          </a:xfrm>
        </p:grpSpPr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1941" y="9752723"/>
              <a:ext cx="110276" cy="20107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2119" y="9748883"/>
              <a:ext cx="125089" cy="208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4" name="object 4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1006709" y="9770192"/>
            <a:ext cx="13945235" cy="30480"/>
          </a:xfrm>
          <a:custGeom>
            <a:avLst/>
            <a:gdLst/>
            <a:ahLst/>
            <a:cxnLst/>
            <a:rect l="l" t="t" r="r" b="b"/>
            <a:pathLst>
              <a:path w="13945235" h="30479">
                <a:moveTo>
                  <a:pt x="0" y="30010"/>
                </a:moveTo>
                <a:lnTo>
                  <a:pt x="13945154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670817" y="498400"/>
            <a:ext cx="411480" cy="209550"/>
            <a:chOff x="670817" y="498400"/>
            <a:chExt cx="411480" cy="20955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817" y="501485"/>
              <a:ext cx="182488" cy="20598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5375" y="498400"/>
              <a:ext cx="206456" cy="204794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1611826" y="581365"/>
            <a:ext cx="15418435" cy="3175"/>
          </a:xfrm>
          <a:custGeom>
            <a:avLst/>
            <a:gdLst/>
            <a:ahLst/>
            <a:cxnLst/>
            <a:rect l="l" t="t" r="r" b="b"/>
            <a:pathLst>
              <a:path w="15418435" h="3175">
                <a:moveTo>
                  <a:pt x="0" y="2883"/>
                </a:moveTo>
                <a:lnTo>
                  <a:pt x="15418041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4299979" y="1031438"/>
            <a:ext cx="13988415" cy="8621395"/>
            <a:chOff x="4299979" y="1031438"/>
            <a:chExt cx="13988415" cy="8621395"/>
          </a:xfrm>
        </p:grpSpPr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9979" y="1031438"/>
              <a:ext cx="12687299" cy="684914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56920" y="1518356"/>
              <a:ext cx="2398345" cy="137465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00334" y="6493378"/>
              <a:ext cx="1751060" cy="102188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52099" y="3149675"/>
              <a:ext cx="2112422" cy="137630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00350" y="5252588"/>
              <a:ext cx="1898691" cy="149030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72576" y="6269058"/>
              <a:ext cx="3415422" cy="3383675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799445" y="1846640"/>
            <a:ext cx="2170430" cy="525780"/>
            <a:chOff x="799445" y="1846640"/>
            <a:chExt cx="2170430" cy="525780"/>
          </a:xfrm>
        </p:grpSpPr>
        <p:sp>
          <p:nvSpPr>
            <p:cNvPr id="28" name="object 28" descr=""/>
            <p:cNvSpPr/>
            <p:nvPr/>
          </p:nvSpPr>
          <p:spPr>
            <a:xfrm>
              <a:off x="807922" y="1855117"/>
              <a:ext cx="1363980" cy="508634"/>
            </a:xfrm>
            <a:custGeom>
              <a:avLst/>
              <a:gdLst/>
              <a:ahLst/>
              <a:cxnLst/>
              <a:rect l="l" t="t" r="r" b="b"/>
              <a:pathLst>
                <a:path w="1363980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  <a:path w="1363980" h="508635">
                  <a:moveTo>
                    <a:pt x="583218" y="427919"/>
                  </a:moveTo>
                  <a:lnTo>
                    <a:pt x="717494" y="427919"/>
                  </a:lnTo>
                  <a:lnTo>
                    <a:pt x="736482" y="508620"/>
                  </a:lnTo>
                  <a:lnTo>
                    <a:pt x="908057" y="508620"/>
                  </a:lnTo>
                  <a:lnTo>
                    <a:pt x="776494" y="0"/>
                  </a:lnTo>
                  <a:lnTo>
                    <a:pt x="524896" y="0"/>
                  </a:lnTo>
                  <a:lnTo>
                    <a:pt x="393333" y="508620"/>
                  </a:lnTo>
                  <a:lnTo>
                    <a:pt x="564908" y="508620"/>
                  </a:lnTo>
                  <a:lnTo>
                    <a:pt x="583218" y="427919"/>
                  </a:lnTo>
                  <a:close/>
                </a:path>
                <a:path w="1363980" h="508635">
                  <a:moveTo>
                    <a:pt x="655103" y="155977"/>
                  </a:moveTo>
                  <a:lnTo>
                    <a:pt x="687655" y="298390"/>
                  </a:lnTo>
                  <a:lnTo>
                    <a:pt x="613057" y="298390"/>
                  </a:lnTo>
                  <a:lnTo>
                    <a:pt x="646287" y="155977"/>
                  </a:lnTo>
                  <a:lnTo>
                    <a:pt x="655103" y="155977"/>
                  </a:lnTo>
                  <a:close/>
                </a:path>
                <a:path w="1363980" h="508635">
                  <a:moveTo>
                    <a:pt x="1231540" y="508620"/>
                  </a:moveTo>
                  <a:lnTo>
                    <a:pt x="939252" y="508620"/>
                  </a:lnTo>
                  <a:lnTo>
                    <a:pt x="939252" y="0"/>
                  </a:lnTo>
                  <a:lnTo>
                    <a:pt x="1203057" y="0"/>
                  </a:lnTo>
                  <a:lnTo>
                    <a:pt x="1245887" y="445"/>
                  </a:lnTo>
                  <a:lnTo>
                    <a:pt x="1288315" y="12016"/>
                  </a:lnTo>
                  <a:lnTo>
                    <a:pt x="1325529" y="45797"/>
                  </a:lnTo>
                  <a:lnTo>
                    <a:pt x="1338689" y="111218"/>
                  </a:lnTo>
                  <a:lnTo>
                    <a:pt x="1338382" y="143436"/>
                  </a:lnTo>
                  <a:lnTo>
                    <a:pt x="1319023" y="195649"/>
                  </a:lnTo>
                  <a:lnTo>
                    <a:pt x="1285358" y="228693"/>
                  </a:lnTo>
                  <a:lnTo>
                    <a:pt x="1265448" y="234643"/>
                  </a:lnTo>
                  <a:lnTo>
                    <a:pt x="1265448" y="239390"/>
                  </a:lnTo>
                  <a:lnTo>
                    <a:pt x="1322297" y="251025"/>
                  </a:lnTo>
                  <a:lnTo>
                    <a:pt x="1351490" y="268890"/>
                  </a:lnTo>
                  <a:lnTo>
                    <a:pt x="1362245" y="305575"/>
                  </a:lnTo>
                  <a:lnTo>
                    <a:pt x="1363781" y="373666"/>
                  </a:lnTo>
                  <a:lnTo>
                    <a:pt x="1363278" y="409529"/>
                  </a:lnTo>
                  <a:lnTo>
                    <a:pt x="1350191" y="449339"/>
                  </a:lnTo>
                  <a:lnTo>
                    <a:pt x="1311886" y="493028"/>
                  </a:lnTo>
                  <a:lnTo>
                    <a:pt x="1271249" y="508043"/>
                  </a:lnTo>
                  <a:lnTo>
                    <a:pt x="1231540" y="50862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01457" y="2152491"/>
              <a:ext cx="113931" cy="10036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01457" y="1957858"/>
              <a:ext cx="98333" cy="9290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228669" y="1855117"/>
              <a:ext cx="732790" cy="508634"/>
            </a:xfrm>
            <a:custGeom>
              <a:avLst/>
              <a:gdLst/>
              <a:ahLst/>
              <a:cxnLst/>
              <a:rect l="l" t="t" r="r" b="b"/>
              <a:pathLst>
                <a:path w="732789" h="508635">
                  <a:moveTo>
                    <a:pt x="325517" y="378413"/>
                  </a:moveTo>
                  <a:lnTo>
                    <a:pt x="162758" y="378413"/>
                  </a:lnTo>
                  <a:lnTo>
                    <a:pt x="162758" y="0"/>
                  </a:lnTo>
                  <a:lnTo>
                    <a:pt x="0" y="0"/>
                  </a:lnTo>
                  <a:lnTo>
                    <a:pt x="0" y="508620"/>
                  </a:lnTo>
                  <a:lnTo>
                    <a:pt x="325517" y="508620"/>
                  </a:lnTo>
                  <a:lnTo>
                    <a:pt x="325517" y="378413"/>
                  </a:lnTo>
                  <a:close/>
                </a:path>
                <a:path w="732789" h="508635">
                  <a:moveTo>
                    <a:pt x="695793" y="198701"/>
                  </a:moveTo>
                  <a:lnTo>
                    <a:pt x="533034" y="198701"/>
                  </a:lnTo>
                  <a:lnTo>
                    <a:pt x="533034" y="130206"/>
                  </a:lnTo>
                  <a:lnTo>
                    <a:pt x="708000" y="130206"/>
                  </a:lnTo>
                  <a:lnTo>
                    <a:pt x="728344" y="0"/>
                  </a:lnTo>
                  <a:lnTo>
                    <a:pt x="370275" y="0"/>
                  </a:lnTo>
                  <a:lnTo>
                    <a:pt x="370275" y="508620"/>
                  </a:lnTo>
                  <a:lnTo>
                    <a:pt x="732413" y="508620"/>
                  </a:lnTo>
                  <a:lnTo>
                    <a:pt x="732413" y="378413"/>
                  </a:lnTo>
                  <a:lnTo>
                    <a:pt x="533034" y="378413"/>
                  </a:lnTo>
                  <a:lnTo>
                    <a:pt x="533034" y="316701"/>
                  </a:lnTo>
                  <a:lnTo>
                    <a:pt x="695793" y="316701"/>
                  </a:lnTo>
                  <a:lnTo>
                    <a:pt x="695793" y="198701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/>
          <p:nvPr/>
        </p:nvSpPr>
        <p:spPr>
          <a:xfrm>
            <a:off x="3209056" y="1842910"/>
            <a:ext cx="871219" cy="533400"/>
          </a:xfrm>
          <a:custGeom>
            <a:avLst/>
            <a:gdLst/>
            <a:ahLst/>
            <a:cxnLst/>
            <a:rect l="l" t="t" r="r" b="b"/>
            <a:pathLst>
              <a:path w="871220" h="533400">
                <a:moveTo>
                  <a:pt x="0" y="267195"/>
                </a:moveTo>
                <a:lnTo>
                  <a:pt x="185" y="226023"/>
                </a:lnTo>
                <a:lnTo>
                  <a:pt x="5006" y="177121"/>
                </a:lnTo>
                <a:lnTo>
                  <a:pt x="19168" y="117104"/>
                </a:lnTo>
                <a:lnTo>
                  <a:pt x="51879" y="63747"/>
                </a:lnTo>
                <a:lnTo>
                  <a:pt x="82269" y="33314"/>
                </a:lnTo>
                <a:lnTo>
                  <a:pt x="126137" y="15597"/>
                </a:lnTo>
                <a:lnTo>
                  <a:pt x="174965" y="1949"/>
                </a:lnTo>
                <a:lnTo>
                  <a:pt x="240068" y="0"/>
                </a:lnTo>
                <a:lnTo>
                  <a:pt x="280382" y="243"/>
                </a:lnTo>
                <a:lnTo>
                  <a:pt x="326804" y="6580"/>
                </a:lnTo>
                <a:lnTo>
                  <a:pt x="381243" y="25123"/>
                </a:lnTo>
                <a:lnTo>
                  <a:pt x="428258" y="63747"/>
                </a:lnTo>
                <a:lnTo>
                  <a:pt x="454367" y="98545"/>
                </a:lnTo>
                <a:lnTo>
                  <a:pt x="468270" y="146821"/>
                </a:lnTo>
                <a:lnTo>
                  <a:pt x="478654" y="199760"/>
                </a:lnTo>
                <a:lnTo>
                  <a:pt x="480137" y="267195"/>
                </a:lnTo>
                <a:lnTo>
                  <a:pt x="479968" y="306396"/>
                </a:lnTo>
                <a:lnTo>
                  <a:pt x="475560" y="353645"/>
                </a:lnTo>
                <a:lnTo>
                  <a:pt x="462585" y="412835"/>
                </a:lnTo>
                <a:lnTo>
                  <a:pt x="430971" y="466574"/>
                </a:lnTo>
                <a:lnTo>
                  <a:pt x="401132" y="497727"/>
                </a:lnTo>
                <a:lnTo>
                  <a:pt x="357051" y="516419"/>
                </a:lnTo>
                <a:lnTo>
                  <a:pt x="307588" y="530957"/>
                </a:lnTo>
                <a:lnTo>
                  <a:pt x="240068" y="533034"/>
                </a:lnTo>
                <a:lnTo>
                  <a:pt x="198568" y="532774"/>
                </a:lnTo>
                <a:lnTo>
                  <a:pt x="151044" y="526025"/>
                </a:lnTo>
                <a:lnTo>
                  <a:pt x="95800" y="506294"/>
                </a:lnTo>
                <a:lnTo>
                  <a:pt x="49166" y="466574"/>
                </a:lnTo>
                <a:lnTo>
                  <a:pt x="23778" y="431267"/>
                </a:lnTo>
                <a:lnTo>
                  <a:pt x="10850" y="383500"/>
                </a:lnTo>
                <a:lnTo>
                  <a:pt x="1356" y="331578"/>
                </a:lnTo>
                <a:lnTo>
                  <a:pt x="0" y="267195"/>
                </a:lnTo>
                <a:close/>
              </a:path>
              <a:path w="871220" h="533400">
                <a:moveTo>
                  <a:pt x="174965" y="182425"/>
                </a:moveTo>
                <a:lnTo>
                  <a:pt x="174965" y="394011"/>
                </a:lnTo>
                <a:lnTo>
                  <a:pt x="242781" y="394011"/>
                </a:lnTo>
                <a:lnTo>
                  <a:pt x="282310" y="390721"/>
                </a:lnTo>
                <a:lnTo>
                  <a:pt x="305850" y="350609"/>
                </a:lnTo>
                <a:lnTo>
                  <a:pt x="305850" y="139022"/>
                </a:lnTo>
                <a:lnTo>
                  <a:pt x="237356" y="139022"/>
                </a:lnTo>
                <a:lnTo>
                  <a:pt x="218304" y="139144"/>
                </a:lnTo>
                <a:lnTo>
                  <a:pt x="181259" y="151765"/>
                </a:lnTo>
                <a:lnTo>
                  <a:pt x="174965" y="182425"/>
                </a:lnTo>
                <a:close/>
              </a:path>
              <a:path w="871220" h="533400">
                <a:moveTo>
                  <a:pt x="838206" y="210908"/>
                </a:moveTo>
                <a:lnTo>
                  <a:pt x="699862" y="210908"/>
                </a:lnTo>
                <a:lnTo>
                  <a:pt x="699862" y="142413"/>
                </a:lnTo>
                <a:lnTo>
                  <a:pt x="850413" y="142413"/>
                </a:lnTo>
                <a:lnTo>
                  <a:pt x="870758" y="12206"/>
                </a:lnTo>
                <a:lnTo>
                  <a:pt x="537103" y="12206"/>
                </a:lnTo>
                <a:lnTo>
                  <a:pt x="537103" y="520827"/>
                </a:lnTo>
                <a:lnTo>
                  <a:pt x="699862" y="520827"/>
                </a:lnTo>
                <a:lnTo>
                  <a:pt x="699862" y="332298"/>
                </a:lnTo>
                <a:lnTo>
                  <a:pt x="838206" y="332298"/>
                </a:lnTo>
                <a:lnTo>
                  <a:pt x="838206" y="210908"/>
                </a:lnTo>
                <a:close/>
              </a:path>
            </a:pathLst>
          </a:custGeom>
          <a:ln w="16954">
            <a:solidFill>
              <a:srgbClr val="FFDB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292931" y="2581964"/>
            <a:ext cx="374650" cy="533400"/>
          </a:xfrm>
          <a:custGeom>
            <a:avLst/>
            <a:gdLst/>
            <a:ahLst/>
            <a:cxnLst/>
            <a:rect l="l" t="t" r="r" b="b"/>
            <a:pathLst>
              <a:path w="374650" h="533400">
                <a:moveTo>
                  <a:pt x="362137" y="375023"/>
                </a:moveTo>
                <a:lnTo>
                  <a:pt x="374344" y="512011"/>
                </a:lnTo>
                <a:lnTo>
                  <a:pt x="342958" y="524165"/>
                </a:lnTo>
                <a:lnTo>
                  <a:pt x="319074" y="530406"/>
                </a:lnTo>
                <a:lnTo>
                  <a:pt x="290613" y="532706"/>
                </a:lnTo>
                <a:lnTo>
                  <a:pt x="245494" y="533034"/>
                </a:lnTo>
                <a:lnTo>
                  <a:pt x="202801" y="532785"/>
                </a:lnTo>
                <a:lnTo>
                  <a:pt x="154037" y="526311"/>
                </a:lnTo>
                <a:lnTo>
                  <a:pt x="97581" y="507375"/>
                </a:lnTo>
                <a:lnTo>
                  <a:pt x="50183" y="468609"/>
                </a:lnTo>
                <a:lnTo>
                  <a:pt x="24456" y="433853"/>
                </a:lnTo>
                <a:lnTo>
                  <a:pt x="11189" y="385873"/>
                </a:lnTo>
                <a:lnTo>
                  <a:pt x="1398" y="333400"/>
                </a:lnTo>
                <a:lnTo>
                  <a:pt x="0" y="267195"/>
                </a:lnTo>
                <a:lnTo>
                  <a:pt x="164" y="227994"/>
                </a:lnTo>
                <a:lnTo>
                  <a:pt x="4434" y="180745"/>
                </a:lnTo>
                <a:lnTo>
                  <a:pt x="17012" y="121549"/>
                </a:lnTo>
                <a:lnTo>
                  <a:pt x="48149" y="67477"/>
                </a:lnTo>
                <a:lnTo>
                  <a:pt x="77691" y="35984"/>
                </a:lnTo>
                <a:lnTo>
                  <a:pt x="121729" y="16954"/>
                </a:lnTo>
                <a:lnTo>
                  <a:pt x="171278" y="2119"/>
                </a:lnTo>
                <a:lnTo>
                  <a:pt x="239390" y="0"/>
                </a:lnTo>
                <a:lnTo>
                  <a:pt x="248710" y="26"/>
                </a:lnTo>
                <a:lnTo>
                  <a:pt x="293558" y="3517"/>
                </a:lnTo>
                <a:lnTo>
                  <a:pt x="337660" y="10347"/>
                </a:lnTo>
                <a:lnTo>
                  <a:pt x="374344" y="21022"/>
                </a:lnTo>
                <a:lnTo>
                  <a:pt x="349931" y="145804"/>
                </a:lnTo>
                <a:lnTo>
                  <a:pt x="317898" y="139139"/>
                </a:lnTo>
                <a:lnTo>
                  <a:pt x="297119" y="135716"/>
                </a:lnTo>
                <a:lnTo>
                  <a:pt x="278501" y="134456"/>
                </a:lnTo>
                <a:lnTo>
                  <a:pt x="252954" y="134275"/>
                </a:lnTo>
                <a:lnTo>
                  <a:pt x="227205" y="134403"/>
                </a:lnTo>
                <a:lnTo>
                  <a:pt x="182118" y="147500"/>
                </a:lnTo>
                <a:lnTo>
                  <a:pt x="174965" y="174965"/>
                </a:lnTo>
                <a:lnTo>
                  <a:pt x="174965" y="387908"/>
                </a:lnTo>
                <a:lnTo>
                  <a:pt x="215978" y="393974"/>
                </a:lnTo>
                <a:lnTo>
                  <a:pt x="239390" y="394689"/>
                </a:lnTo>
                <a:lnTo>
                  <a:pt x="279455" y="394382"/>
                </a:lnTo>
                <a:lnTo>
                  <a:pt x="305596" y="392231"/>
                </a:lnTo>
                <a:lnTo>
                  <a:pt x="329321" y="386392"/>
                </a:lnTo>
                <a:lnTo>
                  <a:pt x="362137" y="375023"/>
                </a:lnTo>
                <a:close/>
              </a:path>
            </a:pathLst>
          </a:custGeom>
          <a:ln w="16954">
            <a:solidFill>
              <a:srgbClr val="FFDB15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4" name="object 34" descr=""/>
          <p:cNvGraphicFramePr>
            <a:graphicFrameLocks noGrp="1"/>
          </p:cNvGraphicFramePr>
          <p:nvPr/>
        </p:nvGraphicFramePr>
        <p:xfrm>
          <a:off x="1715764" y="2585694"/>
          <a:ext cx="464820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"/>
                <a:gridCol w="121919"/>
                <a:gridCol w="162560"/>
              </a:tblGrid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  <a:tr h="1485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solidFill>
                      <a:srgbClr val="FFDB15">
                        <a:alpha val="969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35" name="object 35" descr=""/>
          <p:cNvGrpSpPr/>
          <p:nvPr/>
        </p:nvGrpSpPr>
        <p:grpSpPr>
          <a:xfrm>
            <a:off x="2194546" y="2585694"/>
            <a:ext cx="1425575" cy="525780"/>
            <a:chOff x="2194546" y="2585694"/>
            <a:chExt cx="1425575" cy="525780"/>
          </a:xfrm>
        </p:grpSpPr>
        <p:sp>
          <p:nvSpPr>
            <p:cNvPr id="36" name="object 36" descr=""/>
            <p:cNvSpPr/>
            <p:nvPr/>
          </p:nvSpPr>
          <p:spPr>
            <a:xfrm>
              <a:off x="2203023" y="2594171"/>
              <a:ext cx="989965" cy="508634"/>
            </a:xfrm>
            <a:custGeom>
              <a:avLst/>
              <a:gdLst/>
              <a:ahLst/>
              <a:cxnLst/>
              <a:rect l="l" t="t" r="r" b="b"/>
              <a:pathLst>
                <a:path w="989964" h="508635">
                  <a:moveTo>
                    <a:pt x="189885" y="427919"/>
                  </a:moveTo>
                  <a:lnTo>
                    <a:pt x="324160" y="427919"/>
                  </a:lnTo>
                  <a:lnTo>
                    <a:pt x="343149" y="508620"/>
                  </a:lnTo>
                  <a:lnTo>
                    <a:pt x="514724" y="508620"/>
                  </a:lnTo>
                  <a:lnTo>
                    <a:pt x="383160" y="0"/>
                  </a:lnTo>
                  <a:lnTo>
                    <a:pt x="131563" y="0"/>
                  </a:lnTo>
                  <a:lnTo>
                    <a:pt x="0" y="508620"/>
                  </a:lnTo>
                  <a:lnTo>
                    <a:pt x="171574" y="508620"/>
                  </a:lnTo>
                  <a:lnTo>
                    <a:pt x="189885" y="427919"/>
                  </a:lnTo>
                  <a:close/>
                </a:path>
                <a:path w="989964" h="508635">
                  <a:moveTo>
                    <a:pt x="261770" y="155977"/>
                  </a:moveTo>
                  <a:lnTo>
                    <a:pt x="294321" y="298390"/>
                  </a:lnTo>
                  <a:lnTo>
                    <a:pt x="219724" y="298390"/>
                  </a:lnTo>
                  <a:lnTo>
                    <a:pt x="252954" y="155977"/>
                  </a:lnTo>
                  <a:lnTo>
                    <a:pt x="261770" y="155977"/>
                  </a:lnTo>
                  <a:close/>
                </a:path>
                <a:path w="989964" h="508635">
                  <a:moveTo>
                    <a:pt x="901275" y="339080"/>
                  </a:moveTo>
                  <a:lnTo>
                    <a:pt x="989436" y="508620"/>
                  </a:lnTo>
                  <a:lnTo>
                    <a:pt x="810402" y="508620"/>
                  </a:lnTo>
                  <a:lnTo>
                    <a:pt x="743942" y="357390"/>
                  </a:lnTo>
                  <a:lnTo>
                    <a:pt x="708678" y="357390"/>
                  </a:lnTo>
                  <a:lnTo>
                    <a:pt x="708678" y="508620"/>
                  </a:lnTo>
                  <a:lnTo>
                    <a:pt x="545919" y="508620"/>
                  </a:lnTo>
                  <a:lnTo>
                    <a:pt x="545919" y="0"/>
                  </a:lnTo>
                  <a:lnTo>
                    <a:pt x="802264" y="0"/>
                  </a:lnTo>
                  <a:lnTo>
                    <a:pt x="903416" y="2786"/>
                  </a:lnTo>
                  <a:lnTo>
                    <a:pt x="955359" y="22294"/>
                  </a:lnTo>
                  <a:lnTo>
                    <a:pt x="974496" y="75244"/>
                  </a:lnTo>
                  <a:lnTo>
                    <a:pt x="977229" y="178356"/>
                  </a:lnTo>
                  <a:lnTo>
                    <a:pt x="976043" y="249531"/>
                  </a:lnTo>
                  <a:lnTo>
                    <a:pt x="967735" y="289998"/>
                  </a:lnTo>
                  <a:lnTo>
                    <a:pt x="945186" y="314825"/>
                  </a:lnTo>
                  <a:lnTo>
                    <a:pt x="901275" y="33908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03224" y="2715901"/>
              <a:ext cx="110540" cy="118678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3212805" y="2594171"/>
              <a:ext cx="398780" cy="508634"/>
            </a:xfrm>
            <a:custGeom>
              <a:avLst/>
              <a:gdLst/>
              <a:ahLst/>
              <a:cxnLst/>
              <a:rect l="l" t="t" r="r" b="b"/>
              <a:pathLst>
                <a:path w="398779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/>
          <p:nvPr/>
        </p:nvSpPr>
        <p:spPr>
          <a:xfrm>
            <a:off x="807910" y="1855012"/>
            <a:ext cx="1363980" cy="509270"/>
          </a:xfrm>
          <a:custGeom>
            <a:avLst/>
            <a:gdLst/>
            <a:ahLst/>
            <a:cxnLst/>
            <a:rect l="l" t="t" r="r" b="b"/>
            <a:pathLst>
              <a:path w="1363980" h="509269">
                <a:moveTo>
                  <a:pt x="398767" y="0"/>
                </a:moveTo>
                <a:lnTo>
                  <a:pt x="0" y="0"/>
                </a:lnTo>
                <a:lnTo>
                  <a:pt x="0" y="130810"/>
                </a:lnTo>
                <a:lnTo>
                  <a:pt x="118008" y="130810"/>
                </a:lnTo>
                <a:lnTo>
                  <a:pt x="118008" y="509270"/>
                </a:lnTo>
                <a:lnTo>
                  <a:pt x="280758" y="509270"/>
                </a:lnTo>
                <a:lnTo>
                  <a:pt x="280758" y="130810"/>
                </a:lnTo>
                <a:lnTo>
                  <a:pt x="398767" y="130810"/>
                </a:lnTo>
                <a:lnTo>
                  <a:pt x="398767" y="0"/>
                </a:lnTo>
                <a:close/>
              </a:path>
              <a:path w="1363980" h="509269">
                <a:moveTo>
                  <a:pt x="908062" y="508736"/>
                </a:moveTo>
                <a:lnTo>
                  <a:pt x="887183" y="428028"/>
                </a:lnTo>
                <a:lnTo>
                  <a:pt x="853681" y="298500"/>
                </a:lnTo>
                <a:lnTo>
                  <a:pt x="816851" y="156083"/>
                </a:lnTo>
                <a:lnTo>
                  <a:pt x="776503" y="114"/>
                </a:lnTo>
                <a:lnTo>
                  <a:pt x="687666" y="114"/>
                </a:lnTo>
                <a:lnTo>
                  <a:pt x="687666" y="298500"/>
                </a:lnTo>
                <a:lnTo>
                  <a:pt x="613067" y="298500"/>
                </a:lnTo>
                <a:lnTo>
                  <a:pt x="646290" y="156083"/>
                </a:lnTo>
                <a:lnTo>
                  <a:pt x="655104" y="156083"/>
                </a:lnTo>
                <a:lnTo>
                  <a:pt x="687666" y="298500"/>
                </a:lnTo>
                <a:lnTo>
                  <a:pt x="687666" y="114"/>
                </a:lnTo>
                <a:lnTo>
                  <a:pt x="524903" y="114"/>
                </a:lnTo>
                <a:lnTo>
                  <a:pt x="393344" y="508736"/>
                </a:lnTo>
                <a:lnTo>
                  <a:pt x="564908" y="508736"/>
                </a:lnTo>
                <a:lnTo>
                  <a:pt x="583222" y="428028"/>
                </a:lnTo>
                <a:lnTo>
                  <a:pt x="717499" y="428028"/>
                </a:lnTo>
                <a:lnTo>
                  <a:pt x="736485" y="508736"/>
                </a:lnTo>
                <a:lnTo>
                  <a:pt x="908062" y="508736"/>
                </a:lnTo>
                <a:close/>
              </a:path>
              <a:path w="1363980" h="509269">
                <a:moveTo>
                  <a:pt x="1363789" y="373773"/>
                </a:moveTo>
                <a:lnTo>
                  <a:pt x="1362252" y="305955"/>
                </a:lnTo>
                <a:lnTo>
                  <a:pt x="1362252" y="305689"/>
                </a:lnTo>
                <a:lnTo>
                  <a:pt x="1351495" y="268998"/>
                </a:lnTo>
                <a:lnTo>
                  <a:pt x="1322298" y="251142"/>
                </a:lnTo>
                <a:lnTo>
                  <a:pt x="1265453" y="239496"/>
                </a:lnTo>
                <a:lnTo>
                  <a:pt x="1265453" y="234759"/>
                </a:lnTo>
                <a:lnTo>
                  <a:pt x="1307134" y="212966"/>
                </a:lnTo>
                <a:lnTo>
                  <a:pt x="1324406" y="187286"/>
                </a:lnTo>
                <a:lnTo>
                  <a:pt x="1330401" y="177850"/>
                </a:lnTo>
                <a:lnTo>
                  <a:pt x="1336243" y="163080"/>
                </a:lnTo>
                <a:lnTo>
                  <a:pt x="1338389" y="143548"/>
                </a:lnTo>
                <a:lnTo>
                  <a:pt x="1338694" y="111328"/>
                </a:lnTo>
                <a:lnTo>
                  <a:pt x="1338211" y="79514"/>
                </a:lnTo>
                <a:lnTo>
                  <a:pt x="1307503" y="28587"/>
                </a:lnTo>
                <a:lnTo>
                  <a:pt x="1271054" y="3670"/>
                </a:lnTo>
                <a:lnTo>
                  <a:pt x="1203058" y="114"/>
                </a:lnTo>
                <a:lnTo>
                  <a:pt x="1198994" y="114"/>
                </a:lnTo>
                <a:lnTo>
                  <a:pt x="1198994" y="347332"/>
                </a:lnTo>
                <a:lnTo>
                  <a:pt x="1198448" y="371640"/>
                </a:lnTo>
                <a:lnTo>
                  <a:pt x="1194676" y="384124"/>
                </a:lnTo>
                <a:lnTo>
                  <a:pt x="1184402" y="388721"/>
                </a:lnTo>
                <a:lnTo>
                  <a:pt x="1164412" y="389369"/>
                </a:lnTo>
                <a:lnTo>
                  <a:pt x="1102017" y="389369"/>
                </a:lnTo>
                <a:lnTo>
                  <a:pt x="1102017" y="305955"/>
                </a:lnTo>
                <a:lnTo>
                  <a:pt x="1165758" y="305955"/>
                </a:lnTo>
                <a:lnTo>
                  <a:pt x="1184973" y="306603"/>
                </a:lnTo>
                <a:lnTo>
                  <a:pt x="1194841" y="311137"/>
                </a:lnTo>
                <a:lnTo>
                  <a:pt x="1198473" y="323418"/>
                </a:lnTo>
                <a:lnTo>
                  <a:pt x="1198994" y="347332"/>
                </a:lnTo>
                <a:lnTo>
                  <a:pt x="1198994" y="114"/>
                </a:lnTo>
                <a:lnTo>
                  <a:pt x="1183398" y="114"/>
                </a:lnTo>
                <a:lnTo>
                  <a:pt x="1183398" y="149301"/>
                </a:lnTo>
                <a:lnTo>
                  <a:pt x="1182903" y="171259"/>
                </a:lnTo>
                <a:lnTo>
                  <a:pt x="1179499" y="182537"/>
                </a:lnTo>
                <a:lnTo>
                  <a:pt x="1170241" y="186690"/>
                </a:lnTo>
                <a:lnTo>
                  <a:pt x="1152207" y="187286"/>
                </a:lnTo>
                <a:lnTo>
                  <a:pt x="1102017" y="187286"/>
                </a:lnTo>
                <a:lnTo>
                  <a:pt x="1102017" y="111328"/>
                </a:lnTo>
                <a:lnTo>
                  <a:pt x="1153553" y="111328"/>
                </a:lnTo>
                <a:lnTo>
                  <a:pt x="1170813" y="111925"/>
                </a:lnTo>
                <a:lnTo>
                  <a:pt x="1179664" y="116078"/>
                </a:lnTo>
                <a:lnTo>
                  <a:pt x="1182928" y="127355"/>
                </a:lnTo>
                <a:lnTo>
                  <a:pt x="1183398" y="149301"/>
                </a:lnTo>
                <a:lnTo>
                  <a:pt x="1183398" y="114"/>
                </a:lnTo>
                <a:lnTo>
                  <a:pt x="939253" y="114"/>
                </a:lnTo>
                <a:lnTo>
                  <a:pt x="939253" y="508736"/>
                </a:lnTo>
                <a:lnTo>
                  <a:pt x="1231544" y="508736"/>
                </a:lnTo>
                <a:lnTo>
                  <a:pt x="1271257" y="508152"/>
                </a:lnTo>
                <a:lnTo>
                  <a:pt x="1311897" y="493141"/>
                </a:lnTo>
                <a:lnTo>
                  <a:pt x="1350200" y="449453"/>
                </a:lnTo>
                <a:lnTo>
                  <a:pt x="1363281" y="409638"/>
                </a:lnTo>
                <a:lnTo>
                  <a:pt x="1363573" y="389369"/>
                </a:lnTo>
                <a:lnTo>
                  <a:pt x="1363789" y="373773"/>
                </a:lnTo>
                <a:close/>
              </a:path>
            </a:pathLst>
          </a:custGeom>
          <a:solidFill>
            <a:srgbClr val="252525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2228659" y="1855012"/>
            <a:ext cx="325755" cy="509270"/>
          </a:xfrm>
          <a:custGeom>
            <a:avLst/>
            <a:gdLst/>
            <a:ahLst/>
            <a:cxnLst/>
            <a:rect l="l" t="t" r="r" b="b"/>
            <a:pathLst>
              <a:path w="325755" h="509269">
                <a:moveTo>
                  <a:pt x="325526" y="378460"/>
                </a:moveTo>
                <a:lnTo>
                  <a:pt x="162763" y="378460"/>
                </a:lnTo>
                <a:lnTo>
                  <a:pt x="162763" y="0"/>
                </a:lnTo>
                <a:lnTo>
                  <a:pt x="0" y="0"/>
                </a:lnTo>
                <a:lnTo>
                  <a:pt x="0" y="378460"/>
                </a:lnTo>
                <a:lnTo>
                  <a:pt x="0" y="509270"/>
                </a:lnTo>
                <a:lnTo>
                  <a:pt x="325526" y="509270"/>
                </a:lnTo>
                <a:lnTo>
                  <a:pt x="325526" y="378460"/>
                </a:lnTo>
                <a:close/>
              </a:path>
            </a:pathLst>
          </a:custGeom>
          <a:solidFill>
            <a:srgbClr val="252525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2598945" y="1855117"/>
            <a:ext cx="362585" cy="508634"/>
          </a:xfrm>
          <a:custGeom>
            <a:avLst/>
            <a:gdLst/>
            <a:ahLst/>
            <a:cxnLst/>
            <a:rect l="l" t="t" r="r" b="b"/>
            <a:pathLst>
              <a:path w="362585" h="508635">
                <a:moveTo>
                  <a:pt x="362137" y="508620"/>
                </a:moveTo>
                <a:lnTo>
                  <a:pt x="0" y="508620"/>
                </a:lnTo>
                <a:lnTo>
                  <a:pt x="0" y="0"/>
                </a:lnTo>
                <a:lnTo>
                  <a:pt x="358068" y="0"/>
                </a:lnTo>
                <a:lnTo>
                  <a:pt x="337724" y="130206"/>
                </a:lnTo>
                <a:lnTo>
                  <a:pt x="162758" y="130206"/>
                </a:lnTo>
                <a:lnTo>
                  <a:pt x="162758" y="198701"/>
                </a:lnTo>
                <a:lnTo>
                  <a:pt x="325517" y="198701"/>
                </a:lnTo>
                <a:lnTo>
                  <a:pt x="325517" y="316701"/>
                </a:lnTo>
                <a:lnTo>
                  <a:pt x="162758" y="316701"/>
                </a:lnTo>
                <a:lnTo>
                  <a:pt x="162758" y="378413"/>
                </a:lnTo>
                <a:lnTo>
                  <a:pt x="362137" y="378413"/>
                </a:lnTo>
                <a:lnTo>
                  <a:pt x="362137" y="508620"/>
                </a:lnTo>
                <a:close/>
              </a:path>
            </a:pathLst>
          </a:custGeom>
          <a:solidFill>
            <a:srgbClr val="252525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3209056" y="1842910"/>
            <a:ext cx="480695" cy="533400"/>
          </a:xfrm>
          <a:custGeom>
            <a:avLst/>
            <a:gdLst/>
            <a:ahLst/>
            <a:cxnLst/>
            <a:rect l="l" t="t" r="r" b="b"/>
            <a:pathLst>
              <a:path w="480695" h="533400">
                <a:moveTo>
                  <a:pt x="240068" y="533034"/>
                </a:moveTo>
                <a:lnTo>
                  <a:pt x="198568" y="532774"/>
                </a:lnTo>
                <a:lnTo>
                  <a:pt x="151044" y="526025"/>
                </a:lnTo>
                <a:lnTo>
                  <a:pt x="95800" y="506294"/>
                </a:lnTo>
                <a:lnTo>
                  <a:pt x="49166" y="466574"/>
                </a:lnTo>
                <a:lnTo>
                  <a:pt x="23778" y="431267"/>
                </a:lnTo>
                <a:lnTo>
                  <a:pt x="10850" y="383500"/>
                </a:lnTo>
                <a:lnTo>
                  <a:pt x="1356" y="331578"/>
                </a:lnTo>
                <a:lnTo>
                  <a:pt x="0" y="267195"/>
                </a:lnTo>
                <a:lnTo>
                  <a:pt x="185" y="226023"/>
                </a:lnTo>
                <a:lnTo>
                  <a:pt x="5006" y="177121"/>
                </a:lnTo>
                <a:lnTo>
                  <a:pt x="19168" y="117104"/>
                </a:lnTo>
                <a:lnTo>
                  <a:pt x="51879" y="63747"/>
                </a:lnTo>
                <a:lnTo>
                  <a:pt x="82269" y="33314"/>
                </a:lnTo>
                <a:lnTo>
                  <a:pt x="126137" y="15597"/>
                </a:lnTo>
                <a:lnTo>
                  <a:pt x="174965" y="1949"/>
                </a:lnTo>
                <a:lnTo>
                  <a:pt x="240068" y="0"/>
                </a:lnTo>
                <a:lnTo>
                  <a:pt x="280382" y="243"/>
                </a:lnTo>
                <a:lnTo>
                  <a:pt x="326804" y="6580"/>
                </a:lnTo>
                <a:lnTo>
                  <a:pt x="381243" y="25123"/>
                </a:lnTo>
                <a:lnTo>
                  <a:pt x="428258" y="63747"/>
                </a:lnTo>
                <a:lnTo>
                  <a:pt x="454367" y="98545"/>
                </a:lnTo>
                <a:lnTo>
                  <a:pt x="466354" y="139022"/>
                </a:lnTo>
                <a:lnTo>
                  <a:pt x="237356" y="139022"/>
                </a:lnTo>
                <a:lnTo>
                  <a:pt x="218304" y="139144"/>
                </a:lnTo>
                <a:lnTo>
                  <a:pt x="181259" y="151765"/>
                </a:lnTo>
                <a:lnTo>
                  <a:pt x="174965" y="394011"/>
                </a:lnTo>
                <a:lnTo>
                  <a:pt x="466885" y="394011"/>
                </a:lnTo>
                <a:lnTo>
                  <a:pt x="462585" y="412835"/>
                </a:lnTo>
                <a:lnTo>
                  <a:pt x="430971" y="466574"/>
                </a:lnTo>
                <a:lnTo>
                  <a:pt x="401132" y="497727"/>
                </a:lnTo>
                <a:lnTo>
                  <a:pt x="357051" y="516419"/>
                </a:lnTo>
                <a:lnTo>
                  <a:pt x="307588" y="530957"/>
                </a:lnTo>
                <a:lnTo>
                  <a:pt x="281569" y="532774"/>
                </a:lnTo>
                <a:lnTo>
                  <a:pt x="240068" y="533034"/>
                </a:lnTo>
                <a:close/>
              </a:path>
              <a:path w="480695" h="533400">
                <a:moveTo>
                  <a:pt x="466885" y="394011"/>
                </a:moveTo>
                <a:lnTo>
                  <a:pt x="242781" y="394011"/>
                </a:lnTo>
                <a:lnTo>
                  <a:pt x="262612" y="393889"/>
                </a:lnTo>
                <a:lnTo>
                  <a:pt x="274273" y="393036"/>
                </a:lnTo>
                <a:lnTo>
                  <a:pt x="305622" y="366805"/>
                </a:lnTo>
                <a:lnTo>
                  <a:pt x="305850" y="139022"/>
                </a:lnTo>
                <a:lnTo>
                  <a:pt x="466354" y="139022"/>
                </a:lnTo>
                <a:lnTo>
                  <a:pt x="475131" y="177121"/>
                </a:lnTo>
                <a:lnTo>
                  <a:pt x="479952" y="226023"/>
                </a:lnTo>
                <a:lnTo>
                  <a:pt x="480137" y="267195"/>
                </a:lnTo>
                <a:lnTo>
                  <a:pt x="479968" y="306396"/>
                </a:lnTo>
                <a:lnTo>
                  <a:pt x="478781" y="331578"/>
                </a:lnTo>
                <a:lnTo>
                  <a:pt x="475560" y="353645"/>
                </a:lnTo>
                <a:lnTo>
                  <a:pt x="469287" y="383500"/>
                </a:lnTo>
                <a:lnTo>
                  <a:pt x="466885" y="394011"/>
                </a:lnTo>
                <a:close/>
              </a:path>
            </a:pathLst>
          </a:custGeom>
          <a:solidFill>
            <a:srgbClr val="252525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3746160" y="1855117"/>
            <a:ext cx="334010" cy="508634"/>
          </a:xfrm>
          <a:custGeom>
            <a:avLst/>
            <a:gdLst/>
            <a:ahLst/>
            <a:cxnLst/>
            <a:rect l="l" t="t" r="r" b="b"/>
            <a:pathLst>
              <a:path w="334010" h="508635">
                <a:moveTo>
                  <a:pt x="162758" y="508620"/>
                </a:moveTo>
                <a:lnTo>
                  <a:pt x="0" y="508620"/>
                </a:lnTo>
                <a:lnTo>
                  <a:pt x="0" y="0"/>
                </a:lnTo>
                <a:lnTo>
                  <a:pt x="333655" y="0"/>
                </a:lnTo>
                <a:lnTo>
                  <a:pt x="313310" y="130206"/>
                </a:lnTo>
                <a:lnTo>
                  <a:pt x="162758" y="130206"/>
                </a:lnTo>
                <a:lnTo>
                  <a:pt x="162758" y="198701"/>
                </a:lnTo>
                <a:lnTo>
                  <a:pt x="301103" y="198701"/>
                </a:lnTo>
                <a:lnTo>
                  <a:pt x="301103" y="320091"/>
                </a:lnTo>
                <a:lnTo>
                  <a:pt x="162758" y="320091"/>
                </a:lnTo>
                <a:lnTo>
                  <a:pt x="162758" y="508620"/>
                </a:lnTo>
                <a:close/>
              </a:path>
            </a:pathLst>
          </a:custGeom>
          <a:solidFill>
            <a:srgbClr val="252525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1292931" y="2581991"/>
            <a:ext cx="374650" cy="533400"/>
          </a:xfrm>
          <a:custGeom>
            <a:avLst/>
            <a:gdLst/>
            <a:ahLst/>
            <a:cxnLst/>
            <a:rect l="l" t="t" r="r" b="b"/>
            <a:pathLst>
              <a:path w="374650" h="533400">
                <a:moveTo>
                  <a:pt x="245494" y="533008"/>
                </a:moveTo>
                <a:lnTo>
                  <a:pt x="202801" y="532759"/>
                </a:lnTo>
                <a:lnTo>
                  <a:pt x="154037" y="526284"/>
                </a:lnTo>
                <a:lnTo>
                  <a:pt x="97581" y="507349"/>
                </a:lnTo>
                <a:lnTo>
                  <a:pt x="50183" y="468582"/>
                </a:lnTo>
                <a:lnTo>
                  <a:pt x="24456" y="433826"/>
                </a:lnTo>
                <a:lnTo>
                  <a:pt x="11189" y="385847"/>
                </a:lnTo>
                <a:lnTo>
                  <a:pt x="1398" y="333374"/>
                </a:lnTo>
                <a:lnTo>
                  <a:pt x="0" y="267168"/>
                </a:lnTo>
                <a:lnTo>
                  <a:pt x="164" y="227968"/>
                </a:lnTo>
                <a:lnTo>
                  <a:pt x="4434" y="180719"/>
                </a:lnTo>
                <a:lnTo>
                  <a:pt x="17012" y="121523"/>
                </a:lnTo>
                <a:lnTo>
                  <a:pt x="48149" y="67450"/>
                </a:lnTo>
                <a:lnTo>
                  <a:pt x="77691" y="35958"/>
                </a:lnTo>
                <a:lnTo>
                  <a:pt x="121729" y="16927"/>
                </a:lnTo>
                <a:lnTo>
                  <a:pt x="171278" y="2092"/>
                </a:lnTo>
                <a:lnTo>
                  <a:pt x="248710" y="0"/>
                </a:lnTo>
                <a:lnTo>
                  <a:pt x="255454" y="185"/>
                </a:lnTo>
                <a:lnTo>
                  <a:pt x="293558" y="3491"/>
                </a:lnTo>
                <a:lnTo>
                  <a:pt x="357321" y="14750"/>
                </a:lnTo>
                <a:lnTo>
                  <a:pt x="374344" y="20996"/>
                </a:lnTo>
                <a:lnTo>
                  <a:pt x="349931" y="145778"/>
                </a:lnTo>
                <a:lnTo>
                  <a:pt x="317898" y="139113"/>
                </a:lnTo>
                <a:lnTo>
                  <a:pt x="297119" y="135690"/>
                </a:lnTo>
                <a:lnTo>
                  <a:pt x="278501" y="134429"/>
                </a:lnTo>
                <a:lnTo>
                  <a:pt x="252954" y="134249"/>
                </a:lnTo>
                <a:lnTo>
                  <a:pt x="227205" y="134376"/>
                </a:lnTo>
                <a:lnTo>
                  <a:pt x="182118" y="147473"/>
                </a:lnTo>
                <a:lnTo>
                  <a:pt x="174965" y="174939"/>
                </a:lnTo>
                <a:lnTo>
                  <a:pt x="174965" y="387881"/>
                </a:lnTo>
                <a:lnTo>
                  <a:pt x="215978" y="393947"/>
                </a:lnTo>
                <a:lnTo>
                  <a:pt x="229340" y="394636"/>
                </a:lnTo>
                <a:lnTo>
                  <a:pt x="279455" y="394355"/>
                </a:lnTo>
                <a:lnTo>
                  <a:pt x="305596" y="392204"/>
                </a:lnTo>
                <a:lnTo>
                  <a:pt x="329321" y="386366"/>
                </a:lnTo>
                <a:lnTo>
                  <a:pt x="362137" y="374996"/>
                </a:lnTo>
                <a:lnTo>
                  <a:pt x="374344" y="511985"/>
                </a:lnTo>
                <a:lnTo>
                  <a:pt x="342958" y="524138"/>
                </a:lnTo>
                <a:lnTo>
                  <a:pt x="319074" y="530380"/>
                </a:lnTo>
                <a:lnTo>
                  <a:pt x="290613" y="532679"/>
                </a:lnTo>
                <a:lnTo>
                  <a:pt x="245494" y="533008"/>
                </a:lnTo>
                <a:close/>
              </a:path>
            </a:pathLst>
          </a:custGeom>
          <a:solidFill>
            <a:srgbClr val="FFDB15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2203023" y="1018643"/>
            <a:ext cx="7510145" cy="3912870"/>
            <a:chOff x="2203023" y="1018643"/>
            <a:chExt cx="7510145" cy="3912870"/>
          </a:xfrm>
        </p:grpSpPr>
        <p:sp>
          <p:nvSpPr>
            <p:cNvPr id="46" name="object 46" descr=""/>
            <p:cNvSpPr/>
            <p:nvPr/>
          </p:nvSpPr>
          <p:spPr>
            <a:xfrm>
              <a:off x="2203018" y="2594152"/>
              <a:ext cx="1409065" cy="509270"/>
            </a:xfrm>
            <a:custGeom>
              <a:avLst/>
              <a:gdLst/>
              <a:ahLst/>
              <a:cxnLst/>
              <a:rect l="l" t="t" r="r" b="b"/>
              <a:pathLst>
                <a:path w="1409064" h="509269">
                  <a:moveTo>
                    <a:pt x="514718" y="508647"/>
                  </a:moveTo>
                  <a:lnTo>
                    <a:pt x="493852" y="427939"/>
                  </a:lnTo>
                  <a:lnTo>
                    <a:pt x="460349" y="298411"/>
                  </a:lnTo>
                  <a:lnTo>
                    <a:pt x="423506" y="156006"/>
                  </a:lnTo>
                  <a:lnTo>
                    <a:pt x="383159" y="25"/>
                  </a:lnTo>
                  <a:lnTo>
                    <a:pt x="294322" y="25"/>
                  </a:lnTo>
                  <a:lnTo>
                    <a:pt x="294322" y="298411"/>
                  </a:lnTo>
                  <a:lnTo>
                    <a:pt x="219722" y="298411"/>
                  </a:lnTo>
                  <a:lnTo>
                    <a:pt x="252958" y="156006"/>
                  </a:lnTo>
                  <a:lnTo>
                    <a:pt x="261772" y="156006"/>
                  </a:lnTo>
                  <a:lnTo>
                    <a:pt x="294322" y="298411"/>
                  </a:lnTo>
                  <a:lnTo>
                    <a:pt x="294322" y="25"/>
                  </a:lnTo>
                  <a:lnTo>
                    <a:pt x="131559" y="25"/>
                  </a:lnTo>
                  <a:lnTo>
                    <a:pt x="0" y="508647"/>
                  </a:lnTo>
                  <a:lnTo>
                    <a:pt x="171577" y="508647"/>
                  </a:lnTo>
                  <a:lnTo>
                    <a:pt x="189877" y="427939"/>
                  </a:lnTo>
                  <a:lnTo>
                    <a:pt x="324154" y="427939"/>
                  </a:lnTo>
                  <a:lnTo>
                    <a:pt x="343154" y="508647"/>
                  </a:lnTo>
                  <a:lnTo>
                    <a:pt x="514718" y="508647"/>
                  </a:lnTo>
                  <a:close/>
                </a:path>
                <a:path w="1409064" h="509269">
                  <a:moveTo>
                    <a:pt x="989431" y="508647"/>
                  </a:moveTo>
                  <a:lnTo>
                    <a:pt x="910793" y="357416"/>
                  </a:lnTo>
                  <a:lnTo>
                    <a:pt x="901280" y="339102"/>
                  </a:lnTo>
                  <a:lnTo>
                    <a:pt x="945184" y="314845"/>
                  </a:lnTo>
                  <a:lnTo>
                    <a:pt x="967740" y="290029"/>
                  </a:lnTo>
                  <a:lnTo>
                    <a:pt x="976045" y="249555"/>
                  </a:lnTo>
                  <a:lnTo>
                    <a:pt x="976337" y="231952"/>
                  </a:lnTo>
                  <a:lnTo>
                    <a:pt x="977226" y="178384"/>
                  </a:lnTo>
                  <a:lnTo>
                    <a:pt x="975956" y="130238"/>
                  </a:lnTo>
                  <a:lnTo>
                    <a:pt x="974496" y="75272"/>
                  </a:lnTo>
                  <a:lnTo>
                    <a:pt x="955357" y="22313"/>
                  </a:lnTo>
                  <a:lnTo>
                    <a:pt x="903414" y="2806"/>
                  </a:lnTo>
                  <a:lnTo>
                    <a:pt x="802259" y="25"/>
                  </a:lnTo>
                  <a:lnTo>
                    <a:pt x="802259" y="164134"/>
                  </a:lnTo>
                  <a:lnTo>
                    <a:pt x="802259" y="198043"/>
                  </a:lnTo>
                  <a:lnTo>
                    <a:pt x="773734" y="231190"/>
                  </a:lnTo>
                  <a:lnTo>
                    <a:pt x="745972" y="231952"/>
                  </a:lnTo>
                  <a:lnTo>
                    <a:pt x="708672" y="231952"/>
                  </a:lnTo>
                  <a:lnTo>
                    <a:pt x="708672" y="130238"/>
                  </a:lnTo>
                  <a:lnTo>
                    <a:pt x="745972" y="130238"/>
                  </a:lnTo>
                  <a:lnTo>
                    <a:pt x="789038" y="136334"/>
                  </a:lnTo>
                  <a:lnTo>
                    <a:pt x="802259" y="164134"/>
                  </a:lnTo>
                  <a:lnTo>
                    <a:pt x="802259" y="25"/>
                  </a:lnTo>
                  <a:lnTo>
                    <a:pt x="545922" y="25"/>
                  </a:lnTo>
                  <a:lnTo>
                    <a:pt x="545922" y="508647"/>
                  </a:lnTo>
                  <a:lnTo>
                    <a:pt x="708672" y="508647"/>
                  </a:lnTo>
                  <a:lnTo>
                    <a:pt x="708672" y="357416"/>
                  </a:lnTo>
                  <a:lnTo>
                    <a:pt x="743940" y="357416"/>
                  </a:lnTo>
                  <a:lnTo>
                    <a:pt x="810399" y="508647"/>
                  </a:lnTo>
                  <a:lnTo>
                    <a:pt x="989431" y="508647"/>
                  </a:lnTo>
                  <a:close/>
                </a:path>
                <a:path w="1409064" h="509269">
                  <a:moveTo>
                    <a:pt x="1408544" y="0"/>
                  </a:moveTo>
                  <a:lnTo>
                    <a:pt x="1009777" y="0"/>
                  </a:lnTo>
                  <a:lnTo>
                    <a:pt x="1009777" y="130810"/>
                  </a:lnTo>
                  <a:lnTo>
                    <a:pt x="1127785" y="130810"/>
                  </a:lnTo>
                  <a:lnTo>
                    <a:pt x="1127785" y="509270"/>
                  </a:lnTo>
                  <a:lnTo>
                    <a:pt x="1290535" y="509270"/>
                  </a:lnTo>
                  <a:lnTo>
                    <a:pt x="1290535" y="130810"/>
                  </a:lnTo>
                  <a:lnTo>
                    <a:pt x="1408544" y="130810"/>
                  </a:lnTo>
                  <a:lnTo>
                    <a:pt x="1408544" y="0"/>
                  </a:lnTo>
                  <a:close/>
                </a:path>
              </a:pathLst>
            </a:custGeom>
            <a:solidFill>
              <a:srgbClr val="FFDB15">
                <a:alpha val="9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0441" y="1018643"/>
              <a:ext cx="6442320" cy="3912547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4860953" y="1972965"/>
              <a:ext cx="3222625" cy="1957070"/>
            </a:xfrm>
            <a:custGeom>
              <a:avLst/>
              <a:gdLst/>
              <a:ahLst/>
              <a:cxnLst/>
              <a:rect l="l" t="t" r="r" b="b"/>
              <a:pathLst>
                <a:path w="3222625" h="1957070">
                  <a:moveTo>
                    <a:pt x="12283" y="0"/>
                  </a:moveTo>
                  <a:lnTo>
                    <a:pt x="3161" y="28360"/>
                  </a:lnTo>
                  <a:lnTo>
                    <a:pt x="0" y="53469"/>
                  </a:lnTo>
                  <a:lnTo>
                    <a:pt x="90" y="76410"/>
                  </a:lnTo>
                  <a:lnTo>
                    <a:pt x="722" y="98267"/>
                  </a:lnTo>
                  <a:lnTo>
                    <a:pt x="722" y="1635866"/>
                  </a:lnTo>
                  <a:lnTo>
                    <a:pt x="2841" y="1688928"/>
                  </a:lnTo>
                  <a:lnTo>
                    <a:pt x="9246" y="1736903"/>
                  </a:lnTo>
                  <a:lnTo>
                    <a:pt x="20005" y="1779880"/>
                  </a:lnTo>
                  <a:lnTo>
                    <a:pt x="35191" y="1817950"/>
                  </a:lnTo>
                  <a:lnTo>
                    <a:pt x="54872" y="1851202"/>
                  </a:lnTo>
                  <a:lnTo>
                    <a:pt x="108003" y="1903618"/>
                  </a:lnTo>
                  <a:lnTo>
                    <a:pt x="141594" y="1922961"/>
                  </a:lnTo>
                  <a:lnTo>
                    <a:pt x="179961" y="1937849"/>
                  </a:lnTo>
                  <a:lnTo>
                    <a:pt x="223176" y="1948371"/>
                  </a:lnTo>
                  <a:lnTo>
                    <a:pt x="271307" y="1954618"/>
                  </a:lnTo>
                  <a:lnTo>
                    <a:pt x="324427" y="1956680"/>
                  </a:lnTo>
                  <a:lnTo>
                    <a:pt x="656710" y="1956680"/>
                  </a:lnTo>
                  <a:lnTo>
                    <a:pt x="656710" y="277461"/>
                  </a:lnTo>
                  <a:lnTo>
                    <a:pt x="385122" y="277461"/>
                  </a:lnTo>
                  <a:lnTo>
                    <a:pt x="336620" y="273938"/>
                  </a:lnTo>
                  <a:lnTo>
                    <a:pt x="294080" y="262287"/>
                  </a:lnTo>
                  <a:lnTo>
                    <a:pt x="255875" y="240882"/>
                  </a:lnTo>
                  <a:lnTo>
                    <a:pt x="220379" y="208096"/>
                  </a:lnTo>
                  <a:lnTo>
                    <a:pt x="188105" y="173614"/>
                  </a:lnTo>
                  <a:lnTo>
                    <a:pt x="154867" y="139372"/>
                  </a:lnTo>
                  <a:lnTo>
                    <a:pt x="120666" y="105131"/>
                  </a:lnTo>
                  <a:lnTo>
                    <a:pt x="85502" y="70649"/>
                  </a:lnTo>
                  <a:lnTo>
                    <a:pt x="12283" y="0"/>
                  </a:lnTo>
                  <a:close/>
                </a:path>
                <a:path w="3222625" h="1957070">
                  <a:moveTo>
                    <a:pt x="2419071" y="274571"/>
                  </a:moveTo>
                  <a:lnTo>
                    <a:pt x="656710" y="274571"/>
                  </a:lnTo>
                  <a:lnTo>
                    <a:pt x="656710" y="1956680"/>
                  </a:lnTo>
                  <a:lnTo>
                    <a:pt x="945825" y="1956680"/>
                  </a:lnTo>
                  <a:lnTo>
                    <a:pt x="945825" y="277461"/>
                  </a:lnTo>
                  <a:lnTo>
                    <a:pt x="2419071" y="277461"/>
                  </a:lnTo>
                  <a:lnTo>
                    <a:pt x="2419071" y="274571"/>
                  </a:lnTo>
                  <a:close/>
                </a:path>
                <a:path w="3222625" h="1957070">
                  <a:moveTo>
                    <a:pt x="2419071" y="277461"/>
                  </a:moveTo>
                  <a:lnTo>
                    <a:pt x="945825" y="277461"/>
                  </a:lnTo>
                  <a:lnTo>
                    <a:pt x="945825" y="1956680"/>
                  </a:lnTo>
                  <a:lnTo>
                    <a:pt x="2419071" y="1956680"/>
                  </a:lnTo>
                  <a:lnTo>
                    <a:pt x="2419071" y="277461"/>
                  </a:lnTo>
                  <a:close/>
                </a:path>
                <a:path w="3222625" h="1957070">
                  <a:moveTo>
                    <a:pt x="2705272" y="274571"/>
                  </a:moveTo>
                  <a:lnTo>
                    <a:pt x="2419071" y="274571"/>
                  </a:lnTo>
                  <a:lnTo>
                    <a:pt x="2419071" y="1956680"/>
                  </a:lnTo>
                  <a:lnTo>
                    <a:pt x="2705272" y="1956680"/>
                  </a:lnTo>
                  <a:lnTo>
                    <a:pt x="2705272" y="274571"/>
                  </a:lnTo>
                  <a:close/>
                </a:path>
                <a:path w="3222625" h="1957070">
                  <a:moveTo>
                    <a:pt x="2913299" y="274571"/>
                  </a:moveTo>
                  <a:lnTo>
                    <a:pt x="2705272" y="274571"/>
                  </a:lnTo>
                  <a:lnTo>
                    <a:pt x="2705272" y="1956680"/>
                  </a:lnTo>
                  <a:lnTo>
                    <a:pt x="2916189" y="1956680"/>
                  </a:lnTo>
                  <a:lnTo>
                    <a:pt x="2968274" y="1954042"/>
                  </a:lnTo>
                  <a:lnTo>
                    <a:pt x="3015707" y="1946179"/>
                  </a:lnTo>
                  <a:lnTo>
                    <a:pt x="3058424" y="1933170"/>
                  </a:lnTo>
                  <a:lnTo>
                    <a:pt x="3096360" y="1915092"/>
                  </a:lnTo>
                  <a:lnTo>
                    <a:pt x="3129449" y="1892025"/>
                  </a:lnTo>
                  <a:lnTo>
                    <a:pt x="3157626" y="1864046"/>
                  </a:lnTo>
                  <a:lnTo>
                    <a:pt x="3180826" y="1831233"/>
                  </a:lnTo>
                  <a:lnTo>
                    <a:pt x="3198983" y="1793664"/>
                  </a:lnTo>
                  <a:lnTo>
                    <a:pt x="3212034" y="1751418"/>
                  </a:lnTo>
                  <a:lnTo>
                    <a:pt x="3219912" y="1704573"/>
                  </a:lnTo>
                  <a:lnTo>
                    <a:pt x="3222552" y="1653207"/>
                  </a:lnTo>
                  <a:lnTo>
                    <a:pt x="3222552" y="583825"/>
                  </a:lnTo>
                  <a:lnTo>
                    <a:pt x="3220040" y="530370"/>
                  </a:lnTo>
                  <a:lnTo>
                    <a:pt x="3212486" y="481944"/>
                  </a:lnTo>
                  <a:lnTo>
                    <a:pt x="3199863" y="438560"/>
                  </a:lnTo>
                  <a:lnTo>
                    <a:pt x="3182146" y="400231"/>
                  </a:lnTo>
                  <a:lnTo>
                    <a:pt x="3159308" y="366971"/>
                  </a:lnTo>
                  <a:lnTo>
                    <a:pt x="3131325" y="338792"/>
                  </a:lnTo>
                  <a:lnTo>
                    <a:pt x="3098169" y="315707"/>
                  </a:lnTo>
                  <a:lnTo>
                    <a:pt x="3059814" y="297729"/>
                  </a:lnTo>
                  <a:lnTo>
                    <a:pt x="3016235" y="284872"/>
                  </a:lnTo>
                  <a:lnTo>
                    <a:pt x="2967405" y="277148"/>
                  </a:lnTo>
                  <a:lnTo>
                    <a:pt x="2913299" y="274571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518981" y="2809375"/>
              <a:ext cx="222250" cy="295275"/>
            </a:xfrm>
            <a:custGeom>
              <a:avLst/>
              <a:gdLst/>
              <a:ahLst/>
              <a:cxnLst/>
              <a:rect l="l" t="t" r="r" b="b"/>
              <a:pathLst>
                <a:path w="222250" h="295275">
                  <a:moveTo>
                    <a:pt x="51699" y="295214"/>
                  </a:moveTo>
                  <a:lnTo>
                    <a:pt x="0" y="295214"/>
                  </a:lnTo>
                  <a:lnTo>
                    <a:pt x="0" y="0"/>
                  </a:lnTo>
                  <a:lnTo>
                    <a:pt x="187693" y="0"/>
                  </a:lnTo>
                  <a:lnTo>
                    <a:pt x="203428" y="6743"/>
                  </a:lnTo>
                  <a:lnTo>
                    <a:pt x="215041" y="18357"/>
                  </a:lnTo>
                  <a:lnTo>
                    <a:pt x="222159" y="34091"/>
                  </a:lnTo>
                  <a:lnTo>
                    <a:pt x="222159" y="46455"/>
                  </a:lnTo>
                  <a:lnTo>
                    <a:pt x="51699" y="46455"/>
                  </a:lnTo>
                  <a:lnTo>
                    <a:pt x="51699" y="147607"/>
                  </a:lnTo>
                  <a:lnTo>
                    <a:pt x="222159" y="147607"/>
                  </a:lnTo>
                  <a:lnTo>
                    <a:pt x="222159" y="159970"/>
                  </a:lnTo>
                  <a:lnTo>
                    <a:pt x="215041" y="175704"/>
                  </a:lnTo>
                  <a:lnTo>
                    <a:pt x="203428" y="187318"/>
                  </a:lnTo>
                  <a:lnTo>
                    <a:pt x="187693" y="194062"/>
                  </a:lnTo>
                  <a:lnTo>
                    <a:pt x="51699" y="194062"/>
                  </a:lnTo>
                  <a:lnTo>
                    <a:pt x="51699" y="295214"/>
                  </a:lnTo>
                  <a:close/>
                </a:path>
                <a:path w="222250" h="295275">
                  <a:moveTo>
                    <a:pt x="222159" y="147607"/>
                  </a:moveTo>
                  <a:lnTo>
                    <a:pt x="166713" y="147607"/>
                  </a:lnTo>
                  <a:lnTo>
                    <a:pt x="170459" y="143860"/>
                  </a:lnTo>
                  <a:lnTo>
                    <a:pt x="170459" y="50201"/>
                  </a:lnTo>
                  <a:lnTo>
                    <a:pt x="166713" y="46455"/>
                  </a:lnTo>
                  <a:lnTo>
                    <a:pt x="222159" y="46455"/>
                  </a:lnTo>
                  <a:lnTo>
                    <a:pt x="222159" y="14760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81601" y="2897790"/>
              <a:ext cx="120633" cy="20679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31456" y="2897790"/>
              <a:ext cx="199681" cy="206799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6139005" y="2796263"/>
              <a:ext cx="90805" cy="361950"/>
            </a:xfrm>
            <a:custGeom>
              <a:avLst/>
              <a:gdLst/>
              <a:ahLst/>
              <a:cxnLst/>
              <a:rect l="l" t="t" r="r" b="b"/>
              <a:pathLst>
                <a:path w="90804" h="361950">
                  <a:moveTo>
                    <a:pt x="56570" y="361899"/>
                  </a:moveTo>
                  <a:lnTo>
                    <a:pt x="0" y="361899"/>
                  </a:lnTo>
                  <a:lnTo>
                    <a:pt x="0" y="316943"/>
                  </a:lnTo>
                  <a:lnTo>
                    <a:pt x="35965" y="316943"/>
                  </a:lnTo>
                  <a:lnTo>
                    <a:pt x="39711" y="313196"/>
                  </a:lnTo>
                  <a:lnTo>
                    <a:pt x="39711" y="101526"/>
                  </a:lnTo>
                  <a:lnTo>
                    <a:pt x="90662" y="101526"/>
                  </a:lnTo>
                  <a:lnTo>
                    <a:pt x="90662" y="328182"/>
                  </a:lnTo>
                  <a:lnTo>
                    <a:pt x="83918" y="343917"/>
                  </a:lnTo>
                  <a:lnTo>
                    <a:pt x="72305" y="355530"/>
                  </a:lnTo>
                  <a:lnTo>
                    <a:pt x="56570" y="361899"/>
                  </a:lnTo>
                  <a:close/>
                </a:path>
                <a:path w="90804" h="361950">
                  <a:moveTo>
                    <a:pt x="90662" y="58443"/>
                  </a:moveTo>
                  <a:lnTo>
                    <a:pt x="39711" y="58443"/>
                  </a:lnTo>
                  <a:lnTo>
                    <a:pt x="39711" y="0"/>
                  </a:lnTo>
                  <a:lnTo>
                    <a:pt x="90662" y="0"/>
                  </a:lnTo>
                  <a:lnTo>
                    <a:pt x="90662" y="5844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73874" y="2897790"/>
              <a:ext cx="201554" cy="20679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15141" y="2897790"/>
              <a:ext cx="199681" cy="206799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5504738" y="2813125"/>
              <a:ext cx="1391920" cy="801370"/>
            </a:xfrm>
            <a:custGeom>
              <a:avLst/>
              <a:gdLst/>
              <a:ahLst/>
              <a:cxnLst/>
              <a:rect l="l" t="t" r="r" b="b"/>
              <a:pathLst>
                <a:path w="1391920" h="801370">
                  <a:moveTo>
                    <a:pt x="154355" y="485089"/>
                  </a:moveTo>
                  <a:lnTo>
                    <a:pt x="15354" y="485089"/>
                  </a:lnTo>
                  <a:lnTo>
                    <a:pt x="15354" y="530796"/>
                  </a:lnTo>
                  <a:lnTo>
                    <a:pt x="103403" y="530796"/>
                  </a:lnTo>
                  <a:lnTo>
                    <a:pt x="103327" y="582879"/>
                  </a:lnTo>
                  <a:lnTo>
                    <a:pt x="89916" y="623709"/>
                  </a:lnTo>
                  <a:lnTo>
                    <a:pt x="58750" y="663333"/>
                  </a:lnTo>
                  <a:lnTo>
                    <a:pt x="23114" y="705802"/>
                  </a:lnTo>
                  <a:lnTo>
                    <a:pt x="0" y="732726"/>
                  </a:lnTo>
                  <a:lnTo>
                    <a:pt x="36715" y="762330"/>
                  </a:lnTo>
                  <a:lnTo>
                    <a:pt x="63754" y="731697"/>
                  </a:lnTo>
                  <a:lnTo>
                    <a:pt x="103771" y="683806"/>
                  </a:lnTo>
                  <a:lnTo>
                    <a:pt x="138620" y="639445"/>
                  </a:lnTo>
                  <a:lnTo>
                    <a:pt x="153860" y="600062"/>
                  </a:lnTo>
                  <a:lnTo>
                    <a:pt x="154241" y="593991"/>
                  </a:lnTo>
                  <a:lnTo>
                    <a:pt x="154355" y="485089"/>
                  </a:lnTo>
                  <a:close/>
                </a:path>
                <a:path w="1391920" h="801370">
                  <a:moveTo>
                    <a:pt x="317690" y="470852"/>
                  </a:moveTo>
                  <a:lnTo>
                    <a:pt x="266738" y="470852"/>
                  </a:lnTo>
                  <a:lnTo>
                    <a:pt x="266738" y="585127"/>
                  </a:lnTo>
                  <a:lnTo>
                    <a:pt x="233768" y="585127"/>
                  </a:lnTo>
                  <a:lnTo>
                    <a:pt x="233768" y="474599"/>
                  </a:lnTo>
                  <a:lnTo>
                    <a:pt x="183565" y="474599"/>
                  </a:lnTo>
                  <a:lnTo>
                    <a:pt x="183565" y="791921"/>
                  </a:lnTo>
                  <a:lnTo>
                    <a:pt x="233768" y="791921"/>
                  </a:lnTo>
                  <a:lnTo>
                    <a:pt x="233768" y="634580"/>
                  </a:lnTo>
                  <a:lnTo>
                    <a:pt x="266738" y="634580"/>
                  </a:lnTo>
                  <a:lnTo>
                    <a:pt x="266738" y="801293"/>
                  </a:lnTo>
                  <a:lnTo>
                    <a:pt x="317690" y="801293"/>
                  </a:lnTo>
                  <a:lnTo>
                    <a:pt x="317690" y="634580"/>
                  </a:lnTo>
                  <a:lnTo>
                    <a:pt x="317690" y="585127"/>
                  </a:lnTo>
                  <a:lnTo>
                    <a:pt x="317690" y="470852"/>
                  </a:lnTo>
                  <a:close/>
                </a:path>
                <a:path w="1391920" h="801370">
                  <a:moveTo>
                    <a:pt x="669848" y="733856"/>
                  </a:moveTo>
                  <a:lnTo>
                    <a:pt x="592302" y="733856"/>
                  </a:lnTo>
                  <a:lnTo>
                    <a:pt x="592302" y="670166"/>
                  </a:lnTo>
                  <a:lnTo>
                    <a:pt x="592302" y="664921"/>
                  </a:lnTo>
                  <a:lnTo>
                    <a:pt x="632574" y="631202"/>
                  </a:lnTo>
                  <a:lnTo>
                    <a:pt x="636485" y="624459"/>
                  </a:lnTo>
                  <a:lnTo>
                    <a:pt x="640918" y="616826"/>
                  </a:lnTo>
                  <a:lnTo>
                    <a:pt x="645198" y="606056"/>
                  </a:lnTo>
                  <a:lnTo>
                    <a:pt x="646772" y="593534"/>
                  </a:lnTo>
                  <a:lnTo>
                    <a:pt x="646899" y="561479"/>
                  </a:lnTo>
                  <a:lnTo>
                    <a:pt x="646226" y="553300"/>
                  </a:lnTo>
                  <a:lnTo>
                    <a:pt x="644410" y="545782"/>
                  </a:lnTo>
                  <a:lnTo>
                    <a:pt x="640816" y="535114"/>
                  </a:lnTo>
                  <a:lnTo>
                    <a:pt x="637070" y="524624"/>
                  </a:lnTo>
                  <a:lnTo>
                    <a:pt x="636295" y="522935"/>
                  </a:lnTo>
                  <a:lnTo>
                    <a:pt x="634009" y="517918"/>
                  </a:lnTo>
                  <a:lnTo>
                    <a:pt x="605612" y="488657"/>
                  </a:lnTo>
                  <a:lnTo>
                    <a:pt x="594918" y="483781"/>
                  </a:lnTo>
                  <a:lnTo>
                    <a:pt x="594918" y="564146"/>
                  </a:lnTo>
                  <a:lnTo>
                    <a:pt x="594918" y="583996"/>
                  </a:lnTo>
                  <a:lnTo>
                    <a:pt x="590054" y="602361"/>
                  </a:lnTo>
                  <a:lnTo>
                    <a:pt x="580313" y="616216"/>
                  </a:lnTo>
                  <a:lnTo>
                    <a:pt x="565327" y="624459"/>
                  </a:lnTo>
                  <a:lnTo>
                    <a:pt x="540600" y="624459"/>
                  </a:lnTo>
                  <a:lnTo>
                    <a:pt x="540600" y="670166"/>
                  </a:lnTo>
                  <a:lnTo>
                    <a:pt x="540600" y="733856"/>
                  </a:lnTo>
                  <a:lnTo>
                    <a:pt x="473163" y="733856"/>
                  </a:lnTo>
                  <a:lnTo>
                    <a:pt x="473163" y="670166"/>
                  </a:lnTo>
                  <a:lnTo>
                    <a:pt x="540600" y="670166"/>
                  </a:lnTo>
                  <a:lnTo>
                    <a:pt x="540600" y="624459"/>
                  </a:lnTo>
                  <a:lnTo>
                    <a:pt x="448818" y="624459"/>
                  </a:lnTo>
                  <a:lnTo>
                    <a:pt x="433832" y="616216"/>
                  </a:lnTo>
                  <a:lnTo>
                    <a:pt x="424091" y="602361"/>
                  </a:lnTo>
                  <a:lnTo>
                    <a:pt x="419214" y="583996"/>
                  </a:lnTo>
                  <a:lnTo>
                    <a:pt x="419214" y="564146"/>
                  </a:lnTo>
                  <a:lnTo>
                    <a:pt x="424091" y="545782"/>
                  </a:lnTo>
                  <a:lnTo>
                    <a:pt x="433832" y="531545"/>
                  </a:lnTo>
                  <a:lnTo>
                    <a:pt x="448818" y="522935"/>
                  </a:lnTo>
                  <a:lnTo>
                    <a:pt x="565327" y="522935"/>
                  </a:lnTo>
                  <a:lnTo>
                    <a:pt x="580313" y="531545"/>
                  </a:lnTo>
                  <a:lnTo>
                    <a:pt x="590054" y="545782"/>
                  </a:lnTo>
                  <a:lnTo>
                    <a:pt x="594918" y="564146"/>
                  </a:lnTo>
                  <a:lnTo>
                    <a:pt x="594918" y="483781"/>
                  </a:lnTo>
                  <a:lnTo>
                    <a:pt x="586727" y="480225"/>
                  </a:lnTo>
                  <a:lnTo>
                    <a:pt x="579869" y="478116"/>
                  </a:lnTo>
                  <a:lnTo>
                    <a:pt x="572338" y="477342"/>
                  </a:lnTo>
                  <a:lnTo>
                    <a:pt x="560832" y="477227"/>
                  </a:lnTo>
                  <a:lnTo>
                    <a:pt x="453313" y="477227"/>
                  </a:lnTo>
                  <a:lnTo>
                    <a:pt x="408152" y="488657"/>
                  </a:lnTo>
                  <a:lnTo>
                    <a:pt x="379793" y="517918"/>
                  </a:lnTo>
                  <a:lnTo>
                    <a:pt x="367233" y="561479"/>
                  </a:lnTo>
                  <a:lnTo>
                    <a:pt x="367258" y="583996"/>
                  </a:lnTo>
                  <a:lnTo>
                    <a:pt x="381381" y="630834"/>
                  </a:lnTo>
                  <a:lnTo>
                    <a:pt x="421462" y="664540"/>
                  </a:lnTo>
                  <a:lnTo>
                    <a:pt x="421462" y="733856"/>
                  </a:lnTo>
                  <a:lnTo>
                    <a:pt x="343916" y="733856"/>
                  </a:lnTo>
                  <a:lnTo>
                    <a:pt x="343916" y="779564"/>
                  </a:lnTo>
                  <a:lnTo>
                    <a:pt x="669848" y="779564"/>
                  </a:lnTo>
                  <a:lnTo>
                    <a:pt x="669848" y="733856"/>
                  </a:lnTo>
                  <a:close/>
                </a:path>
                <a:path w="1391920" h="801370">
                  <a:moveTo>
                    <a:pt x="1391399" y="84670"/>
                  </a:moveTo>
                  <a:lnTo>
                    <a:pt x="1330706" y="84670"/>
                  </a:lnTo>
                  <a:lnTo>
                    <a:pt x="1330706" y="0"/>
                  </a:lnTo>
                  <a:lnTo>
                    <a:pt x="1279766" y="0"/>
                  </a:lnTo>
                  <a:lnTo>
                    <a:pt x="1279766" y="84670"/>
                  </a:lnTo>
                  <a:lnTo>
                    <a:pt x="1240802" y="84670"/>
                  </a:lnTo>
                  <a:lnTo>
                    <a:pt x="1240802" y="129628"/>
                  </a:lnTo>
                  <a:lnTo>
                    <a:pt x="1279766" y="129628"/>
                  </a:lnTo>
                  <a:lnTo>
                    <a:pt x="1279766" y="257759"/>
                  </a:lnTo>
                  <a:lnTo>
                    <a:pt x="1286510" y="273481"/>
                  </a:lnTo>
                  <a:lnTo>
                    <a:pt x="1298117" y="285102"/>
                  </a:lnTo>
                  <a:lnTo>
                    <a:pt x="1313853" y="291465"/>
                  </a:lnTo>
                  <a:lnTo>
                    <a:pt x="1383906" y="291465"/>
                  </a:lnTo>
                  <a:lnTo>
                    <a:pt x="1383906" y="246519"/>
                  </a:lnTo>
                  <a:lnTo>
                    <a:pt x="1334452" y="246519"/>
                  </a:lnTo>
                  <a:lnTo>
                    <a:pt x="1330706" y="242773"/>
                  </a:lnTo>
                  <a:lnTo>
                    <a:pt x="1330706" y="129628"/>
                  </a:lnTo>
                  <a:lnTo>
                    <a:pt x="1391399" y="129628"/>
                  </a:lnTo>
                  <a:lnTo>
                    <a:pt x="1391399" y="8467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109769" y="2542006"/>
              <a:ext cx="105410" cy="389890"/>
            </a:xfrm>
            <a:custGeom>
              <a:avLst/>
              <a:gdLst/>
              <a:ahLst/>
              <a:cxnLst/>
              <a:rect l="l" t="t" r="r" b="b"/>
              <a:pathLst>
                <a:path w="105410" h="389889">
                  <a:moveTo>
                    <a:pt x="10499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36639" y="60960"/>
                  </a:lnTo>
                  <a:lnTo>
                    <a:pt x="36639" y="389890"/>
                  </a:lnTo>
                  <a:lnTo>
                    <a:pt x="104990" y="389890"/>
                  </a:lnTo>
                  <a:lnTo>
                    <a:pt x="104990" y="60960"/>
                  </a:lnTo>
                  <a:lnTo>
                    <a:pt x="104990" y="0"/>
                  </a:lnTo>
                  <a:close/>
                </a:path>
              </a:pathLst>
            </a:custGeom>
            <a:solidFill>
              <a:srgbClr val="008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700438" y="1110967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694345" y="1104839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4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4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61888" y="1171635"/>
              <a:ext cx="200653" cy="202347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14298" y="1658137"/>
              <a:ext cx="699775" cy="144344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57318" y="1588544"/>
              <a:ext cx="327481" cy="166761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05170" y="1596312"/>
              <a:ext cx="286740" cy="134306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45245" y="1588889"/>
              <a:ext cx="308664" cy="152260"/>
            </a:xfrm>
            <a:prstGeom prst="rect">
              <a:avLst/>
            </a:prstGeom>
          </p:spPr>
        </p:pic>
      </p:grpSp>
      <p:sp>
        <p:nvSpPr>
          <p:cNvPr id="64" name="object 64" descr=""/>
          <p:cNvSpPr/>
          <p:nvPr/>
        </p:nvSpPr>
        <p:spPr>
          <a:xfrm>
            <a:off x="10395560" y="4574108"/>
            <a:ext cx="798830" cy="163195"/>
          </a:xfrm>
          <a:custGeom>
            <a:avLst/>
            <a:gdLst/>
            <a:ahLst/>
            <a:cxnLst/>
            <a:rect l="l" t="t" r="r" b="b"/>
            <a:pathLst>
              <a:path w="798829" h="163195">
                <a:moveTo>
                  <a:pt x="71132" y="10363"/>
                </a:moveTo>
                <a:lnTo>
                  <a:pt x="7086" y="10363"/>
                </a:lnTo>
                <a:lnTo>
                  <a:pt x="7086" y="31419"/>
                </a:lnTo>
                <a:lnTo>
                  <a:pt x="47650" y="31419"/>
                </a:lnTo>
                <a:lnTo>
                  <a:pt x="47650" y="65951"/>
                </a:lnTo>
                <a:lnTo>
                  <a:pt x="10655" y="112064"/>
                </a:lnTo>
                <a:lnTo>
                  <a:pt x="0" y="124472"/>
                </a:lnTo>
                <a:lnTo>
                  <a:pt x="16916" y="138099"/>
                </a:lnTo>
                <a:lnTo>
                  <a:pt x="47815" y="101917"/>
                </a:lnTo>
                <a:lnTo>
                  <a:pt x="71132" y="63525"/>
                </a:lnTo>
                <a:lnTo>
                  <a:pt x="71132" y="10363"/>
                </a:lnTo>
                <a:close/>
              </a:path>
              <a:path w="798829" h="163195">
                <a:moveTo>
                  <a:pt x="146392" y="3797"/>
                </a:moveTo>
                <a:lnTo>
                  <a:pt x="122910" y="3797"/>
                </a:lnTo>
                <a:lnTo>
                  <a:pt x="122910" y="56451"/>
                </a:lnTo>
                <a:lnTo>
                  <a:pt x="107721" y="56451"/>
                </a:lnTo>
                <a:lnTo>
                  <a:pt x="107721" y="5524"/>
                </a:lnTo>
                <a:lnTo>
                  <a:pt x="84594" y="5524"/>
                </a:lnTo>
                <a:lnTo>
                  <a:pt x="84594" y="151739"/>
                </a:lnTo>
                <a:lnTo>
                  <a:pt x="107721" y="151739"/>
                </a:lnTo>
                <a:lnTo>
                  <a:pt x="107721" y="79235"/>
                </a:lnTo>
                <a:lnTo>
                  <a:pt x="122910" y="79235"/>
                </a:lnTo>
                <a:lnTo>
                  <a:pt x="122910" y="156057"/>
                </a:lnTo>
                <a:lnTo>
                  <a:pt x="146392" y="156057"/>
                </a:lnTo>
                <a:lnTo>
                  <a:pt x="146392" y="79235"/>
                </a:lnTo>
                <a:lnTo>
                  <a:pt x="146392" y="56451"/>
                </a:lnTo>
                <a:lnTo>
                  <a:pt x="146392" y="3797"/>
                </a:lnTo>
                <a:close/>
              </a:path>
              <a:path w="798829" h="163195">
                <a:moveTo>
                  <a:pt x="261023" y="75438"/>
                </a:moveTo>
                <a:lnTo>
                  <a:pt x="255841" y="71120"/>
                </a:lnTo>
                <a:lnTo>
                  <a:pt x="247726" y="63881"/>
                </a:lnTo>
                <a:lnTo>
                  <a:pt x="244106" y="60426"/>
                </a:lnTo>
                <a:lnTo>
                  <a:pt x="233400" y="50241"/>
                </a:lnTo>
                <a:lnTo>
                  <a:pt x="229260" y="46443"/>
                </a:lnTo>
                <a:lnTo>
                  <a:pt x="226326" y="43853"/>
                </a:lnTo>
                <a:lnTo>
                  <a:pt x="223215" y="36080"/>
                </a:lnTo>
                <a:lnTo>
                  <a:pt x="223215" y="6908"/>
                </a:lnTo>
                <a:lnTo>
                  <a:pt x="199047" y="6908"/>
                </a:lnTo>
                <a:lnTo>
                  <a:pt x="199047" y="36080"/>
                </a:lnTo>
                <a:lnTo>
                  <a:pt x="195935" y="43853"/>
                </a:lnTo>
                <a:lnTo>
                  <a:pt x="193001" y="46443"/>
                </a:lnTo>
                <a:lnTo>
                  <a:pt x="184543" y="54381"/>
                </a:lnTo>
                <a:lnTo>
                  <a:pt x="168148" y="69392"/>
                </a:lnTo>
                <a:lnTo>
                  <a:pt x="158127" y="78206"/>
                </a:lnTo>
                <a:lnTo>
                  <a:pt x="172466" y="94602"/>
                </a:lnTo>
                <a:lnTo>
                  <a:pt x="178600" y="89484"/>
                </a:lnTo>
                <a:lnTo>
                  <a:pt x="211137" y="60426"/>
                </a:lnTo>
                <a:lnTo>
                  <a:pt x="215963" y="64909"/>
                </a:lnTo>
                <a:lnTo>
                  <a:pt x="224599" y="72682"/>
                </a:lnTo>
                <a:lnTo>
                  <a:pt x="233222" y="80276"/>
                </a:lnTo>
                <a:lnTo>
                  <a:pt x="242201" y="87693"/>
                </a:lnTo>
                <a:lnTo>
                  <a:pt x="247383" y="91846"/>
                </a:lnTo>
                <a:lnTo>
                  <a:pt x="261023" y="75438"/>
                </a:lnTo>
                <a:close/>
              </a:path>
              <a:path w="798829" h="163195">
                <a:moveTo>
                  <a:pt x="297967" y="3797"/>
                </a:moveTo>
                <a:lnTo>
                  <a:pt x="274142" y="3797"/>
                </a:lnTo>
                <a:lnTo>
                  <a:pt x="274142" y="29349"/>
                </a:lnTo>
                <a:lnTo>
                  <a:pt x="245491" y="29349"/>
                </a:lnTo>
                <a:lnTo>
                  <a:pt x="245491" y="50406"/>
                </a:lnTo>
                <a:lnTo>
                  <a:pt x="274142" y="50406"/>
                </a:lnTo>
                <a:lnTo>
                  <a:pt x="274142" y="112903"/>
                </a:lnTo>
                <a:lnTo>
                  <a:pt x="297967" y="112903"/>
                </a:lnTo>
                <a:lnTo>
                  <a:pt x="297967" y="3797"/>
                </a:lnTo>
                <a:close/>
              </a:path>
              <a:path w="798829" h="163195">
                <a:moveTo>
                  <a:pt x="301586" y="133794"/>
                </a:moveTo>
                <a:lnTo>
                  <a:pt x="202666" y="133794"/>
                </a:lnTo>
                <a:lnTo>
                  <a:pt x="202666" y="100990"/>
                </a:lnTo>
                <a:lnTo>
                  <a:pt x="178854" y="100990"/>
                </a:lnTo>
                <a:lnTo>
                  <a:pt x="178854" y="154851"/>
                </a:lnTo>
                <a:lnTo>
                  <a:pt x="301586" y="154851"/>
                </a:lnTo>
                <a:lnTo>
                  <a:pt x="301586" y="133794"/>
                </a:lnTo>
                <a:close/>
              </a:path>
              <a:path w="798829" h="163195">
                <a:moveTo>
                  <a:pt x="398437" y="0"/>
                </a:moveTo>
                <a:lnTo>
                  <a:pt x="373405" y="0"/>
                </a:lnTo>
                <a:lnTo>
                  <a:pt x="317296" y="162788"/>
                </a:lnTo>
                <a:lnTo>
                  <a:pt x="342328" y="162788"/>
                </a:lnTo>
                <a:lnTo>
                  <a:pt x="398437" y="0"/>
                </a:lnTo>
                <a:close/>
              </a:path>
              <a:path w="798829" h="163195">
                <a:moveTo>
                  <a:pt x="512546" y="109105"/>
                </a:moveTo>
                <a:lnTo>
                  <a:pt x="494766" y="109105"/>
                </a:lnTo>
                <a:lnTo>
                  <a:pt x="494766" y="31419"/>
                </a:lnTo>
                <a:lnTo>
                  <a:pt x="509955" y="31419"/>
                </a:lnTo>
                <a:lnTo>
                  <a:pt x="509955" y="10363"/>
                </a:lnTo>
                <a:lnTo>
                  <a:pt x="470941" y="10363"/>
                </a:lnTo>
                <a:lnTo>
                  <a:pt x="470941" y="31419"/>
                </a:lnTo>
                <a:lnTo>
                  <a:pt x="470941" y="109105"/>
                </a:lnTo>
                <a:lnTo>
                  <a:pt x="448157" y="109105"/>
                </a:lnTo>
                <a:lnTo>
                  <a:pt x="448157" y="31419"/>
                </a:lnTo>
                <a:lnTo>
                  <a:pt x="470941" y="31419"/>
                </a:lnTo>
                <a:lnTo>
                  <a:pt x="470941" y="10363"/>
                </a:lnTo>
                <a:lnTo>
                  <a:pt x="410171" y="10363"/>
                </a:lnTo>
                <a:lnTo>
                  <a:pt x="410171" y="31419"/>
                </a:lnTo>
                <a:lnTo>
                  <a:pt x="424332" y="31419"/>
                </a:lnTo>
                <a:lnTo>
                  <a:pt x="424332" y="109105"/>
                </a:lnTo>
                <a:lnTo>
                  <a:pt x="408444" y="109105"/>
                </a:lnTo>
                <a:lnTo>
                  <a:pt x="408444" y="130162"/>
                </a:lnTo>
                <a:lnTo>
                  <a:pt x="512546" y="130162"/>
                </a:lnTo>
                <a:lnTo>
                  <a:pt x="512546" y="109105"/>
                </a:lnTo>
                <a:close/>
              </a:path>
              <a:path w="798829" h="163195">
                <a:moveTo>
                  <a:pt x="547763" y="3797"/>
                </a:moveTo>
                <a:lnTo>
                  <a:pt x="523938" y="3797"/>
                </a:lnTo>
                <a:lnTo>
                  <a:pt x="523938" y="156235"/>
                </a:lnTo>
                <a:lnTo>
                  <a:pt x="547763" y="156235"/>
                </a:lnTo>
                <a:lnTo>
                  <a:pt x="547763" y="3797"/>
                </a:lnTo>
                <a:close/>
              </a:path>
              <a:path w="798829" h="163195">
                <a:moveTo>
                  <a:pt x="703821" y="74333"/>
                </a:moveTo>
                <a:lnTo>
                  <a:pt x="603694" y="74333"/>
                </a:lnTo>
                <a:lnTo>
                  <a:pt x="603694" y="29883"/>
                </a:lnTo>
                <a:lnTo>
                  <a:pt x="702094" y="29883"/>
                </a:lnTo>
                <a:lnTo>
                  <a:pt x="702094" y="8293"/>
                </a:lnTo>
                <a:lnTo>
                  <a:pt x="579869" y="8293"/>
                </a:lnTo>
                <a:lnTo>
                  <a:pt x="579869" y="29883"/>
                </a:lnTo>
                <a:lnTo>
                  <a:pt x="579869" y="74333"/>
                </a:lnTo>
                <a:lnTo>
                  <a:pt x="579869" y="95923"/>
                </a:lnTo>
                <a:lnTo>
                  <a:pt x="703821" y="95923"/>
                </a:lnTo>
                <a:lnTo>
                  <a:pt x="703821" y="74333"/>
                </a:lnTo>
                <a:close/>
              </a:path>
              <a:path w="798829" h="163195">
                <a:moveTo>
                  <a:pt x="716076" y="124980"/>
                </a:moveTo>
                <a:lnTo>
                  <a:pt x="565886" y="124980"/>
                </a:lnTo>
                <a:lnTo>
                  <a:pt x="565886" y="146050"/>
                </a:lnTo>
                <a:lnTo>
                  <a:pt x="716076" y="146050"/>
                </a:lnTo>
                <a:lnTo>
                  <a:pt x="716076" y="124980"/>
                </a:lnTo>
                <a:close/>
              </a:path>
              <a:path w="798829" h="163195">
                <a:moveTo>
                  <a:pt x="798423" y="45580"/>
                </a:moveTo>
                <a:lnTo>
                  <a:pt x="774941" y="45580"/>
                </a:lnTo>
                <a:lnTo>
                  <a:pt x="774941" y="65430"/>
                </a:lnTo>
                <a:lnTo>
                  <a:pt x="798423" y="65430"/>
                </a:lnTo>
                <a:lnTo>
                  <a:pt x="798423" y="45580"/>
                </a:lnTo>
                <a:close/>
              </a:path>
              <a:path w="798829" h="163195">
                <a:moveTo>
                  <a:pt x="798423" y="6045"/>
                </a:moveTo>
                <a:lnTo>
                  <a:pt x="774941" y="6045"/>
                </a:lnTo>
                <a:lnTo>
                  <a:pt x="774941" y="24803"/>
                </a:lnTo>
                <a:lnTo>
                  <a:pt x="753021" y="24803"/>
                </a:lnTo>
                <a:lnTo>
                  <a:pt x="753021" y="5753"/>
                </a:lnTo>
                <a:lnTo>
                  <a:pt x="729538" y="5753"/>
                </a:lnTo>
                <a:lnTo>
                  <a:pt x="729538" y="24803"/>
                </a:lnTo>
                <a:lnTo>
                  <a:pt x="729538" y="45123"/>
                </a:lnTo>
                <a:lnTo>
                  <a:pt x="729538" y="65443"/>
                </a:lnTo>
                <a:lnTo>
                  <a:pt x="729538" y="85763"/>
                </a:lnTo>
                <a:lnTo>
                  <a:pt x="798423" y="85763"/>
                </a:lnTo>
                <a:lnTo>
                  <a:pt x="798423" y="65443"/>
                </a:lnTo>
                <a:lnTo>
                  <a:pt x="753021" y="65443"/>
                </a:lnTo>
                <a:lnTo>
                  <a:pt x="753021" y="45123"/>
                </a:lnTo>
                <a:lnTo>
                  <a:pt x="798423" y="45123"/>
                </a:lnTo>
                <a:lnTo>
                  <a:pt x="798423" y="25209"/>
                </a:lnTo>
                <a:lnTo>
                  <a:pt x="798423" y="24803"/>
                </a:lnTo>
                <a:lnTo>
                  <a:pt x="798423" y="604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11143742" y="4577905"/>
            <a:ext cx="123825" cy="153670"/>
          </a:xfrm>
          <a:custGeom>
            <a:avLst/>
            <a:gdLst/>
            <a:ahLst/>
            <a:cxnLst/>
            <a:rect l="l" t="t" r="r" b="b"/>
            <a:pathLst>
              <a:path w="123825" h="153670">
                <a:moveTo>
                  <a:pt x="123266" y="93395"/>
                </a:moveTo>
                <a:lnTo>
                  <a:pt x="0" y="93395"/>
                </a:lnTo>
                <a:lnTo>
                  <a:pt x="0" y="114985"/>
                </a:lnTo>
                <a:lnTo>
                  <a:pt x="99441" y="114985"/>
                </a:lnTo>
                <a:lnTo>
                  <a:pt x="99441" y="153085"/>
                </a:lnTo>
                <a:lnTo>
                  <a:pt x="123266" y="153085"/>
                </a:lnTo>
                <a:lnTo>
                  <a:pt x="123266" y="114985"/>
                </a:lnTo>
                <a:lnTo>
                  <a:pt x="123266" y="93395"/>
                </a:lnTo>
                <a:close/>
              </a:path>
              <a:path w="123825" h="153670">
                <a:moveTo>
                  <a:pt x="123266" y="31165"/>
                </a:moveTo>
                <a:lnTo>
                  <a:pt x="86321" y="31165"/>
                </a:lnTo>
                <a:lnTo>
                  <a:pt x="86321" y="1955"/>
                </a:lnTo>
                <a:lnTo>
                  <a:pt x="63182" y="1955"/>
                </a:lnTo>
                <a:lnTo>
                  <a:pt x="63182" y="31165"/>
                </a:lnTo>
                <a:lnTo>
                  <a:pt x="63182" y="54025"/>
                </a:lnTo>
                <a:lnTo>
                  <a:pt x="63182" y="88315"/>
                </a:lnTo>
                <a:lnTo>
                  <a:pt x="86321" y="88315"/>
                </a:lnTo>
                <a:lnTo>
                  <a:pt x="86321" y="54025"/>
                </a:lnTo>
                <a:lnTo>
                  <a:pt x="99783" y="54025"/>
                </a:lnTo>
                <a:lnTo>
                  <a:pt x="99783" y="87693"/>
                </a:lnTo>
                <a:lnTo>
                  <a:pt x="123266" y="87693"/>
                </a:lnTo>
                <a:lnTo>
                  <a:pt x="123266" y="54025"/>
                </a:lnTo>
                <a:lnTo>
                  <a:pt x="123266" y="53695"/>
                </a:lnTo>
                <a:lnTo>
                  <a:pt x="123266" y="31165"/>
                </a:lnTo>
                <a:close/>
              </a:path>
              <a:path w="123825" h="153670">
                <a:moveTo>
                  <a:pt x="123266" y="0"/>
                </a:moveTo>
                <a:lnTo>
                  <a:pt x="99783" y="0"/>
                </a:lnTo>
                <a:lnTo>
                  <a:pt x="99783" y="30899"/>
                </a:lnTo>
                <a:lnTo>
                  <a:pt x="123266" y="30899"/>
                </a:lnTo>
                <a:lnTo>
                  <a:pt x="12326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 descr=""/>
          <p:cNvGrpSpPr/>
          <p:nvPr/>
        </p:nvGrpSpPr>
        <p:grpSpPr>
          <a:xfrm>
            <a:off x="10188419" y="4069489"/>
            <a:ext cx="335915" cy="514350"/>
            <a:chOff x="10188419" y="4069489"/>
            <a:chExt cx="335915" cy="514350"/>
          </a:xfrm>
        </p:grpSpPr>
        <p:sp>
          <p:nvSpPr>
            <p:cNvPr id="67" name="object 67" descr=""/>
            <p:cNvSpPr/>
            <p:nvPr/>
          </p:nvSpPr>
          <p:spPr>
            <a:xfrm>
              <a:off x="10194513" y="4075616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5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0188419" y="4069489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55963" y="4136285"/>
              <a:ext cx="200653" cy="202347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0" y="2221483"/>
            <a:ext cx="9157970" cy="8065770"/>
            <a:chOff x="0" y="2221483"/>
            <a:chExt cx="9157970" cy="8065770"/>
          </a:xfrm>
        </p:grpSpPr>
        <p:pic>
          <p:nvPicPr>
            <p:cNvPr id="71" name="object 7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0" y="2221483"/>
              <a:ext cx="9157838" cy="8065516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92246" y="4249109"/>
              <a:ext cx="5658023" cy="4614104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1069" y="9748883"/>
              <a:ext cx="127558" cy="204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4" name="object 4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1006709" y="9770192"/>
            <a:ext cx="13945235" cy="30480"/>
          </a:xfrm>
          <a:custGeom>
            <a:avLst/>
            <a:gdLst/>
            <a:ahLst/>
            <a:cxnLst/>
            <a:rect l="l" t="t" r="r" b="b"/>
            <a:pathLst>
              <a:path w="13945235" h="30479">
                <a:moveTo>
                  <a:pt x="0" y="30010"/>
                </a:moveTo>
                <a:lnTo>
                  <a:pt x="13945154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670817" y="498400"/>
            <a:ext cx="411480" cy="209550"/>
            <a:chOff x="670817" y="498400"/>
            <a:chExt cx="411480" cy="20955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817" y="501485"/>
              <a:ext cx="182488" cy="20598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5375" y="498400"/>
              <a:ext cx="206456" cy="204794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1611826" y="581365"/>
            <a:ext cx="15418435" cy="3175"/>
          </a:xfrm>
          <a:custGeom>
            <a:avLst/>
            <a:gdLst/>
            <a:ahLst/>
            <a:cxnLst/>
            <a:rect l="l" t="t" r="r" b="b"/>
            <a:pathLst>
              <a:path w="15418435" h="3175">
                <a:moveTo>
                  <a:pt x="0" y="2883"/>
                </a:moveTo>
                <a:lnTo>
                  <a:pt x="15418041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0" y="1031438"/>
            <a:ext cx="18288000" cy="9255760"/>
            <a:chOff x="0" y="1031438"/>
            <a:chExt cx="18288000" cy="9255760"/>
          </a:xfrm>
        </p:grpSpPr>
        <p:sp>
          <p:nvSpPr>
            <p:cNvPr id="21" name="object 21" descr=""/>
            <p:cNvSpPr/>
            <p:nvPr/>
          </p:nvSpPr>
          <p:spPr>
            <a:xfrm>
              <a:off x="4299979" y="1415492"/>
              <a:ext cx="12687300" cy="6465570"/>
            </a:xfrm>
            <a:custGeom>
              <a:avLst/>
              <a:gdLst/>
              <a:ahLst/>
              <a:cxnLst/>
              <a:rect l="l" t="t" r="r" b="b"/>
              <a:pathLst>
                <a:path w="12687300" h="6465570">
                  <a:moveTo>
                    <a:pt x="12687299" y="6465093"/>
                  </a:moveTo>
                  <a:lnTo>
                    <a:pt x="5984837" y="6465093"/>
                  </a:lnTo>
                  <a:lnTo>
                    <a:pt x="5943170" y="6464262"/>
                  </a:lnTo>
                  <a:lnTo>
                    <a:pt x="5901817" y="6461782"/>
                  </a:lnTo>
                  <a:lnTo>
                    <a:pt x="5860796" y="6457679"/>
                  </a:lnTo>
                  <a:lnTo>
                    <a:pt x="5820127" y="6451977"/>
                  </a:lnTo>
                  <a:lnTo>
                    <a:pt x="5779826" y="6444701"/>
                  </a:lnTo>
                  <a:lnTo>
                    <a:pt x="5739914" y="6435874"/>
                  </a:lnTo>
                  <a:lnTo>
                    <a:pt x="5700409" y="6425520"/>
                  </a:lnTo>
                  <a:lnTo>
                    <a:pt x="5661329" y="6413665"/>
                  </a:lnTo>
                  <a:lnTo>
                    <a:pt x="5622694" y="6400332"/>
                  </a:lnTo>
                  <a:lnTo>
                    <a:pt x="5584521" y="6385547"/>
                  </a:lnTo>
                  <a:lnTo>
                    <a:pt x="5546830" y="6369332"/>
                  </a:lnTo>
                  <a:lnTo>
                    <a:pt x="5509638" y="6351712"/>
                  </a:lnTo>
                  <a:lnTo>
                    <a:pt x="5472966" y="6332712"/>
                  </a:lnTo>
                  <a:lnTo>
                    <a:pt x="5436831" y="6312356"/>
                  </a:lnTo>
                  <a:lnTo>
                    <a:pt x="5401251" y="6290668"/>
                  </a:lnTo>
                  <a:lnTo>
                    <a:pt x="5366247" y="6267672"/>
                  </a:lnTo>
                  <a:lnTo>
                    <a:pt x="5331835" y="6243393"/>
                  </a:lnTo>
                  <a:lnTo>
                    <a:pt x="5298036" y="6217856"/>
                  </a:lnTo>
                  <a:lnTo>
                    <a:pt x="5264867" y="6191083"/>
                  </a:lnTo>
                  <a:lnTo>
                    <a:pt x="5232347" y="6163101"/>
                  </a:lnTo>
                  <a:lnTo>
                    <a:pt x="5200495" y="6133932"/>
                  </a:lnTo>
                  <a:lnTo>
                    <a:pt x="5169330" y="6103601"/>
                  </a:lnTo>
                  <a:lnTo>
                    <a:pt x="5138869" y="6072133"/>
                  </a:lnTo>
                  <a:lnTo>
                    <a:pt x="5109133" y="6039552"/>
                  </a:lnTo>
                  <a:lnTo>
                    <a:pt x="5080138" y="6005882"/>
                  </a:lnTo>
                  <a:lnTo>
                    <a:pt x="5051905" y="5971147"/>
                  </a:lnTo>
                  <a:lnTo>
                    <a:pt x="5024452" y="5935372"/>
                  </a:lnTo>
                  <a:lnTo>
                    <a:pt x="4997797" y="5898581"/>
                  </a:lnTo>
                  <a:lnTo>
                    <a:pt x="4971959" y="5860799"/>
                  </a:lnTo>
                  <a:lnTo>
                    <a:pt x="4946956" y="5822048"/>
                  </a:lnTo>
                  <a:lnTo>
                    <a:pt x="4922808" y="5782355"/>
                  </a:lnTo>
                  <a:lnTo>
                    <a:pt x="4899532" y="5741743"/>
                  </a:lnTo>
                  <a:lnTo>
                    <a:pt x="4877148" y="5700236"/>
                  </a:lnTo>
                  <a:lnTo>
                    <a:pt x="4855675" y="5657859"/>
                  </a:lnTo>
                  <a:lnTo>
                    <a:pt x="4835130" y="5614636"/>
                  </a:lnTo>
                  <a:lnTo>
                    <a:pt x="4815532" y="5570592"/>
                  </a:lnTo>
                  <a:lnTo>
                    <a:pt x="4796901" y="5525750"/>
                  </a:lnTo>
                  <a:lnTo>
                    <a:pt x="4779254" y="5480134"/>
                  </a:lnTo>
                  <a:lnTo>
                    <a:pt x="4762611" y="5433771"/>
                  </a:lnTo>
                  <a:lnTo>
                    <a:pt x="4746990" y="5386682"/>
                  </a:lnTo>
                  <a:lnTo>
                    <a:pt x="4732410" y="5338894"/>
                  </a:lnTo>
                  <a:lnTo>
                    <a:pt x="4718888" y="5290429"/>
                  </a:lnTo>
                  <a:lnTo>
                    <a:pt x="4706445" y="5241313"/>
                  </a:lnTo>
                  <a:lnTo>
                    <a:pt x="4695099" y="5191569"/>
                  </a:lnTo>
                  <a:lnTo>
                    <a:pt x="4684867" y="5141223"/>
                  </a:lnTo>
                  <a:lnTo>
                    <a:pt x="4675770" y="5090297"/>
                  </a:lnTo>
                  <a:lnTo>
                    <a:pt x="4667825" y="5038818"/>
                  </a:lnTo>
                  <a:lnTo>
                    <a:pt x="4661051" y="4986808"/>
                  </a:lnTo>
                  <a:lnTo>
                    <a:pt x="4655467" y="4934292"/>
                  </a:lnTo>
                  <a:lnTo>
                    <a:pt x="4651091" y="4881295"/>
                  </a:lnTo>
                  <a:lnTo>
                    <a:pt x="4647943" y="4827840"/>
                  </a:lnTo>
                  <a:lnTo>
                    <a:pt x="4646040" y="4773952"/>
                  </a:lnTo>
                  <a:lnTo>
                    <a:pt x="4645401" y="4719656"/>
                  </a:lnTo>
                  <a:lnTo>
                    <a:pt x="4646040" y="4665360"/>
                  </a:lnTo>
                  <a:lnTo>
                    <a:pt x="4647943" y="4611472"/>
                  </a:lnTo>
                  <a:lnTo>
                    <a:pt x="4651091" y="4558017"/>
                  </a:lnTo>
                  <a:lnTo>
                    <a:pt x="4655467" y="4505020"/>
                  </a:lnTo>
                  <a:lnTo>
                    <a:pt x="4661051" y="4452504"/>
                  </a:lnTo>
                  <a:lnTo>
                    <a:pt x="4667825" y="4400494"/>
                  </a:lnTo>
                  <a:lnTo>
                    <a:pt x="4675770" y="4349014"/>
                  </a:lnTo>
                  <a:lnTo>
                    <a:pt x="4684867" y="4298089"/>
                  </a:lnTo>
                  <a:lnTo>
                    <a:pt x="4695099" y="4247742"/>
                  </a:lnTo>
                  <a:lnTo>
                    <a:pt x="4706445" y="4197999"/>
                  </a:lnTo>
                  <a:lnTo>
                    <a:pt x="4718888" y="4148883"/>
                  </a:lnTo>
                  <a:lnTo>
                    <a:pt x="4732410" y="4100418"/>
                  </a:lnTo>
                  <a:lnTo>
                    <a:pt x="4746990" y="4052630"/>
                  </a:lnTo>
                  <a:lnTo>
                    <a:pt x="4762611" y="4005541"/>
                  </a:lnTo>
                  <a:lnTo>
                    <a:pt x="4779254" y="3959177"/>
                  </a:lnTo>
                  <a:lnTo>
                    <a:pt x="4796901" y="3913562"/>
                  </a:lnTo>
                  <a:lnTo>
                    <a:pt x="4815532" y="3868720"/>
                  </a:lnTo>
                  <a:lnTo>
                    <a:pt x="4835130" y="3824676"/>
                  </a:lnTo>
                  <a:lnTo>
                    <a:pt x="4855675" y="3781453"/>
                  </a:lnTo>
                  <a:lnTo>
                    <a:pt x="4877148" y="3739076"/>
                  </a:lnTo>
                  <a:lnTo>
                    <a:pt x="4899532" y="3697569"/>
                  </a:lnTo>
                  <a:lnTo>
                    <a:pt x="4922808" y="3656957"/>
                  </a:lnTo>
                  <a:lnTo>
                    <a:pt x="4946956" y="3617263"/>
                  </a:lnTo>
                  <a:lnTo>
                    <a:pt x="4971959" y="3578513"/>
                  </a:lnTo>
                  <a:lnTo>
                    <a:pt x="4997797" y="3540730"/>
                  </a:lnTo>
                  <a:lnTo>
                    <a:pt x="5024452" y="3503939"/>
                  </a:lnTo>
                  <a:lnTo>
                    <a:pt x="5051905" y="3468164"/>
                  </a:lnTo>
                  <a:lnTo>
                    <a:pt x="5080138" y="3433430"/>
                  </a:lnTo>
                  <a:lnTo>
                    <a:pt x="5109133" y="3399760"/>
                  </a:lnTo>
                  <a:lnTo>
                    <a:pt x="5138869" y="3367178"/>
                  </a:lnTo>
                  <a:lnTo>
                    <a:pt x="5169330" y="3335710"/>
                  </a:lnTo>
                  <a:lnTo>
                    <a:pt x="5200495" y="3305380"/>
                  </a:lnTo>
                  <a:lnTo>
                    <a:pt x="5232347" y="3276211"/>
                  </a:lnTo>
                  <a:lnTo>
                    <a:pt x="5264867" y="3248228"/>
                  </a:lnTo>
                  <a:lnTo>
                    <a:pt x="5298036" y="3221456"/>
                  </a:lnTo>
                  <a:lnTo>
                    <a:pt x="5331835" y="3195918"/>
                  </a:lnTo>
                  <a:lnTo>
                    <a:pt x="5366247" y="3171640"/>
                  </a:lnTo>
                  <a:lnTo>
                    <a:pt x="5401251" y="3148644"/>
                  </a:lnTo>
                  <a:lnTo>
                    <a:pt x="5436831" y="3126956"/>
                  </a:lnTo>
                  <a:lnTo>
                    <a:pt x="5472966" y="3106600"/>
                  </a:lnTo>
                  <a:lnTo>
                    <a:pt x="5509638" y="3087600"/>
                  </a:lnTo>
                  <a:lnTo>
                    <a:pt x="5546830" y="3069980"/>
                  </a:lnTo>
                  <a:lnTo>
                    <a:pt x="5584521" y="3053765"/>
                  </a:lnTo>
                  <a:lnTo>
                    <a:pt x="5622694" y="3038979"/>
                  </a:lnTo>
                  <a:lnTo>
                    <a:pt x="5661329" y="3025647"/>
                  </a:lnTo>
                  <a:lnTo>
                    <a:pt x="5700409" y="3013791"/>
                  </a:lnTo>
                  <a:lnTo>
                    <a:pt x="5739914" y="3003438"/>
                  </a:lnTo>
                  <a:lnTo>
                    <a:pt x="5779826" y="2994611"/>
                  </a:lnTo>
                  <a:lnTo>
                    <a:pt x="5820127" y="2987334"/>
                  </a:lnTo>
                  <a:lnTo>
                    <a:pt x="5860796" y="2981633"/>
                  </a:lnTo>
                  <a:lnTo>
                    <a:pt x="5901817" y="2977530"/>
                  </a:lnTo>
                  <a:lnTo>
                    <a:pt x="5943170" y="2975050"/>
                  </a:lnTo>
                  <a:lnTo>
                    <a:pt x="5984837" y="2974218"/>
                  </a:lnTo>
                  <a:lnTo>
                    <a:pt x="8963048" y="2974218"/>
                  </a:lnTo>
                  <a:lnTo>
                    <a:pt x="9004995" y="2973019"/>
                  </a:lnTo>
                  <a:lnTo>
                    <a:pt x="9046477" y="2969455"/>
                  </a:lnTo>
                  <a:lnTo>
                    <a:pt x="9087457" y="2963576"/>
                  </a:lnTo>
                  <a:lnTo>
                    <a:pt x="9127895" y="2955432"/>
                  </a:lnTo>
                  <a:lnTo>
                    <a:pt x="9167752" y="2945074"/>
                  </a:lnTo>
                  <a:lnTo>
                    <a:pt x="9206992" y="2932552"/>
                  </a:lnTo>
                  <a:lnTo>
                    <a:pt x="9245574" y="2917917"/>
                  </a:lnTo>
                  <a:lnTo>
                    <a:pt x="9283460" y="2901218"/>
                  </a:lnTo>
                  <a:lnTo>
                    <a:pt x="9320611" y="2882507"/>
                  </a:lnTo>
                  <a:lnTo>
                    <a:pt x="9356990" y="2861832"/>
                  </a:lnTo>
                  <a:lnTo>
                    <a:pt x="9392557" y="2839245"/>
                  </a:lnTo>
                  <a:lnTo>
                    <a:pt x="9427274" y="2814796"/>
                  </a:lnTo>
                  <a:lnTo>
                    <a:pt x="9461102" y="2788535"/>
                  </a:lnTo>
                  <a:lnTo>
                    <a:pt x="9494003" y="2760512"/>
                  </a:lnTo>
                  <a:lnTo>
                    <a:pt x="9525937" y="2730778"/>
                  </a:lnTo>
                  <a:lnTo>
                    <a:pt x="9556867" y="2699383"/>
                  </a:lnTo>
                  <a:lnTo>
                    <a:pt x="9586754" y="2666377"/>
                  </a:lnTo>
                  <a:lnTo>
                    <a:pt x="9615559" y="2631811"/>
                  </a:lnTo>
                  <a:lnTo>
                    <a:pt x="9643244" y="2595734"/>
                  </a:lnTo>
                  <a:lnTo>
                    <a:pt x="9669770" y="2558198"/>
                  </a:lnTo>
                  <a:lnTo>
                    <a:pt x="9695099" y="2519252"/>
                  </a:lnTo>
                  <a:lnTo>
                    <a:pt x="9719191" y="2478946"/>
                  </a:lnTo>
                  <a:lnTo>
                    <a:pt x="9742009" y="2437332"/>
                  </a:lnTo>
                  <a:lnTo>
                    <a:pt x="9763513" y="2394458"/>
                  </a:lnTo>
                  <a:lnTo>
                    <a:pt x="9783666" y="2350376"/>
                  </a:lnTo>
                  <a:lnTo>
                    <a:pt x="9802428" y="2305136"/>
                  </a:lnTo>
                  <a:lnTo>
                    <a:pt x="9819761" y="2258789"/>
                  </a:lnTo>
                  <a:lnTo>
                    <a:pt x="9835626" y="2211383"/>
                  </a:lnTo>
                  <a:lnTo>
                    <a:pt x="9849986" y="2162970"/>
                  </a:lnTo>
                  <a:lnTo>
                    <a:pt x="9862800" y="2113600"/>
                  </a:lnTo>
                  <a:lnTo>
                    <a:pt x="9874031" y="2063324"/>
                  </a:lnTo>
                  <a:lnTo>
                    <a:pt x="9883640" y="2012190"/>
                  </a:lnTo>
                  <a:lnTo>
                    <a:pt x="9891589" y="1960251"/>
                  </a:lnTo>
                  <a:lnTo>
                    <a:pt x="9897838" y="1907556"/>
                  </a:lnTo>
                  <a:lnTo>
                    <a:pt x="9902350" y="1854155"/>
                  </a:lnTo>
                  <a:lnTo>
                    <a:pt x="9905085" y="1800098"/>
                  </a:lnTo>
                  <a:lnTo>
                    <a:pt x="9906005" y="1745437"/>
                  </a:lnTo>
                  <a:lnTo>
                    <a:pt x="9905085" y="1690776"/>
                  </a:lnTo>
                  <a:lnTo>
                    <a:pt x="9902350" y="1636719"/>
                  </a:lnTo>
                  <a:lnTo>
                    <a:pt x="9897838" y="1583319"/>
                  </a:lnTo>
                  <a:lnTo>
                    <a:pt x="9891589" y="1530623"/>
                  </a:lnTo>
                  <a:lnTo>
                    <a:pt x="9883640" y="1478684"/>
                  </a:lnTo>
                  <a:lnTo>
                    <a:pt x="9874031" y="1427551"/>
                  </a:lnTo>
                  <a:lnTo>
                    <a:pt x="9862800" y="1377274"/>
                  </a:lnTo>
                  <a:lnTo>
                    <a:pt x="9849986" y="1327904"/>
                  </a:lnTo>
                  <a:lnTo>
                    <a:pt x="9835626" y="1279491"/>
                  </a:lnTo>
                  <a:lnTo>
                    <a:pt x="9819761" y="1232086"/>
                  </a:lnTo>
                  <a:lnTo>
                    <a:pt x="9802428" y="1185738"/>
                  </a:lnTo>
                  <a:lnTo>
                    <a:pt x="9783666" y="1140498"/>
                  </a:lnTo>
                  <a:lnTo>
                    <a:pt x="9763513" y="1096416"/>
                  </a:lnTo>
                  <a:lnTo>
                    <a:pt x="9742009" y="1053543"/>
                  </a:lnTo>
                  <a:lnTo>
                    <a:pt x="9719191" y="1011928"/>
                  </a:lnTo>
                  <a:lnTo>
                    <a:pt x="9695099" y="971623"/>
                  </a:lnTo>
                  <a:lnTo>
                    <a:pt x="9669770" y="932677"/>
                  </a:lnTo>
                  <a:lnTo>
                    <a:pt x="9643244" y="895140"/>
                  </a:lnTo>
                  <a:lnTo>
                    <a:pt x="9615559" y="859063"/>
                  </a:lnTo>
                  <a:lnTo>
                    <a:pt x="9586754" y="824497"/>
                  </a:lnTo>
                  <a:lnTo>
                    <a:pt x="9556867" y="791491"/>
                  </a:lnTo>
                  <a:lnTo>
                    <a:pt x="9525937" y="760096"/>
                  </a:lnTo>
                  <a:lnTo>
                    <a:pt x="9494003" y="730362"/>
                  </a:lnTo>
                  <a:lnTo>
                    <a:pt x="9461102" y="702339"/>
                  </a:lnTo>
                  <a:lnTo>
                    <a:pt x="9427274" y="676078"/>
                  </a:lnTo>
                  <a:lnTo>
                    <a:pt x="9392557" y="651629"/>
                  </a:lnTo>
                  <a:lnTo>
                    <a:pt x="9356990" y="629042"/>
                  </a:lnTo>
                  <a:lnTo>
                    <a:pt x="9320611" y="608368"/>
                  </a:lnTo>
                  <a:lnTo>
                    <a:pt x="9283460" y="589656"/>
                  </a:lnTo>
                  <a:lnTo>
                    <a:pt x="9245574" y="572957"/>
                  </a:lnTo>
                  <a:lnTo>
                    <a:pt x="9206992" y="558322"/>
                  </a:lnTo>
                  <a:lnTo>
                    <a:pt x="9167752" y="545800"/>
                  </a:lnTo>
                  <a:lnTo>
                    <a:pt x="9127895" y="535442"/>
                  </a:lnTo>
                  <a:lnTo>
                    <a:pt x="9087457" y="527299"/>
                  </a:lnTo>
                  <a:lnTo>
                    <a:pt x="9046477" y="521420"/>
                  </a:lnTo>
                  <a:lnTo>
                    <a:pt x="9004995" y="517855"/>
                  </a:lnTo>
                  <a:lnTo>
                    <a:pt x="8963048" y="516656"/>
                  </a:lnTo>
                  <a:lnTo>
                    <a:pt x="0" y="516656"/>
                  </a:lnTo>
                  <a:lnTo>
                    <a:pt x="0" y="0"/>
                  </a:lnTo>
                  <a:lnTo>
                    <a:pt x="8963048" y="0"/>
                  </a:lnTo>
                  <a:lnTo>
                    <a:pt x="9004715" y="831"/>
                  </a:lnTo>
                  <a:lnTo>
                    <a:pt x="9046070" y="3311"/>
                  </a:lnTo>
                  <a:lnTo>
                    <a:pt x="9087095" y="7414"/>
                  </a:lnTo>
                  <a:lnTo>
                    <a:pt x="9127769" y="13116"/>
                  </a:lnTo>
                  <a:lnTo>
                    <a:pt x="9168075" y="20392"/>
                  </a:lnTo>
                  <a:lnTo>
                    <a:pt x="9207994" y="29219"/>
                  </a:lnTo>
                  <a:lnTo>
                    <a:pt x="9247507" y="39573"/>
                  </a:lnTo>
                  <a:lnTo>
                    <a:pt x="9286596" y="51428"/>
                  </a:lnTo>
                  <a:lnTo>
                    <a:pt x="9325242" y="64760"/>
                  </a:lnTo>
                  <a:lnTo>
                    <a:pt x="9363425" y="79546"/>
                  </a:lnTo>
                  <a:lnTo>
                    <a:pt x="9401129" y="95761"/>
                  </a:lnTo>
                  <a:lnTo>
                    <a:pt x="9438333" y="113381"/>
                  </a:lnTo>
                  <a:lnTo>
                    <a:pt x="9475019" y="132381"/>
                  </a:lnTo>
                  <a:lnTo>
                    <a:pt x="9511168" y="152737"/>
                  </a:lnTo>
                  <a:lnTo>
                    <a:pt x="9546762" y="174425"/>
                  </a:lnTo>
                  <a:lnTo>
                    <a:pt x="9581782" y="197421"/>
                  </a:lnTo>
                  <a:lnTo>
                    <a:pt x="9616210" y="221700"/>
                  </a:lnTo>
                  <a:lnTo>
                    <a:pt x="9650026" y="247237"/>
                  </a:lnTo>
                  <a:lnTo>
                    <a:pt x="9683212" y="274010"/>
                  </a:lnTo>
                  <a:lnTo>
                    <a:pt x="9715749" y="301992"/>
                  </a:lnTo>
                  <a:lnTo>
                    <a:pt x="9747619" y="331161"/>
                  </a:lnTo>
                  <a:lnTo>
                    <a:pt x="9778802" y="361492"/>
                  </a:lnTo>
                  <a:lnTo>
                    <a:pt x="9809281" y="392960"/>
                  </a:lnTo>
                  <a:lnTo>
                    <a:pt x="9839036" y="425541"/>
                  </a:lnTo>
                  <a:lnTo>
                    <a:pt x="9868049" y="459211"/>
                  </a:lnTo>
                  <a:lnTo>
                    <a:pt x="9896300" y="493946"/>
                  </a:lnTo>
                  <a:lnTo>
                    <a:pt x="9923773" y="529721"/>
                  </a:lnTo>
                  <a:lnTo>
                    <a:pt x="9950446" y="566512"/>
                  </a:lnTo>
                  <a:lnTo>
                    <a:pt x="9976303" y="604294"/>
                  </a:lnTo>
                  <a:lnTo>
                    <a:pt x="10001324" y="643045"/>
                  </a:lnTo>
                  <a:lnTo>
                    <a:pt x="10025491" y="682738"/>
                  </a:lnTo>
                  <a:lnTo>
                    <a:pt x="10048784" y="723350"/>
                  </a:lnTo>
                  <a:lnTo>
                    <a:pt x="10071186" y="764857"/>
                  </a:lnTo>
                  <a:lnTo>
                    <a:pt x="10092677" y="807234"/>
                  </a:lnTo>
                  <a:lnTo>
                    <a:pt x="10113239" y="850457"/>
                  </a:lnTo>
                  <a:lnTo>
                    <a:pt x="10132853" y="894501"/>
                  </a:lnTo>
                  <a:lnTo>
                    <a:pt x="10151500" y="939343"/>
                  </a:lnTo>
                  <a:lnTo>
                    <a:pt x="10169162" y="984958"/>
                  </a:lnTo>
                  <a:lnTo>
                    <a:pt x="10185820" y="1031322"/>
                  </a:lnTo>
                  <a:lnTo>
                    <a:pt x="10201456" y="1078411"/>
                  </a:lnTo>
                  <a:lnTo>
                    <a:pt x="10216050" y="1126199"/>
                  </a:lnTo>
                  <a:lnTo>
                    <a:pt x="10229584" y="1174664"/>
                  </a:lnTo>
                  <a:lnTo>
                    <a:pt x="10242039" y="1223780"/>
                  </a:lnTo>
                  <a:lnTo>
                    <a:pt x="10253396" y="1273524"/>
                  </a:lnTo>
                  <a:lnTo>
                    <a:pt x="10263638" y="1323870"/>
                  </a:lnTo>
                  <a:lnTo>
                    <a:pt x="10272744" y="1374795"/>
                  </a:lnTo>
                  <a:lnTo>
                    <a:pt x="10280698" y="1426275"/>
                  </a:lnTo>
                  <a:lnTo>
                    <a:pt x="10287478" y="1478285"/>
                  </a:lnTo>
                  <a:lnTo>
                    <a:pt x="10293068" y="1530801"/>
                  </a:lnTo>
                  <a:lnTo>
                    <a:pt x="10297448" y="1583798"/>
                  </a:lnTo>
                  <a:lnTo>
                    <a:pt x="10300600" y="1637253"/>
                  </a:lnTo>
                  <a:lnTo>
                    <a:pt x="10302505" y="1691141"/>
                  </a:lnTo>
                  <a:lnTo>
                    <a:pt x="10303144" y="1745437"/>
                  </a:lnTo>
                  <a:lnTo>
                    <a:pt x="10302506" y="1799733"/>
                  </a:lnTo>
                  <a:lnTo>
                    <a:pt x="10300603" y="1853621"/>
                  </a:lnTo>
                  <a:lnTo>
                    <a:pt x="10297454" y="1907076"/>
                  </a:lnTo>
                  <a:lnTo>
                    <a:pt x="10293079" y="1960073"/>
                  </a:lnTo>
                  <a:lnTo>
                    <a:pt x="10287495" y="2012589"/>
                  </a:lnTo>
                  <a:lnTo>
                    <a:pt x="10280721" y="2064599"/>
                  </a:lnTo>
                  <a:lnTo>
                    <a:pt x="10272776" y="2116079"/>
                  </a:lnTo>
                  <a:lnTo>
                    <a:pt x="10263678" y="2167004"/>
                  </a:lnTo>
                  <a:lnTo>
                    <a:pt x="10253447" y="2217351"/>
                  </a:lnTo>
                  <a:lnTo>
                    <a:pt x="10242100" y="2267094"/>
                  </a:lnTo>
                  <a:lnTo>
                    <a:pt x="10229657" y="2316210"/>
                  </a:lnTo>
                  <a:lnTo>
                    <a:pt x="10216136" y="2364675"/>
                  </a:lnTo>
                  <a:lnTo>
                    <a:pt x="10201555" y="2412463"/>
                  </a:lnTo>
                  <a:lnTo>
                    <a:pt x="10185934" y="2459552"/>
                  </a:lnTo>
                  <a:lnTo>
                    <a:pt x="10169291" y="2505916"/>
                  </a:lnTo>
                  <a:lnTo>
                    <a:pt x="10151645" y="2551531"/>
                  </a:lnTo>
                  <a:lnTo>
                    <a:pt x="10133013" y="2596373"/>
                  </a:lnTo>
                  <a:lnTo>
                    <a:pt x="10113416" y="2640417"/>
                  </a:lnTo>
                  <a:lnTo>
                    <a:pt x="10092871" y="2683640"/>
                  </a:lnTo>
                  <a:lnTo>
                    <a:pt x="10071397" y="2726017"/>
                  </a:lnTo>
                  <a:lnTo>
                    <a:pt x="10049013" y="2767524"/>
                  </a:lnTo>
                  <a:lnTo>
                    <a:pt x="10025738" y="2808136"/>
                  </a:lnTo>
                  <a:lnTo>
                    <a:pt x="10001590" y="2847830"/>
                  </a:lnTo>
                  <a:lnTo>
                    <a:pt x="9976587" y="2886580"/>
                  </a:lnTo>
                  <a:lnTo>
                    <a:pt x="9950749" y="2924363"/>
                  </a:lnTo>
                  <a:lnTo>
                    <a:pt x="9924094" y="2961154"/>
                  </a:lnTo>
                  <a:lnTo>
                    <a:pt x="9896640" y="2996929"/>
                  </a:lnTo>
                  <a:lnTo>
                    <a:pt x="9868407" y="3031663"/>
                  </a:lnTo>
                  <a:lnTo>
                    <a:pt x="9839413" y="3065333"/>
                  </a:lnTo>
                  <a:lnTo>
                    <a:pt x="9809676" y="3097915"/>
                  </a:lnTo>
                  <a:lnTo>
                    <a:pt x="9779216" y="3129383"/>
                  </a:lnTo>
                  <a:lnTo>
                    <a:pt x="9748051" y="3159713"/>
                  </a:lnTo>
                  <a:lnTo>
                    <a:pt x="9716199" y="3188882"/>
                  </a:lnTo>
                  <a:lnTo>
                    <a:pt x="9683679" y="3216865"/>
                  </a:lnTo>
                  <a:lnTo>
                    <a:pt x="9650510" y="3243637"/>
                  </a:lnTo>
                  <a:lnTo>
                    <a:pt x="9616710" y="3269175"/>
                  </a:lnTo>
                  <a:lnTo>
                    <a:pt x="9582299" y="3293453"/>
                  </a:lnTo>
                  <a:lnTo>
                    <a:pt x="9547294" y="3316449"/>
                  </a:lnTo>
                  <a:lnTo>
                    <a:pt x="9511715" y="3338137"/>
                  </a:lnTo>
                  <a:lnTo>
                    <a:pt x="9475580" y="3358493"/>
                  </a:lnTo>
                  <a:lnTo>
                    <a:pt x="9438907" y="3377493"/>
                  </a:lnTo>
                  <a:lnTo>
                    <a:pt x="9401716" y="3395113"/>
                  </a:lnTo>
                  <a:lnTo>
                    <a:pt x="9364024" y="3411328"/>
                  </a:lnTo>
                  <a:lnTo>
                    <a:pt x="9325852" y="3426114"/>
                  </a:lnTo>
                  <a:lnTo>
                    <a:pt x="9287216" y="3439446"/>
                  </a:lnTo>
                  <a:lnTo>
                    <a:pt x="9248136" y="3451302"/>
                  </a:lnTo>
                  <a:lnTo>
                    <a:pt x="9208631" y="3461655"/>
                  </a:lnTo>
                  <a:lnTo>
                    <a:pt x="9168719" y="3470482"/>
                  </a:lnTo>
                  <a:lnTo>
                    <a:pt x="9128419" y="3477759"/>
                  </a:lnTo>
                  <a:lnTo>
                    <a:pt x="9087749" y="3483460"/>
                  </a:lnTo>
                  <a:lnTo>
                    <a:pt x="9046728" y="3487563"/>
                  </a:lnTo>
                  <a:lnTo>
                    <a:pt x="9005376" y="3490043"/>
                  </a:lnTo>
                  <a:lnTo>
                    <a:pt x="8963709" y="3490875"/>
                  </a:lnTo>
                  <a:lnTo>
                    <a:pt x="5984837" y="3490875"/>
                  </a:lnTo>
                  <a:lnTo>
                    <a:pt x="5942890" y="3492074"/>
                  </a:lnTo>
                  <a:lnTo>
                    <a:pt x="5901408" y="3495638"/>
                  </a:lnTo>
                  <a:lnTo>
                    <a:pt x="5860428" y="3501517"/>
                  </a:lnTo>
                  <a:lnTo>
                    <a:pt x="5819990" y="3509661"/>
                  </a:lnTo>
                  <a:lnTo>
                    <a:pt x="5780132" y="3520019"/>
                  </a:lnTo>
                  <a:lnTo>
                    <a:pt x="5740893" y="3532541"/>
                  </a:lnTo>
                  <a:lnTo>
                    <a:pt x="5702311" y="3547176"/>
                  </a:lnTo>
                  <a:lnTo>
                    <a:pt x="5664425" y="3563875"/>
                  </a:lnTo>
                  <a:lnTo>
                    <a:pt x="5627273" y="3582586"/>
                  </a:lnTo>
                  <a:lnTo>
                    <a:pt x="5590895" y="3603261"/>
                  </a:lnTo>
                  <a:lnTo>
                    <a:pt x="5555328" y="3625848"/>
                  </a:lnTo>
                  <a:lnTo>
                    <a:pt x="5520611" y="3650297"/>
                  </a:lnTo>
                  <a:lnTo>
                    <a:pt x="5486783" y="3676558"/>
                  </a:lnTo>
                  <a:lnTo>
                    <a:pt x="5453882" y="3704581"/>
                  </a:lnTo>
                  <a:lnTo>
                    <a:pt x="5421948" y="3734315"/>
                  </a:lnTo>
                  <a:lnTo>
                    <a:pt x="5391017" y="3765710"/>
                  </a:lnTo>
                  <a:lnTo>
                    <a:pt x="5361131" y="3798716"/>
                  </a:lnTo>
                  <a:lnTo>
                    <a:pt x="5332325" y="3833282"/>
                  </a:lnTo>
                  <a:lnTo>
                    <a:pt x="5304640" y="3869359"/>
                  </a:lnTo>
                  <a:lnTo>
                    <a:pt x="5278114" y="3906895"/>
                  </a:lnTo>
                  <a:lnTo>
                    <a:pt x="5252786" y="3945841"/>
                  </a:lnTo>
                  <a:lnTo>
                    <a:pt x="5228694" y="3986147"/>
                  </a:lnTo>
                  <a:lnTo>
                    <a:pt x="5205876" y="4027761"/>
                  </a:lnTo>
                  <a:lnTo>
                    <a:pt x="5184372" y="4070635"/>
                  </a:lnTo>
                  <a:lnTo>
                    <a:pt x="5164219" y="4114717"/>
                  </a:lnTo>
                  <a:lnTo>
                    <a:pt x="5145457" y="4159957"/>
                  </a:lnTo>
                  <a:lnTo>
                    <a:pt x="5128124" y="4206304"/>
                  </a:lnTo>
                  <a:lnTo>
                    <a:pt x="5112258" y="4253710"/>
                  </a:lnTo>
                  <a:lnTo>
                    <a:pt x="5097899" y="4302123"/>
                  </a:lnTo>
                  <a:lnTo>
                    <a:pt x="5085085" y="4351493"/>
                  </a:lnTo>
                  <a:lnTo>
                    <a:pt x="5073854" y="4401769"/>
                  </a:lnTo>
                  <a:lnTo>
                    <a:pt x="5064245" y="4452903"/>
                  </a:lnTo>
                  <a:lnTo>
                    <a:pt x="5056296" y="4504842"/>
                  </a:lnTo>
                  <a:lnTo>
                    <a:pt x="5050047" y="4557537"/>
                  </a:lnTo>
                  <a:lnTo>
                    <a:pt x="5045535" y="4610938"/>
                  </a:lnTo>
                  <a:lnTo>
                    <a:pt x="5042800" y="4664995"/>
                  </a:lnTo>
                  <a:lnTo>
                    <a:pt x="5041880" y="4719656"/>
                  </a:lnTo>
                  <a:lnTo>
                    <a:pt x="5042800" y="4774317"/>
                  </a:lnTo>
                  <a:lnTo>
                    <a:pt x="5045535" y="4828374"/>
                  </a:lnTo>
                  <a:lnTo>
                    <a:pt x="5050047" y="4881774"/>
                  </a:lnTo>
                  <a:lnTo>
                    <a:pt x="5056296" y="4934470"/>
                  </a:lnTo>
                  <a:lnTo>
                    <a:pt x="5064245" y="4986409"/>
                  </a:lnTo>
                  <a:lnTo>
                    <a:pt x="5073854" y="5037542"/>
                  </a:lnTo>
                  <a:lnTo>
                    <a:pt x="5085085" y="5087819"/>
                  </a:lnTo>
                  <a:lnTo>
                    <a:pt x="5097899" y="5137189"/>
                  </a:lnTo>
                  <a:lnTo>
                    <a:pt x="5112258" y="5185602"/>
                  </a:lnTo>
                  <a:lnTo>
                    <a:pt x="5128124" y="5233007"/>
                  </a:lnTo>
                  <a:lnTo>
                    <a:pt x="5145457" y="5279355"/>
                  </a:lnTo>
                  <a:lnTo>
                    <a:pt x="5164219" y="5324595"/>
                  </a:lnTo>
                  <a:lnTo>
                    <a:pt x="5184372" y="5368677"/>
                  </a:lnTo>
                  <a:lnTo>
                    <a:pt x="5205876" y="5411550"/>
                  </a:lnTo>
                  <a:lnTo>
                    <a:pt x="5228694" y="5453165"/>
                  </a:lnTo>
                  <a:lnTo>
                    <a:pt x="5252786" y="5493470"/>
                  </a:lnTo>
                  <a:lnTo>
                    <a:pt x="5278114" y="5532416"/>
                  </a:lnTo>
                  <a:lnTo>
                    <a:pt x="5304640" y="5569953"/>
                  </a:lnTo>
                  <a:lnTo>
                    <a:pt x="5332325" y="5606030"/>
                  </a:lnTo>
                  <a:lnTo>
                    <a:pt x="5361131" y="5640596"/>
                  </a:lnTo>
                  <a:lnTo>
                    <a:pt x="5391017" y="5673602"/>
                  </a:lnTo>
                  <a:lnTo>
                    <a:pt x="5421948" y="5704997"/>
                  </a:lnTo>
                  <a:lnTo>
                    <a:pt x="5453882" y="5734731"/>
                  </a:lnTo>
                  <a:lnTo>
                    <a:pt x="5486783" y="5762754"/>
                  </a:lnTo>
                  <a:lnTo>
                    <a:pt x="5520611" y="5789015"/>
                  </a:lnTo>
                  <a:lnTo>
                    <a:pt x="5555328" y="5813464"/>
                  </a:lnTo>
                  <a:lnTo>
                    <a:pt x="5590895" y="5836051"/>
                  </a:lnTo>
                  <a:lnTo>
                    <a:pt x="5627273" y="5856725"/>
                  </a:lnTo>
                  <a:lnTo>
                    <a:pt x="5664425" y="5875437"/>
                  </a:lnTo>
                  <a:lnTo>
                    <a:pt x="5702311" y="5892136"/>
                  </a:lnTo>
                  <a:lnTo>
                    <a:pt x="5740893" y="5906771"/>
                  </a:lnTo>
                  <a:lnTo>
                    <a:pt x="5780132" y="5919293"/>
                  </a:lnTo>
                  <a:lnTo>
                    <a:pt x="5819990" y="5929651"/>
                  </a:lnTo>
                  <a:lnTo>
                    <a:pt x="5860428" y="5937794"/>
                  </a:lnTo>
                  <a:lnTo>
                    <a:pt x="5901408" y="5943673"/>
                  </a:lnTo>
                  <a:lnTo>
                    <a:pt x="5942890" y="5947238"/>
                  </a:lnTo>
                  <a:lnTo>
                    <a:pt x="5984837" y="5948437"/>
                  </a:lnTo>
                  <a:lnTo>
                    <a:pt x="12687299" y="5948437"/>
                  </a:lnTo>
                  <a:lnTo>
                    <a:pt x="12687299" y="64650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891313" y="1610105"/>
              <a:ext cx="623570" cy="152400"/>
            </a:xfrm>
            <a:custGeom>
              <a:avLst/>
              <a:gdLst/>
              <a:ahLst/>
              <a:cxnLst/>
              <a:rect l="l" t="t" r="r" b="b"/>
              <a:pathLst>
                <a:path w="623569" h="152400">
                  <a:moveTo>
                    <a:pt x="135343" y="4495"/>
                  </a:moveTo>
                  <a:lnTo>
                    <a:pt x="12433" y="4495"/>
                  </a:lnTo>
                  <a:lnTo>
                    <a:pt x="12433" y="26085"/>
                  </a:lnTo>
                  <a:lnTo>
                    <a:pt x="111518" y="26085"/>
                  </a:lnTo>
                  <a:lnTo>
                    <a:pt x="111518" y="50215"/>
                  </a:lnTo>
                  <a:lnTo>
                    <a:pt x="12433" y="50215"/>
                  </a:lnTo>
                  <a:lnTo>
                    <a:pt x="12433" y="71805"/>
                  </a:lnTo>
                  <a:lnTo>
                    <a:pt x="111518" y="71805"/>
                  </a:lnTo>
                  <a:lnTo>
                    <a:pt x="111518" y="104825"/>
                  </a:lnTo>
                  <a:lnTo>
                    <a:pt x="135343" y="104825"/>
                  </a:lnTo>
                  <a:lnTo>
                    <a:pt x="135343" y="71805"/>
                  </a:lnTo>
                  <a:lnTo>
                    <a:pt x="135343" y="50215"/>
                  </a:lnTo>
                  <a:lnTo>
                    <a:pt x="135343" y="26085"/>
                  </a:lnTo>
                  <a:lnTo>
                    <a:pt x="135343" y="4495"/>
                  </a:lnTo>
                  <a:close/>
                </a:path>
                <a:path w="623569" h="152400">
                  <a:moveTo>
                    <a:pt x="150190" y="121183"/>
                  </a:moveTo>
                  <a:lnTo>
                    <a:pt x="75438" y="121183"/>
                  </a:lnTo>
                  <a:lnTo>
                    <a:pt x="75438" y="85445"/>
                  </a:lnTo>
                  <a:lnTo>
                    <a:pt x="51269" y="85445"/>
                  </a:lnTo>
                  <a:lnTo>
                    <a:pt x="51269" y="121183"/>
                  </a:lnTo>
                  <a:lnTo>
                    <a:pt x="0" y="121183"/>
                  </a:lnTo>
                  <a:lnTo>
                    <a:pt x="0" y="142252"/>
                  </a:lnTo>
                  <a:lnTo>
                    <a:pt x="150190" y="142252"/>
                  </a:lnTo>
                  <a:lnTo>
                    <a:pt x="150190" y="121183"/>
                  </a:lnTo>
                  <a:close/>
                </a:path>
                <a:path w="623569" h="152400">
                  <a:moveTo>
                    <a:pt x="296748" y="70535"/>
                  </a:moveTo>
                  <a:lnTo>
                    <a:pt x="196634" y="70535"/>
                  </a:lnTo>
                  <a:lnTo>
                    <a:pt x="196634" y="26085"/>
                  </a:lnTo>
                  <a:lnTo>
                    <a:pt x="295033" y="26085"/>
                  </a:lnTo>
                  <a:lnTo>
                    <a:pt x="295033" y="4495"/>
                  </a:lnTo>
                  <a:lnTo>
                    <a:pt x="172808" y="4495"/>
                  </a:lnTo>
                  <a:lnTo>
                    <a:pt x="172808" y="26085"/>
                  </a:lnTo>
                  <a:lnTo>
                    <a:pt x="172808" y="70535"/>
                  </a:lnTo>
                  <a:lnTo>
                    <a:pt x="172808" y="92125"/>
                  </a:lnTo>
                  <a:lnTo>
                    <a:pt x="296748" y="92125"/>
                  </a:lnTo>
                  <a:lnTo>
                    <a:pt x="296748" y="70535"/>
                  </a:lnTo>
                  <a:close/>
                </a:path>
                <a:path w="623569" h="152400">
                  <a:moveTo>
                    <a:pt x="309016" y="121183"/>
                  </a:moveTo>
                  <a:lnTo>
                    <a:pt x="158826" y="121183"/>
                  </a:lnTo>
                  <a:lnTo>
                    <a:pt x="158826" y="142252"/>
                  </a:lnTo>
                  <a:lnTo>
                    <a:pt x="309016" y="142252"/>
                  </a:lnTo>
                  <a:lnTo>
                    <a:pt x="309016" y="121183"/>
                  </a:lnTo>
                  <a:close/>
                </a:path>
                <a:path w="623569" h="152400">
                  <a:moveTo>
                    <a:pt x="463346" y="80619"/>
                  </a:moveTo>
                  <a:lnTo>
                    <a:pt x="429704" y="54495"/>
                  </a:lnTo>
                  <a:lnTo>
                    <a:pt x="428307" y="53340"/>
                  </a:lnTo>
                  <a:lnTo>
                    <a:pt x="424649" y="50330"/>
                  </a:lnTo>
                  <a:lnTo>
                    <a:pt x="420090" y="46316"/>
                  </a:lnTo>
                  <a:lnTo>
                    <a:pt x="409486" y="36601"/>
                  </a:lnTo>
                  <a:lnTo>
                    <a:pt x="405091" y="28486"/>
                  </a:lnTo>
                  <a:lnTo>
                    <a:pt x="404990" y="2933"/>
                  </a:lnTo>
                  <a:lnTo>
                    <a:pt x="380479" y="2933"/>
                  </a:lnTo>
                  <a:lnTo>
                    <a:pt x="380479" y="28486"/>
                  </a:lnTo>
                  <a:lnTo>
                    <a:pt x="375996" y="36601"/>
                  </a:lnTo>
                  <a:lnTo>
                    <a:pt x="340245" y="66865"/>
                  </a:lnTo>
                  <a:lnTo>
                    <a:pt x="322135" y="80619"/>
                  </a:lnTo>
                  <a:lnTo>
                    <a:pt x="336626" y="96672"/>
                  </a:lnTo>
                  <a:lnTo>
                    <a:pt x="372364" y="70091"/>
                  </a:lnTo>
                  <a:lnTo>
                    <a:pt x="392734" y="53340"/>
                  </a:lnTo>
                  <a:lnTo>
                    <a:pt x="399821" y="59385"/>
                  </a:lnTo>
                  <a:lnTo>
                    <a:pt x="413105" y="70091"/>
                  </a:lnTo>
                  <a:lnTo>
                    <a:pt x="426567" y="80441"/>
                  </a:lnTo>
                  <a:lnTo>
                    <a:pt x="440728" y="90970"/>
                  </a:lnTo>
                  <a:lnTo>
                    <a:pt x="448843" y="96672"/>
                  </a:lnTo>
                  <a:lnTo>
                    <a:pt x="463346" y="80619"/>
                  </a:lnTo>
                  <a:close/>
                </a:path>
                <a:path w="623569" h="152400">
                  <a:moveTo>
                    <a:pt x="467829" y="121183"/>
                  </a:moveTo>
                  <a:lnTo>
                    <a:pt x="404825" y="121183"/>
                  </a:lnTo>
                  <a:lnTo>
                    <a:pt x="404825" y="84759"/>
                  </a:lnTo>
                  <a:lnTo>
                    <a:pt x="380657" y="84759"/>
                  </a:lnTo>
                  <a:lnTo>
                    <a:pt x="380657" y="121183"/>
                  </a:lnTo>
                  <a:lnTo>
                    <a:pt x="317639" y="121183"/>
                  </a:lnTo>
                  <a:lnTo>
                    <a:pt x="317639" y="142252"/>
                  </a:lnTo>
                  <a:lnTo>
                    <a:pt x="467829" y="142252"/>
                  </a:lnTo>
                  <a:lnTo>
                    <a:pt x="467829" y="121183"/>
                  </a:lnTo>
                  <a:close/>
                </a:path>
                <a:path w="623569" h="152400">
                  <a:moveTo>
                    <a:pt x="547928" y="6553"/>
                  </a:moveTo>
                  <a:lnTo>
                    <a:pt x="483882" y="6553"/>
                  </a:lnTo>
                  <a:lnTo>
                    <a:pt x="483882" y="27622"/>
                  </a:lnTo>
                  <a:lnTo>
                    <a:pt x="524459" y="27622"/>
                  </a:lnTo>
                  <a:lnTo>
                    <a:pt x="524459" y="62141"/>
                  </a:lnTo>
                  <a:lnTo>
                    <a:pt x="487464" y="108254"/>
                  </a:lnTo>
                  <a:lnTo>
                    <a:pt x="476808" y="120662"/>
                  </a:lnTo>
                  <a:lnTo>
                    <a:pt x="493725" y="134302"/>
                  </a:lnTo>
                  <a:lnTo>
                    <a:pt x="524624" y="98120"/>
                  </a:lnTo>
                  <a:lnTo>
                    <a:pt x="547928" y="59728"/>
                  </a:lnTo>
                  <a:lnTo>
                    <a:pt x="547928" y="6553"/>
                  </a:lnTo>
                  <a:close/>
                </a:path>
                <a:path w="623569" h="152400">
                  <a:moveTo>
                    <a:pt x="623201" y="0"/>
                  </a:moveTo>
                  <a:lnTo>
                    <a:pt x="599719" y="0"/>
                  </a:lnTo>
                  <a:lnTo>
                    <a:pt x="599719" y="52654"/>
                  </a:lnTo>
                  <a:lnTo>
                    <a:pt x="584530" y="52654"/>
                  </a:lnTo>
                  <a:lnTo>
                    <a:pt x="584530" y="1727"/>
                  </a:lnTo>
                  <a:lnTo>
                    <a:pt x="561403" y="1727"/>
                  </a:lnTo>
                  <a:lnTo>
                    <a:pt x="561403" y="147942"/>
                  </a:lnTo>
                  <a:lnTo>
                    <a:pt x="584530" y="147942"/>
                  </a:lnTo>
                  <a:lnTo>
                    <a:pt x="584530" y="75438"/>
                  </a:lnTo>
                  <a:lnTo>
                    <a:pt x="599719" y="75438"/>
                  </a:lnTo>
                  <a:lnTo>
                    <a:pt x="599719" y="152260"/>
                  </a:lnTo>
                  <a:lnTo>
                    <a:pt x="623201" y="152260"/>
                  </a:lnTo>
                  <a:lnTo>
                    <a:pt x="623201" y="75438"/>
                  </a:lnTo>
                  <a:lnTo>
                    <a:pt x="623201" y="52654"/>
                  </a:lnTo>
                  <a:lnTo>
                    <a:pt x="62320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733789" y="1083584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727695" y="1077457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95239" y="1144252"/>
              <a:ext cx="200653" cy="202347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2721907" y="1037565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715814" y="1031438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83358" y="1098234"/>
              <a:ext cx="200653" cy="202347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2654013" y="7576781"/>
              <a:ext cx="454025" cy="153035"/>
            </a:xfrm>
            <a:custGeom>
              <a:avLst/>
              <a:gdLst/>
              <a:ahLst/>
              <a:cxnLst/>
              <a:rect l="l" t="t" r="r" b="b"/>
              <a:pathLst>
                <a:path w="454025" h="153034">
                  <a:moveTo>
                    <a:pt x="82511" y="28206"/>
                  </a:moveTo>
                  <a:lnTo>
                    <a:pt x="58686" y="28206"/>
                  </a:lnTo>
                  <a:lnTo>
                    <a:pt x="58686" y="106057"/>
                  </a:lnTo>
                  <a:lnTo>
                    <a:pt x="82511" y="106057"/>
                  </a:lnTo>
                  <a:lnTo>
                    <a:pt x="82511" y="28206"/>
                  </a:lnTo>
                  <a:close/>
                </a:path>
                <a:path w="454025" h="153034">
                  <a:moveTo>
                    <a:pt x="82511" y="7620"/>
                  </a:moveTo>
                  <a:lnTo>
                    <a:pt x="0" y="7620"/>
                  </a:lnTo>
                  <a:lnTo>
                    <a:pt x="0" y="27940"/>
                  </a:lnTo>
                  <a:lnTo>
                    <a:pt x="0" y="106680"/>
                  </a:lnTo>
                  <a:lnTo>
                    <a:pt x="0" y="127000"/>
                  </a:lnTo>
                  <a:lnTo>
                    <a:pt x="82511" y="127000"/>
                  </a:lnTo>
                  <a:lnTo>
                    <a:pt x="82511" y="106680"/>
                  </a:lnTo>
                  <a:lnTo>
                    <a:pt x="23825" y="106680"/>
                  </a:lnTo>
                  <a:lnTo>
                    <a:pt x="23825" y="27940"/>
                  </a:lnTo>
                  <a:lnTo>
                    <a:pt x="82511" y="27940"/>
                  </a:lnTo>
                  <a:lnTo>
                    <a:pt x="82511" y="7620"/>
                  </a:lnTo>
                  <a:close/>
                </a:path>
                <a:path w="454025" h="153034">
                  <a:moveTo>
                    <a:pt x="147942" y="53340"/>
                  </a:moveTo>
                  <a:lnTo>
                    <a:pt x="127228" y="53340"/>
                  </a:lnTo>
                  <a:lnTo>
                    <a:pt x="127228" y="0"/>
                  </a:lnTo>
                  <a:lnTo>
                    <a:pt x="103403" y="0"/>
                  </a:lnTo>
                  <a:lnTo>
                    <a:pt x="103403" y="53340"/>
                  </a:lnTo>
                  <a:lnTo>
                    <a:pt x="103403" y="76200"/>
                  </a:lnTo>
                  <a:lnTo>
                    <a:pt x="103403" y="152400"/>
                  </a:lnTo>
                  <a:lnTo>
                    <a:pt x="127228" y="152400"/>
                  </a:lnTo>
                  <a:lnTo>
                    <a:pt x="127228" y="76200"/>
                  </a:lnTo>
                  <a:lnTo>
                    <a:pt x="147942" y="76200"/>
                  </a:lnTo>
                  <a:lnTo>
                    <a:pt x="147942" y="53340"/>
                  </a:lnTo>
                  <a:close/>
                </a:path>
                <a:path w="454025" h="153034">
                  <a:moveTo>
                    <a:pt x="289331" y="2540"/>
                  </a:moveTo>
                  <a:lnTo>
                    <a:pt x="168833" y="2540"/>
                  </a:lnTo>
                  <a:lnTo>
                    <a:pt x="168833" y="24130"/>
                  </a:lnTo>
                  <a:lnTo>
                    <a:pt x="168833" y="50800"/>
                  </a:lnTo>
                  <a:lnTo>
                    <a:pt x="168833" y="72390"/>
                  </a:lnTo>
                  <a:lnTo>
                    <a:pt x="289331" y="72390"/>
                  </a:lnTo>
                  <a:lnTo>
                    <a:pt x="289331" y="51333"/>
                  </a:lnTo>
                  <a:lnTo>
                    <a:pt x="289331" y="50800"/>
                  </a:lnTo>
                  <a:lnTo>
                    <a:pt x="289331" y="24231"/>
                  </a:lnTo>
                  <a:lnTo>
                    <a:pt x="265506" y="24231"/>
                  </a:lnTo>
                  <a:lnTo>
                    <a:pt x="265506" y="50800"/>
                  </a:lnTo>
                  <a:lnTo>
                    <a:pt x="192646" y="50800"/>
                  </a:lnTo>
                  <a:lnTo>
                    <a:pt x="192646" y="24130"/>
                  </a:lnTo>
                  <a:lnTo>
                    <a:pt x="289331" y="24130"/>
                  </a:lnTo>
                  <a:lnTo>
                    <a:pt x="289331" y="2540"/>
                  </a:lnTo>
                  <a:close/>
                </a:path>
                <a:path w="454025" h="153034">
                  <a:moveTo>
                    <a:pt x="304177" y="87249"/>
                  </a:moveTo>
                  <a:lnTo>
                    <a:pt x="153987" y="87249"/>
                  </a:lnTo>
                  <a:lnTo>
                    <a:pt x="153987" y="108305"/>
                  </a:lnTo>
                  <a:lnTo>
                    <a:pt x="216992" y="108305"/>
                  </a:lnTo>
                  <a:lnTo>
                    <a:pt x="216992" y="153022"/>
                  </a:lnTo>
                  <a:lnTo>
                    <a:pt x="241160" y="153022"/>
                  </a:lnTo>
                  <a:lnTo>
                    <a:pt x="241160" y="108305"/>
                  </a:lnTo>
                  <a:lnTo>
                    <a:pt x="304177" y="108305"/>
                  </a:lnTo>
                  <a:lnTo>
                    <a:pt x="304177" y="87249"/>
                  </a:lnTo>
                  <a:close/>
                </a:path>
                <a:path w="454025" h="153034">
                  <a:moveTo>
                    <a:pt x="416560" y="107950"/>
                  </a:moveTo>
                  <a:lnTo>
                    <a:pt x="344906" y="107950"/>
                  </a:lnTo>
                  <a:lnTo>
                    <a:pt x="344906" y="76200"/>
                  </a:lnTo>
                  <a:lnTo>
                    <a:pt x="405333" y="76200"/>
                  </a:lnTo>
                  <a:lnTo>
                    <a:pt x="405333" y="55880"/>
                  </a:lnTo>
                  <a:lnTo>
                    <a:pt x="405333" y="26670"/>
                  </a:lnTo>
                  <a:lnTo>
                    <a:pt x="405333" y="6350"/>
                  </a:lnTo>
                  <a:lnTo>
                    <a:pt x="320916" y="6350"/>
                  </a:lnTo>
                  <a:lnTo>
                    <a:pt x="320916" y="26670"/>
                  </a:lnTo>
                  <a:lnTo>
                    <a:pt x="381508" y="26670"/>
                  </a:lnTo>
                  <a:lnTo>
                    <a:pt x="381508" y="55880"/>
                  </a:lnTo>
                  <a:lnTo>
                    <a:pt x="321094" y="55880"/>
                  </a:lnTo>
                  <a:lnTo>
                    <a:pt x="321094" y="76200"/>
                  </a:lnTo>
                  <a:lnTo>
                    <a:pt x="321094" y="107950"/>
                  </a:lnTo>
                  <a:lnTo>
                    <a:pt x="321094" y="128270"/>
                  </a:lnTo>
                  <a:lnTo>
                    <a:pt x="416560" y="128270"/>
                  </a:lnTo>
                  <a:lnTo>
                    <a:pt x="416560" y="107950"/>
                  </a:lnTo>
                  <a:close/>
                </a:path>
                <a:path w="454025" h="153034">
                  <a:moveTo>
                    <a:pt x="453491" y="584"/>
                  </a:moveTo>
                  <a:lnTo>
                    <a:pt x="429679" y="584"/>
                  </a:lnTo>
                  <a:lnTo>
                    <a:pt x="429679" y="153022"/>
                  </a:lnTo>
                  <a:lnTo>
                    <a:pt x="453491" y="153022"/>
                  </a:lnTo>
                  <a:lnTo>
                    <a:pt x="453491" y="58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512313" y="6984834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2506221" y="6978706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73764" y="7045502"/>
              <a:ext cx="200653" cy="20234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4011" y="2108147"/>
              <a:ext cx="2398345" cy="137465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64219" y="7856487"/>
              <a:ext cx="1751060" cy="102188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59862" y="1539371"/>
              <a:ext cx="2112422" cy="137630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2221483"/>
              <a:ext cx="9157838" cy="806551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246" y="4249108"/>
              <a:ext cx="5658023" cy="461410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00350" y="5252588"/>
              <a:ext cx="1898691" cy="149030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872577" y="6269058"/>
              <a:ext cx="3415422" cy="33836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63103" y="4005452"/>
              <a:ext cx="6442320" cy="3912547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0453615" y="4959774"/>
              <a:ext cx="3222625" cy="1957070"/>
            </a:xfrm>
            <a:custGeom>
              <a:avLst/>
              <a:gdLst/>
              <a:ahLst/>
              <a:cxnLst/>
              <a:rect l="l" t="t" r="r" b="b"/>
              <a:pathLst>
                <a:path w="3222625" h="1957070">
                  <a:moveTo>
                    <a:pt x="12283" y="0"/>
                  </a:moveTo>
                  <a:lnTo>
                    <a:pt x="3161" y="28360"/>
                  </a:lnTo>
                  <a:lnTo>
                    <a:pt x="0" y="53469"/>
                  </a:lnTo>
                  <a:lnTo>
                    <a:pt x="90" y="76410"/>
                  </a:lnTo>
                  <a:lnTo>
                    <a:pt x="722" y="98267"/>
                  </a:lnTo>
                  <a:lnTo>
                    <a:pt x="722" y="1635866"/>
                  </a:lnTo>
                  <a:lnTo>
                    <a:pt x="2841" y="1688928"/>
                  </a:lnTo>
                  <a:lnTo>
                    <a:pt x="9246" y="1736903"/>
                  </a:lnTo>
                  <a:lnTo>
                    <a:pt x="20005" y="1779880"/>
                  </a:lnTo>
                  <a:lnTo>
                    <a:pt x="35191" y="1817950"/>
                  </a:lnTo>
                  <a:lnTo>
                    <a:pt x="54872" y="1851202"/>
                  </a:lnTo>
                  <a:lnTo>
                    <a:pt x="108003" y="1903618"/>
                  </a:lnTo>
                  <a:lnTo>
                    <a:pt x="141594" y="1922961"/>
                  </a:lnTo>
                  <a:lnTo>
                    <a:pt x="179961" y="1937849"/>
                  </a:lnTo>
                  <a:lnTo>
                    <a:pt x="223176" y="1948371"/>
                  </a:lnTo>
                  <a:lnTo>
                    <a:pt x="271307" y="1954618"/>
                  </a:lnTo>
                  <a:lnTo>
                    <a:pt x="324427" y="1956680"/>
                  </a:lnTo>
                  <a:lnTo>
                    <a:pt x="656710" y="1956680"/>
                  </a:lnTo>
                  <a:lnTo>
                    <a:pt x="656710" y="277461"/>
                  </a:lnTo>
                  <a:lnTo>
                    <a:pt x="385122" y="277461"/>
                  </a:lnTo>
                  <a:lnTo>
                    <a:pt x="336620" y="273938"/>
                  </a:lnTo>
                  <a:lnTo>
                    <a:pt x="294080" y="262287"/>
                  </a:lnTo>
                  <a:lnTo>
                    <a:pt x="255875" y="240882"/>
                  </a:lnTo>
                  <a:lnTo>
                    <a:pt x="220379" y="208096"/>
                  </a:lnTo>
                  <a:lnTo>
                    <a:pt x="188105" y="173614"/>
                  </a:lnTo>
                  <a:lnTo>
                    <a:pt x="154867" y="139372"/>
                  </a:lnTo>
                  <a:lnTo>
                    <a:pt x="120666" y="105131"/>
                  </a:lnTo>
                  <a:lnTo>
                    <a:pt x="85502" y="70649"/>
                  </a:lnTo>
                  <a:lnTo>
                    <a:pt x="12283" y="0"/>
                  </a:lnTo>
                  <a:close/>
                </a:path>
                <a:path w="3222625" h="1957070">
                  <a:moveTo>
                    <a:pt x="2419071" y="274571"/>
                  </a:moveTo>
                  <a:lnTo>
                    <a:pt x="656710" y="274571"/>
                  </a:lnTo>
                  <a:lnTo>
                    <a:pt x="656710" y="1956680"/>
                  </a:lnTo>
                  <a:lnTo>
                    <a:pt x="945825" y="1956680"/>
                  </a:lnTo>
                  <a:lnTo>
                    <a:pt x="945825" y="277461"/>
                  </a:lnTo>
                  <a:lnTo>
                    <a:pt x="2419071" y="277461"/>
                  </a:lnTo>
                  <a:lnTo>
                    <a:pt x="2419071" y="274571"/>
                  </a:lnTo>
                  <a:close/>
                </a:path>
                <a:path w="3222625" h="1957070">
                  <a:moveTo>
                    <a:pt x="2419071" y="277461"/>
                  </a:moveTo>
                  <a:lnTo>
                    <a:pt x="945825" y="277461"/>
                  </a:lnTo>
                  <a:lnTo>
                    <a:pt x="945825" y="1956680"/>
                  </a:lnTo>
                  <a:lnTo>
                    <a:pt x="2419071" y="1956680"/>
                  </a:lnTo>
                  <a:lnTo>
                    <a:pt x="2419071" y="277461"/>
                  </a:lnTo>
                  <a:close/>
                </a:path>
                <a:path w="3222625" h="1957070">
                  <a:moveTo>
                    <a:pt x="2705272" y="274571"/>
                  </a:moveTo>
                  <a:lnTo>
                    <a:pt x="2419071" y="274571"/>
                  </a:lnTo>
                  <a:lnTo>
                    <a:pt x="2419071" y="1956680"/>
                  </a:lnTo>
                  <a:lnTo>
                    <a:pt x="2705272" y="1956680"/>
                  </a:lnTo>
                  <a:lnTo>
                    <a:pt x="2705272" y="274571"/>
                  </a:lnTo>
                  <a:close/>
                </a:path>
                <a:path w="3222625" h="1957070">
                  <a:moveTo>
                    <a:pt x="2913299" y="274571"/>
                  </a:moveTo>
                  <a:lnTo>
                    <a:pt x="2705272" y="274571"/>
                  </a:lnTo>
                  <a:lnTo>
                    <a:pt x="2705272" y="1956680"/>
                  </a:lnTo>
                  <a:lnTo>
                    <a:pt x="2916189" y="1956680"/>
                  </a:lnTo>
                  <a:lnTo>
                    <a:pt x="2968274" y="1954042"/>
                  </a:lnTo>
                  <a:lnTo>
                    <a:pt x="3015707" y="1946179"/>
                  </a:lnTo>
                  <a:lnTo>
                    <a:pt x="3058424" y="1933170"/>
                  </a:lnTo>
                  <a:lnTo>
                    <a:pt x="3096360" y="1915092"/>
                  </a:lnTo>
                  <a:lnTo>
                    <a:pt x="3129449" y="1892025"/>
                  </a:lnTo>
                  <a:lnTo>
                    <a:pt x="3157626" y="1864046"/>
                  </a:lnTo>
                  <a:lnTo>
                    <a:pt x="3180826" y="1831233"/>
                  </a:lnTo>
                  <a:lnTo>
                    <a:pt x="3198983" y="1793664"/>
                  </a:lnTo>
                  <a:lnTo>
                    <a:pt x="3212034" y="1751418"/>
                  </a:lnTo>
                  <a:lnTo>
                    <a:pt x="3219912" y="1704573"/>
                  </a:lnTo>
                  <a:lnTo>
                    <a:pt x="3222552" y="1653207"/>
                  </a:lnTo>
                  <a:lnTo>
                    <a:pt x="3222552" y="583825"/>
                  </a:lnTo>
                  <a:lnTo>
                    <a:pt x="3220040" y="530370"/>
                  </a:lnTo>
                  <a:lnTo>
                    <a:pt x="3212486" y="481944"/>
                  </a:lnTo>
                  <a:lnTo>
                    <a:pt x="3199863" y="438560"/>
                  </a:lnTo>
                  <a:lnTo>
                    <a:pt x="3182146" y="400231"/>
                  </a:lnTo>
                  <a:lnTo>
                    <a:pt x="3159308" y="366971"/>
                  </a:lnTo>
                  <a:lnTo>
                    <a:pt x="3131325" y="338792"/>
                  </a:lnTo>
                  <a:lnTo>
                    <a:pt x="3098169" y="315707"/>
                  </a:lnTo>
                  <a:lnTo>
                    <a:pt x="3059814" y="297729"/>
                  </a:lnTo>
                  <a:lnTo>
                    <a:pt x="3016235" y="284872"/>
                  </a:lnTo>
                  <a:lnTo>
                    <a:pt x="2967405" y="277148"/>
                  </a:lnTo>
                  <a:lnTo>
                    <a:pt x="2913299" y="274571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1576012" y="5775591"/>
              <a:ext cx="1007110" cy="827405"/>
            </a:xfrm>
            <a:custGeom>
              <a:avLst/>
              <a:gdLst/>
              <a:ahLst/>
              <a:cxnLst/>
              <a:rect l="l" t="t" r="r" b="b"/>
              <a:pathLst>
                <a:path w="1007109" h="827404">
                  <a:moveTo>
                    <a:pt x="154355" y="22466"/>
                  </a:moveTo>
                  <a:lnTo>
                    <a:pt x="15367" y="22466"/>
                  </a:lnTo>
                  <a:lnTo>
                    <a:pt x="15367" y="68173"/>
                  </a:lnTo>
                  <a:lnTo>
                    <a:pt x="103403" y="68173"/>
                  </a:lnTo>
                  <a:lnTo>
                    <a:pt x="103327" y="120256"/>
                  </a:lnTo>
                  <a:lnTo>
                    <a:pt x="89916" y="161086"/>
                  </a:lnTo>
                  <a:lnTo>
                    <a:pt x="58750" y="200710"/>
                  </a:lnTo>
                  <a:lnTo>
                    <a:pt x="23114" y="243179"/>
                  </a:lnTo>
                  <a:lnTo>
                    <a:pt x="0" y="270103"/>
                  </a:lnTo>
                  <a:lnTo>
                    <a:pt x="36715" y="299707"/>
                  </a:lnTo>
                  <a:lnTo>
                    <a:pt x="63766" y="269074"/>
                  </a:lnTo>
                  <a:lnTo>
                    <a:pt x="103771" y="221183"/>
                  </a:lnTo>
                  <a:lnTo>
                    <a:pt x="138620" y="176822"/>
                  </a:lnTo>
                  <a:lnTo>
                    <a:pt x="153860" y="137439"/>
                  </a:lnTo>
                  <a:lnTo>
                    <a:pt x="154241" y="131368"/>
                  </a:lnTo>
                  <a:lnTo>
                    <a:pt x="154355" y="22466"/>
                  </a:lnTo>
                  <a:close/>
                </a:path>
                <a:path w="1007109" h="827404">
                  <a:moveTo>
                    <a:pt x="228155" y="723734"/>
                  </a:moveTo>
                  <a:lnTo>
                    <a:pt x="189572" y="723734"/>
                  </a:lnTo>
                  <a:lnTo>
                    <a:pt x="189572" y="555142"/>
                  </a:lnTo>
                  <a:lnTo>
                    <a:pt x="222542" y="555142"/>
                  </a:lnTo>
                  <a:lnTo>
                    <a:pt x="222542" y="509435"/>
                  </a:lnTo>
                  <a:lnTo>
                    <a:pt x="137871" y="509435"/>
                  </a:lnTo>
                  <a:lnTo>
                    <a:pt x="137871" y="555142"/>
                  </a:lnTo>
                  <a:lnTo>
                    <a:pt x="137871" y="723734"/>
                  </a:lnTo>
                  <a:lnTo>
                    <a:pt x="88417" y="723734"/>
                  </a:lnTo>
                  <a:lnTo>
                    <a:pt x="88417" y="555142"/>
                  </a:lnTo>
                  <a:lnTo>
                    <a:pt x="137871" y="555142"/>
                  </a:lnTo>
                  <a:lnTo>
                    <a:pt x="137871" y="509435"/>
                  </a:lnTo>
                  <a:lnTo>
                    <a:pt x="5994" y="509435"/>
                  </a:lnTo>
                  <a:lnTo>
                    <a:pt x="5994" y="555142"/>
                  </a:lnTo>
                  <a:lnTo>
                    <a:pt x="36715" y="555142"/>
                  </a:lnTo>
                  <a:lnTo>
                    <a:pt x="36715" y="723734"/>
                  </a:lnTo>
                  <a:lnTo>
                    <a:pt x="2247" y="723734"/>
                  </a:lnTo>
                  <a:lnTo>
                    <a:pt x="2247" y="769442"/>
                  </a:lnTo>
                  <a:lnTo>
                    <a:pt x="228155" y="769442"/>
                  </a:lnTo>
                  <a:lnTo>
                    <a:pt x="228155" y="723734"/>
                  </a:lnTo>
                  <a:close/>
                </a:path>
                <a:path w="1007109" h="827404">
                  <a:moveTo>
                    <a:pt x="304584" y="495198"/>
                  </a:moveTo>
                  <a:lnTo>
                    <a:pt x="252882" y="495198"/>
                  </a:lnTo>
                  <a:lnTo>
                    <a:pt x="252882" y="826008"/>
                  </a:lnTo>
                  <a:lnTo>
                    <a:pt x="304584" y="826008"/>
                  </a:lnTo>
                  <a:lnTo>
                    <a:pt x="304584" y="495198"/>
                  </a:lnTo>
                  <a:close/>
                </a:path>
                <a:path w="1007109" h="827404">
                  <a:moveTo>
                    <a:pt x="317690" y="8242"/>
                  </a:moveTo>
                  <a:lnTo>
                    <a:pt x="266738" y="8242"/>
                  </a:lnTo>
                  <a:lnTo>
                    <a:pt x="266738" y="122504"/>
                  </a:lnTo>
                  <a:lnTo>
                    <a:pt x="233781" y="122504"/>
                  </a:lnTo>
                  <a:lnTo>
                    <a:pt x="233781" y="11988"/>
                  </a:lnTo>
                  <a:lnTo>
                    <a:pt x="183578" y="11988"/>
                  </a:lnTo>
                  <a:lnTo>
                    <a:pt x="183578" y="329298"/>
                  </a:lnTo>
                  <a:lnTo>
                    <a:pt x="233781" y="329298"/>
                  </a:lnTo>
                  <a:lnTo>
                    <a:pt x="233781" y="171958"/>
                  </a:lnTo>
                  <a:lnTo>
                    <a:pt x="266738" y="171958"/>
                  </a:lnTo>
                  <a:lnTo>
                    <a:pt x="266738" y="338670"/>
                  </a:lnTo>
                  <a:lnTo>
                    <a:pt x="317690" y="338670"/>
                  </a:lnTo>
                  <a:lnTo>
                    <a:pt x="317690" y="171958"/>
                  </a:lnTo>
                  <a:lnTo>
                    <a:pt x="317690" y="122504"/>
                  </a:lnTo>
                  <a:lnTo>
                    <a:pt x="317690" y="8242"/>
                  </a:lnTo>
                  <a:close/>
                </a:path>
                <a:path w="1007109" h="827404">
                  <a:moveTo>
                    <a:pt x="566458" y="163715"/>
                  </a:moveTo>
                  <a:lnTo>
                    <a:pt x="537603" y="138607"/>
                  </a:lnTo>
                  <a:lnTo>
                    <a:pt x="506514" y="109016"/>
                  </a:lnTo>
                  <a:lnTo>
                    <a:pt x="497522" y="100774"/>
                  </a:lnTo>
                  <a:lnTo>
                    <a:pt x="491147" y="95148"/>
                  </a:lnTo>
                  <a:lnTo>
                    <a:pt x="484403" y="78295"/>
                  </a:lnTo>
                  <a:lnTo>
                    <a:pt x="484403" y="14986"/>
                  </a:lnTo>
                  <a:lnTo>
                    <a:pt x="431965" y="14986"/>
                  </a:lnTo>
                  <a:lnTo>
                    <a:pt x="431965" y="78295"/>
                  </a:lnTo>
                  <a:lnTo>
                    <a:pt x="425221" y="95148"/>
                  </a:lnTo>
                  <a:lnTo>
                    <a:pt x="418846" y="100774"/>
                  </a:lnTo>
                  <a:lnTo>
                    <a:pt x="400558" y="117894"/>
                  </a:lnTo>
                  <a:lnTo>
                    <a:pt x="372071" y="144018"/>
                  </a:lnTo>
                  <a:lnTo>
                    <a:pt x="364401" y="150952"/>
                  </a:lnTo>
                  <a:lnTo>
                    <a:pt x="356273" y="158165"/>
                  </a:lnTo>
                  <a:lnTo>
                    <a:pt x="343166" y="169710"/>
                  </a:lnTo>
                  <a:lnTo>
                    <a:pt x="374269" y="205295"/>
                  </a:lnTo>
                  <a:lnTo>
                    <a:pt x="404850" y="179349"/>
                  </a:lnTo>
                  <a:lnTo>
                    <a:pt x="436994" y="150710"/>
                  </a:lnTo>
                  <a:lnTo>
                    <a:pt x="458177" y="131114"/>
                  </a:lnTo>
                  <a:lnTo>
                    <a:pt x="468528" y="140690"/>
                  </a:lnTo>
                  <a:lnTo>
                    <a:pt x="487400" y="157721"/>
                  </a:lnTo>
                  <a:lnTo>
                    <a:pt x="506133" y="174205"/>
                  </a:lnTo>
                  <a:lnTo>
                    <a:pt x="525805" y="190423"/>
                  </a:lnTo>
                  <a:lnTo>
                    <a:pt x="536854" y="199301"/>
                  </a:lnTo>
                  <a:lnTo>
                    <a:pt x="566458" y="163715"/>
                  </a:lnTo>
                  <a:close/>
                </a:path>
                <a:path w="1007109" h="827404">
                  <a:moveTo>
                    <a:pt x="643255" y="649236"/>
                  </a:moveTo>
                  <a:lnTo>
                    <a:pt x="425970" y="649236"/>
                  </a:lnTo>
                  <a:lnTo>
                    <a:pt x="425970" y="551446"/>
                  </a:lnTo>
                  <a:lnTo>
                    <a:pt x="639508" y="551446"/>
                  </a:lnTo>
                  <a:lnTo>
                    <a:pt x="639508" y="505726"/>
                  </a:lnTo>
                  <a:lnTo>
                    <a:pt x="374269" y="505726"/>
                  </a:lnTo>
                  <a:lnTo>
                    <a:pt x="374269" y="551446"/>
                  </a:lnTo>
                  <a:lnTo>
                    <a:pt x="374269" y="649236"/>
                  </a:lnTo>
                  <a:lnTo>
                    <a:pt x="374269" y="694956"/>
                  </a:lnTo>
                  <a:lnTo>
                    <a:pt x="643255" y="694956"/>
                  </a:lnTo>
                  <a:lnTo>
                    <a:pt x="643255" y="649236"/>
                  </a:lnTo>
                  <a:close/>
                </a:path>
                <a:path w="1007109" h="827404">
                  <a:moveTo>
                    <a:pt x="646620" y="8242"/>
                  </a:moveTo>
                  <a:lnTo>
                    <a:pt x="594931" y="8242"/>
                  </a:lnTo>
                  <a:lnTo>
                    <a:pt x="594931" y="63677"/>
                  </a:lnTo>
                  <a:lnTo>
                    <a:pt x="532739" y="63677"/>
                  </a:lnTo>
                  <a:lnTo>
                    <a:pt x="532739" y="109385"/>
                  </a:lnTo>
                  <a:lnTo>
                    <a:pt x="594931" y="109385"/>
                  </a:lnTo>
                  <a:lnTo>
                    <a:pt x="594931" y="245008"/>
                  </a:lnTo>
                  <a:lnTo>
                    <a:pt x="646620" y="245008"/>
                  </a:lnTo>
                  <a:lnTo>
                    <a:pt x="646620" y="8242"/>
                  </a:lnTo>
                  <a:close/>
                </a:path>
                <a:path w="1007109" h="827404">
                  <a:moveTo>
                    <a:pt x="654494" y="290334"/>
                  </a:moveTo>
                  <a:lnTo>
                    <a:pt x="439826" y="290334"/>
                  </a:lnTo>
                  <a:lnTo>
                    <a:pt x="439826" y="219151"/>
                  </a:lnTo>
                  <a:lnTo>
                    <a:pt x="388124" y="219151"/>
                  </a:lnTo>
                  <a:lnTo>
                    <a:pt x="388124" y="336042"/>
                  </a:lnTo>
                  <a:lnTo>
                    <a:pt x="654494" y="336042"/>
                  </a:lnTo>
                  <a:lnTo>
                    <a:pt x="654494" y="290334"/>
                  </a:lnTo>
                  <a:close/>
                </a:path>
                <a:path w="1007109" h="827404">
                  <a:moveTo>
                    <a:pt x="669848" y="758202"/>
                  </a:moveTo>
                  <a:lnTo>
                    <a:pt x="343916" y="758202"/>
                  </a:lnTo>
                  <a:lnTo>
                    <a:pt x="343916" y="803897"/>
                  </a:lnTo>
                  <a:lnTo>
                    <a:pt x="669848" y="803897"/>
                  </a:lnTo>
                  <a:lnTo>
                    <a:pt x="669848" y="758202"/>
                  </a:lnTo>
                  <a:close/>
                </a:path>
                <a:path w="1007109" h="827404">
                  <a:moveTo>
                    <a:pt x="848550" y="500075"/>
                  </a:moveTo>
                  <a:lnTo>
                    <a:pt x="797610" y="500075"/>
                  </a:lnTo>
                  <a:lnTo>
                    <a:pt x="797610" y="541286"/>
                  </a:lnTo>
                  <a:lnTo>
                    <a:pt x="750023" y="541286"/>
                  </a:lnTo>
                  <a:lnTo>
                    <a:pt x="750023" y="500646"/>
                  </a:lnTo>
                  <a:lnTo>
                    <a:pt x="699071" y="500646"/>
                  </a:lnTo>
                  <a:lnTo>
                    <a:pt x="699071" y="541286"/>
                  </a:lnTo>
                  <a:lnTo>
                    <a:pt x="699071" y="585736"/>
                  </a:lnTo>
                  <a:lnTo>
                    <a:pt x="699071" y="628916"/>
                  </a:lnTo>
                  <a:lnTo>
                    <a:pt x="699071" y="673366"/>
                  </a:lnTo>
                  <a:lnTo>
                    <a:pt x="848550" y="673366"/>
                  </a:lnTo>
                  <a:lnTo>
                    <a:pt x="848550" y="628942"/>
                  </a:lnTo>
                  <a:lnTo>
                    <a:pt x="848550" y="585863"/>
                  </a:lnTo>
                  <a:lnTo>
                    <a:pt x="797610" y="585863"/>
                  </a:lnTo>
                  <a:lnTo>
                    <a:pt x="797610" y="628916"/>
                  </a:lnTo>
                  <a:lnTo>
                    <a:pt x="750023" y="628916"/>
                  </a:lnTo>
                  <a:lnTo>
                    <a:pt x="750023" y="585736"/>
                  </a:lnTo>
                  <a:lnTo>
                    <a:pt x="848550" y="585736"/>
                  </a:lnTo>
                  <a:lnTo>
                    <a:pt x="848550" y="541655"/>
                  </a:lnTo>
                  <a:lnTo>
                    <a:pt x="848550" y="541286"/>
                  </a:lnTo>
                  <a:lnTo>
                    <a:pt x="848550" y="500075"/>
                  </a:lnTo>
                  <a:close/>
                </a:path>
                <a:path w="1007109" h="827404">
                  <a:moveTo>
                    <a:pt x="864666" y="0"/>
                  </a:moveTo>
                  <a:lnTo>
                    <a:pt x="810348" y="0"/>
                  </a:lnTo>
                  <a:lnTo>
                    <a:pt x="688581" y="353275"/>
                  </a:lnTo>
                  <a:lnTo>
                    <a:pt x="742911" y="353275"/>
                  </a:lnTo>
                  <a:lnTo>
                    <a:pt x="864666" y="0"/>
                  </a:lnTo>
                  <a:close/>
                </a:path>
                <a:path w="1007109" h="827404">
                  <a:moveTo>
                    <a:pt x="1007021" y="698766"/>
                  </a:moveTo>
                  <a:lnTo>
                    <a:pt x="739533" y="698766"/>
                  </a:lnTo>
                  <a:lnTo>
                    <a:pt x="739533" y="744486"/>
                  </a:lnTo>
                  <a:lnTo>
                    <a:pt x="955332" y="744486"/>
                  </a:lnTo>
                  <a:lnTo>
                    <a:pt x="955332" y="827036"/>
                  </a:lnTo>
                  <a:lnTo>
                    <a:pt x="1007021" y="827036"/>
                  </a:lnTo>
                  <a:lnTo>
                    <a:pt x="1007021" y="744486"/>
                  </a:lnTo>
                  <a:lnTo>
                    <a:pt x="1007021" y="698766"/>
                  </a:lnTo>
                  <a:close/>
                </a:path>
                <a:path w="1007109" h="827404">
                  <a:moveTo>
                    <a:pt x="1007021" y="611708"/>
                  </a:moveTo>
                  <a:lnTo>
                    <a:pt x="956081" y="611708"/>
                  </a:lnTo>
                  <a:lnTo>
                    <a:pt x="956081" y="685520"/>
                  </a:lnTo>
                  <a:lnTo>
                    <a:pt x="1007021" y="685520"/>
                  </a:lnTo>
                  <a:lnTo>
                    <a:pt x="1007021" y="611708"/>
                  </a:lnTo>
                  <a:close/>
                </a:path>
                <a:path w="1007109" h="827404">
                  <a:moveTo>
                    <a:pt x="1007021" y="562876"/>
                  </a:moveTo>
                  <a:lnTo>
                    <a:pt x="926858" y="562876"/>
                  </a:lnTo>
                  <a:lnTo>
                    <a:pt x="926858" y="499376"/>
                  </a:lnTo>
                  <a:lnTo>
                    <a:pt x="876655" y="499376"/>
                  </a:lnTo>
                  <a:lnTo>
                    <a:pt x="876655" y="562876"/>
                  </a:lnTo>
                  <a:lnTo>
                    <a:pt x="876655" y="611136"/>
                  </a:lnTo>
                  <a:lnTo>
                    <a:pt x="876655" y="686066"/>
                  </a:lnTo>
                  <a:lnTo>
                    <a:pt x="926858" y="686066"/>
                  </a:lnTo>
                  <a:lnTo>
                    <a:pt x="926858" y="611136"/>
                  </a:lnTo>
                  <a:lnTo>
                    <a:pt x="1007021" y="611136"/>
                  </a:lnTo>
                  <a:lnTo>
                    <a:pt x="1007021" y="562876"/>
                  </a:lnTo>
                  <a:close/>
                </a:path>
                <a:path w="1007109" h="827404">
                  <a:moveTo>
                    <a:pt x="1007021" y="495198"/>
                  </a:moveTo>
                  <a:lnTo>
                    <a:pt x="956081" y="495198"/>
                  </a:lnTo>
                  <a:lnTo>
                    <a:pt x="956081" y="562267"/>
                  </a:lnTo>
                  <a:lnTo>
                    <a:pt x="1007021" y="562267"/>
                  </a:lnTo>
                  <a:lnTo>
                    <a:pt x="1007021" y="495198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718255" y="5528361"/>
              <a:ext cx="303530" cy="390525"/>
            </a:xfrm>
            <a:custGeom>
              <a:avLst/>
              <a:gdLst/>
              <a:ahLst/>
              <a:cxnLst/>
              <a:rect l="l" t="t" r="r" b="b"/>
              <a:pathLst>
                <a:path w="303529" h="390525">
                  <a:moveTo>
                    <a:pt x="303117" y="328872"/>
                  </a:moveTo>
                  <a:lnTo>
                    <a:pt x="229814" y="328872"/>
                  </a:lnTo>
                  <a:lnTo>
                    <a:pt x="234767" y="323919"/>
                  </a:lnTo>
                  <a:lnTo>
                    <a:pt x="234767" y="210003"/>
                  </a:lnTo>
                  <a:lnTo>
                    <a:pt x="229814" y="205050"/>
                  </a:lnTo>
                  <a:lnTo>
                    <a:pt x="0" y="205050"/>
                  </a:lnTo>
                  <a:lnTo>
                    <a:pt x="0" y="0"/>
                  </a:lnTo>
                  <a:lnTo>
                    <a:pt x="293211" y="0"/>
                  </a:lnTo>
                  <a:lnTo>
                    <a:pt x="293211" y="61416"/>
                  </a:lnTo>
                  <a:lnTo>
                    <a:pt x="68350" y="61416"/>
                  </a:lnTo>
                  <a:lnTo>
                    <a:pt x="68350" y="143634"/>
                  </a:lnTo>
                  <a:lnTo>
                    <a:pt x="257551" y="143634"/>
                  </a:lnTo>
                  <a:lnTo>
                    <a:pt x="278353" y="152549"/>
                  </a:lnTo>
                  <a:lnTo>
                    <a:pt x="293707" y="167903"/>
                  </a:lnTo>
                  <a:lnTo>
                    <a:pt x="303117" y="188705"/>
                  </a:lnTo>
                  <a:lnTo>
                    <a:pt x="303117" y="328872"/>
                  </a:lnTo>
                  <a:close/>
                </a:path>
                <a:path w="303529" h="390525">
                  <a:moveTo>
                    <a:pt x="257551" y="390288"/>
                  </a:moveTo>
                  <a:lnTo>
                    <a:pt x="45566" y="390288"/>
                  </a:lnTo>
                  <a:lnTo>
                    <a:pt x="24764" y="381373"/>
                  </a:lnTo>
                  <a:lnTo>
                    <a:pt x="9410" y="366019"/>
                  </a:lnTo>
                  <a:lnTo>
                    <a:pt x="0" y="345217"/>
                  </a:lnTo>
                  <a:lnTo>
                    <a:pt x="0" y="258046"/>
                  </a:lnTo>
                  <a:lnTo>
                    <a:pt x="68350" y="258046"/>
                  </a:lnTo>
                  <a:lnTo>
                    <a:pt x="68350" y="323919"/>
                  </a:lnTo>
                  <a:lnTo>
                    <a:pt x="73302" y="328872"/>
                  </a:lnTo>
                  <a:lnTo>
                    <a:pt x="303117" y="328872"/>
                  </a:lnTo>
                  <a:lnTo>
                    <a:pt x="303117" y="345217"/>
                  </a:lnTo>
                  <a:lnTo>
                    <a:pt x="293707" y="366019"/>
                  </a:lnTo>
                  <a:lnTo>
                    <a:pt x="278353" y="381373"/>
                  </a:lnTo>
                  <a:lnTo>
                    <a:pt x="257551" y="390288"/>
                  </a:lnTo>
                  <a:close/>
                </a:path>
              </a:pathLst>
            </a:custGeom>
            <a:solidFill>
              <a:srgbClr val="008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700438" y="1110967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694345" y="1104840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4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4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61888" y="1171635"/>
              <a:ext cx="200653" cy="20234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06960" y="4644947"/>
              <a:ext cx="699775" cy="1443445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10226561" y="4586897"/>
              <a:ext cx="871855" cy="163195"/>
            </a:xfrm>
            <a:custGeom>
              <a:avLst/>
              <a:gdLst/>
              <a:ahLst/>
              <a:cxnLst/>
              <a:rect l="l" t="t" r="r" b="b"/>
              <a:pathLst>
                <a:path w="871854" h="163195">
                  <a:moveTo>
                    <a:pt x="71120" y="10363"/>
                  </a:moveTo>
                  <a:lnTo>
                    <a:pt x="7073" y="10363"/>
                  </a:lnTo>
                  <a:lnTo>
                    <a:pt x="7073" y="31419"/>
                  </a:lnTo>
                  <a:lnTo>
                    <a:pt x="47637" y="31419"/>
                  </a:lnTo>
                  <a:lnTo>
                    <a:pt x="47637" y="65951"/>
                  </a:lnTo>
                  <a:lnTo>
                    <a:pt x="10642" y="112064"/>
                  </a:lnTo>
                  <a:lnTo>
                    <a:pt x="0" y="124472"/>
                  </a:lnTo>
                  <a:lnTo>
                    <a:pt x="16916" y="138112"/>
                  </a:lnTo>
                  <a:lnTo>
                    <a:pt x="47815" y="101930"/>
                  </a:lnTo>
                  <a:lnTo>
                    <a:pt x="71120" y="63525"/>
                  </a:lnTo>
                  <a:lnTo>
                    <a:pt x="71120" y="10363"/>
                  </a:lnTo>
                  <a:close/>
                </a:path>
                <a:path w="871854" h="163195">
                  <a:moveTo>
                    <a:pt x="146380" y="3797"/>
                  </a:moveTo>
                  <a:lnTo>
                    <a:pt x="122910" y="3797"/>
                  </a:lnTo>
                  <a:lnTo>
                    <a:pt x="122910" y="56451"/>
                  </a:lnTo>
                  <a:lnTo>
                    <a:pt x="107721" y="56451"/>
                  </a:lnTo>
                  <a:lnTo>
                    <a:pt x="107721" y="5524"/>
                  </a:lnTo>
                  <a:lnTo>
                    <a:pt x="84582" y="5524"/>
                  </a:lnTo>
                  <a:lnTo>
                    <a:pt x="84582" y="151739"/>
                  </a:lnTo>
                  <a:lnTo>
                    <a:pt x="107721" y="151739"/>
                  </a:lnTo>
                  <a:lnTo>
                    <a:pt x="107721" y="79235"/>
                  </a:lnTo>
                  <a:lnTo>
                    <a:pt x="122910" y="79235"/>
                  </a:lnTo>
                  <a:lnTo>
                    <a:pt x="122910" y="156057"/>
                  </a:lnTo>
                  <a:lnTo>
                    <a:pt x="146380" y="156057"/>
                  </a:lnTo>
                  <a:lnTo>
                    <a:pt x="146380" y="79235"/>
                  </a:lnTo>
                  <a:lnTo>
                    <a:pt x="146380" y="56451"/>
                  </a:lnTo>
                  <a:lnTo>
                    <a:pt x="146380" y="3797"/>
                  </a:lnTo>
                  <a:close/>
                </a:path>
                <a:path w="871854" h="163195">
                  <a:moveTo>
                    <a:pt x="261010" y="75438"/>
                  </a:moveTo>
                  <a:lnTo>
                    <a:pt x="255828" y="71120"/>
                  </a:lnTo>
                  <a:lnTo>
                    <a:pt x="247726" y="63881"/>
                  </a:lnTo>
                  <a:lnTo>
                    <a:pt x="244094" y="60426"/>
                  </a:lnTo>
                  <a:lnTo>
                    <a:pt x="233387" y="50241"/>
                  </a:lnTo>
                  <a:lnTo>
                    <a:pt x="229247" y="46443"/>
                  </a:lnTo>
                  <a:lnTo>
                    <a:pt x="226314" y="43853"/>
                  </a:lnTo>
                  <a:lnTo>
                    <a:pt x="223202" y="36080"/>
                  </a:lnTo>
                  <a:lnTo>
                    <a:pt x="223202" y="6908"/>
                  </a:lnTo>
                  <a:lnTo>
                    <a:pt x="199034" y="6908"/>
                  </a:lnTo>
                  <a:lnTo>
                    <a:pt x="199034" y="36080"/>
                  </a:lnTo>
                  <a:lnTo>
                    <a:pt x="195935" y="43853"/>
                  </a:lnTo>
                  <a:lnTo>
                    <a:pt x="193001" y="46443"/>
                  </a:lnTo>
                  <a:lnTo>
                    <a:pt x="184543" y="54381"/>
                  </a:lnTo>
                  <a:lnTo>
                    <a:pt x="168135" y="69392"/>
                  </a:lnTo>
                  <a:lnTo>
                    <a:pt x="158127" y="78206"/>
                  </a:lnTo>
                  <a:lnTo>
                    <a:pt x="172453" y="94602"/>
                  </a:lnTo>
                  <a:lnTo>
                    <a:pt x="201358" y="69456"/>
                  </a:lnTo>
                  <a:lnTo>
                    <a:pt x="211124" y="60426"/>
                  </a:lnTo>
                  <a:lnTo>
                    <a:pt x="215950" y="64909"/>
                  </a:lnTo>
                  <a:lnTo>
                    <a:pt x="224586" y="72682"/>
                  </a:lnTo>
                  <a:lnTo>
                    <a:pt x="233222" y="80276"/>
                  </a:lnTo>
                  <a:lnTo>
                    <a:pt x="242201" y="87693"/>
                  </a:lnTo>
                  <a:lnTo>
                    <a:pt x="247370" y="91846"/>
                  </a:lnTo>
                  <a:lnTo>
                    <a:pt x="261010" y="75438"/>
                  </a:lnTo>
                  <a:close/>
                </a:path>
                <a:path w="871854" h="163195">
                  <a:moveTo>
                    <a:pt x="297954" y="3797"/>
                  </a:moveTo>
                  <a:lnTo>
                    <a:pt x="274129" y="3797"/>
                  </a:lnTo>
                  <a:lnTo>
                    <a:pt x="274129" y="29349"/>
                  </a:lnTo>
                  <a:lnTo>
                    <a:pt x="245478" y="29349"/>
                  </a:lnTo>
                  <a:lnTo>
                    <a:pt x="245478" y="50406"/>
                  </a:lnTo>
                  <a:lnTo>
                    <a:pt x="274129" y="50406"/>
                  </a:lnTo>
                  <a:lnTo>
                    <a:pt x="274129" y="112903"/>
                  </a:lnTo>
                  <a:lnTo>
                    <a:pt x="297954" y="112903"/>
                  </a:lnTo>
                  <a:lnTo>
                    <a:pt x="297954" y="3797"/>
                  </a:lnTo>
                  <a:close/>
                </a:path>
                <a:path w="871854" h="163195">
                  <a:moveTo>
                    <a:pt x="301586" y="133794"/>
                  </a:moveTo>
                  <a:lnTo>
                    <a:pt x="202666" y="133794"/>
                  </a:lnTo>
                  <a:lnTo>
                    <a:pt x="202666" y="100990"/>
                  </a:lnTo>
                  <a:lnTo>
                    <a:pt x="178841" y="100990"/>
                  </a:lnTo>
                  <a:lnTo>
                    <a:pt x="178841" y="154851"/>
                  </a:lnTo>
                  <a:lnTo>
                    <a:pt x="301586" y="154851"/>
                  </a:lnTo>
                  <a:lnTo>
                    <a:pt x="301586" y="133794"/>
                  </a:lnTo>
                  <a:close/>
                </a:path>
                <a:path w="871854" h="163195">
                  <a:moveTo>
                    <a:pt x="398424" y="0"/>
                  </a:moveTo>
                  <a:lnTo>
                    <a:pt x="373392" y="0"/>
                  </a:lnTo>
                  <a:lnTo>
                    <a:pt x="317296" y="162788"/>
                  </a:lnTo>
                  <a:lnTo>
                    <a:pt x="342328" y="162788"/>
                  </a:lnTo>
                  <a:lnTo>
                    <a:pt x="398424" y="0"/>
                  </a:lnTo>
                  <a:close/>
                </a:path>
                <a:path w="871854" h="163195">
                  <a:moveTo>
                    <a:pt x="512533" y="109105"/>
                  </a:moveTo>
                  <a:lnTo>
                    <a:pt x="494753" y="109105"/>
                  </a:lnTo>
                  <a:lnTo>
                    <a:pt x="494753" y="31419"/>
                  </a:lnTo>
                  <a:lnTo>
                    <a:pt x="509943" y="31419"/>
                  </a:lnTo>
                  <a:lnTo>
                    <a:pt x="509943" y="10363"/>
                  </a:lnTo>
                  <a:lnTo>
                    <a:pt x="470928" y="10363"/>
                  </a:lnTo>
                  <a:lnTo>
                    <a:pt x="470928" y="31419"/>
                  </a:lnTo>
                  <a:lnTo>
                    <a:pt x="470928" y="109105"/>
                  </a:lnTo>
                  <a:lnTo>
                    <a:pt x="448144" y="109105"/>
                  </a:lnTo>
                  <a:lnTo>
                    <a:pt x="448144" y="31419"/>
                  </a:lnTo>
                  <a:lnTo>
                    <a:pt x="470928" y="31419"/>
                  </a:lnTo>
                  <a:lnTo>
                    <a:pt x="470928" y="10363"/>
                  </a:lnTo>
                  <a:lnTo>
                    <a:pt x="410171" y="10363"/>
                  </a:lnTo>
                  <a:lnTo>
                    <a:pt x="410171" y="31419"/>
                  </a:lnTo>
                  <a:lnTo>
                    <a:pt x="424319" y="31419"/>
                  </a:lnTo>
                  <a:lnTo>
                    <a:pt x="424319" y="109105"/>
                  </a:lnTo>
                  <a:lnTo>
                    <a:pt x="408444" y="109105"/>
                  </a:lnTo>
                  <a:lnTo>
                    <a:pt x="408444" y="130162"/>
                  </a:lnTo>
                  <a:lnTo>
                    <a:pt x="512533" y="130162"/>
                  </a:lnTo>
                  <a:lnTo>
                    <a:pt x="512533" y="109105"/>
                  </a:lnTo>
                  <a:close/>
                </a:path>
                <a:path w="871854" h="163195">
                  <a:moveTo>
                    <a:pt x="547751" y="3797"/>
                  </a:moveTo>
                  <a:lnTo>
                    <a:pt x="523925" y="3797"/>
                  </a:lnTo>
                  <a:lnTo>
                    <a:pt x="523925" y="156235"/>
                  </a:lnTo>
                  <a:lnTo>
                    <a:pt x="547751" y="156235"/>
                  </a:lnTo>
                  <a:lnTo>
                    <a:pt x="547751" y="3797"/>
                  </a:lnTo>
                  <a:close/>
                </a:path>
                <a:path w="871854" h="163195">
                  <a:moveTo>
                    <a:pt x="703808" y="74333"/>
                  </a:moveTo>
                  <a:lnTo>
                    <a:pt x="603681" y="74333"/>
                  </a:lnTo>
                  <a:lnTo>
                    <a:pt x="603681" y="29883"/>
                  </a:lnTo>
                  <a:lnTo>
                    <a:pt x="702081" y="29883"/>
                  </a:lnTo>
                  <a:lnTo>
                    <a:pt x="702081" y="8293"/>
                  </a:lnTo>
                  <a:lnTo>
                    <a:pt x="579856" y="8293"/>
                  </a:lnTo>
                  <a:lnTo>
                    <a:pt x="579856" y="29883"/>
                  </a:lnTo>
                  <a:lnTo>
                    <a:pt x="579856" y="74333"/>
                  </a:lnTo>
                  <a:lnTo>
                    <a:pt x="579856" y="95923"/>
                  </a:lnTo>
                  <a:lnTo>
                    <a:pt x="703808" y="95923"/>
                  </a:lnTo>
                  <a:lnTo>
                    <a:pt x="703808" y="74333"/>
                  </a:lnTo>
                  <a:close/>
                </a:path>
                <a:path w="871854" h="163195">
                  <a:moveTo>
                    <a:pt x="716064" y="124980"/>
                  </a:moveTo>
                  <a:lnTo>
                    <a:pt x="565873" y="124980"/>
                  </a:lnTo>
                  <a:lnTo>
                    <a:pt x="565873" y="146050"/>
                  </a:lnTo>
                  <a:lnTo>
                    <a:pt x="716064" y="146050"/>
                  </a:lnTo>
                  <a:lnTo>
                    <a:pt x="716064" y="124980"/>
                  </a:lnTo>
                  <a:close/>
                </a:path>
                <a:path w="871854" h="163195">
                  <a:moveTo>
                    <a:pt x="798410" y="45580"/>
                  </a:moveTo>
                  <a:lnTo>
                    <a:pt x="774941" y="45580"/>
                  </a:lnTo>
                  <a:lnTo>
                    <a:pt x="774941" y="65430"/>
                  </a:lnTo>
                  <a:lnTo>
                    <a:pt x="798410" y="65430"/>
                  </a:lnTo>
                  <a:lnTo>
                    <a:pt x="798410" y="45580"/>
                  </a:lnTo>
                  <a:close/>
                </a:path>
                <a:path w="871854" h="163195">
                  <a:moveTo>
                    <a:pt x="798410" y="6045"/>
                  </a:moveTo>
                  <a:lnTo>
                    <a:pt x="774941" y="6045"/>
                  </a:lnTo>
                  <a:lnTo>
                    <a:pt x="774941" y="24803"/>
                  </a:lnTo>
                  <a:lnTo>
                    <a:pt x="753008" y="24803"/>
                  </a:lnTo>
                  <a:lnTo>
                    <a:pt x="753008" y="5753"/>
                  </a:lnTo>
                  <a:lnTo>
                    <a:pt x="729538" y="5753"/>
                  </a:lnTo>
                  <a:lnTo>
                    <a:pt x="729538" y="24803"/>
                  </a:lnTo>
                  <a:lnTo>
                    <a:pt x="729538" y="45123"/>
                  </a:lnTo>
                  <a:lnTo>
                    <a:pt x="729538" y="65443"/>
                  </a:lnTo>
                  <a:lnTo>
                    <a:pt x="729538" y="85763"/>
                  </a:lnTo>
                  <a:lnTo>
                    <a:pt x="798410" y="85763"/>
                  </a:lnTo>
                  <a:lnTo>
                    <a:pt x="798410" y="65443"/>
                  </a:lnTo>
                  <a:lnTo>
                    <a:pt x="753008" y="65443"/>
                  </a:lnTo>
                  <a:lnTo>
                    <a:pt x="753008" y="45123"/>
                  </a:lnTo>
                  <a:lnTo>
                    <a:pt x="798410" y="45123"/>
                  </a:lnTo>
                  <a:lnTo>
                    <a:pt x="798410" y="25209"/>
                  </a:lnTo>
                  <a:lnTo>
                    <a:pt x="798410" y="24803"/>
                  </a:lnTo>
                  <a:lnTo>
                    <a:pt x="798410" y="6045"/>
                  </a:lnTo>
                  <a:close/>
                </a:path>
                <a:path w="871854" h="163195">
                  <a:moveTo>
                    <a:pt x="871435" y="97193"/>
                  </a:moveTo>
                  <a:lnTo>
                    <a:pt x="748182" y="97193"/>
                  </a:lnTo>
                  <a:lnTo>
                    <a:pt x="748182" y="118783"/>
                  </a:lnTo>
                  <a:lnTo>
                    <a:pt x="847610" y="118783"/>
                  </a:lnTo>
                  <a:lnTo>
                    <a:pt x="847610" y="156883"/>
                  </a:lnTo>
                  <a:lnTo>
                    <a:pt x="871435" y="156883"/>
                  </a:lnTo>
                  <a:lnTo>
                    <a:pt x="871435" y="118783"/>
                  </a:lnTo>
                  <a:lnTo>
                    <a:pt x="871435" y="97193"/>
                  </a:lnTo>
                  <a:close/>
                </a:path>
                <a:path w="871854" h="163195">
                  <a:moveTo>
                    <a:pt x="871435" y="34963"/>
                  </a:moveTo>
                  <a:lnTo>
                    <a:pt x="834491" y="34963"/>
                  </a:lnTo>
                  <a:lnTo>
                    <a:pt x="834491" y="5753"/>
                  </a:lnTo>
                  <a:lnTo>
                    <a:pt x="811364" y="5753"/>
                  </a:lnTo>
                  <a:lnTo>
                    <a:pt x="811364" y="34963"/>
                  </a:lnTo>
                  <a:lnTo>
                    <a:pt x="811364" y="57823"/>
                  </a:lnTo>
                  <a:lnTo>
                    <a:pt x="811364" y="92113"/>
                  </a:lnTo>
                  <a:lnTo>
                    <a:pt x="834491" y="92113"/>
                  </a:lnTo>
                  <a:lnTo>
                    <a:pt x="834491" y="57823"/>
                  </a:lnTo>
                  <a:lnTo>
                    <a:pt x="847953" y="57823"/>
                  </a:lnTo>
                  <a:lnTo>
                    <a:pt x="847953" y="91490"/>
                  </a:lnTo>
                  <a:lnTo>
                    <a:pt x="871435" y="91490"/>
                  </a:lnTo>
                  <a:lnTo>
                    <a:pt x="871435" y="57823"/>
                  </a:lnTo>
                  <a:lnTo>
                    <a:pt x="871435" y="57492"/>
                  </a:lnTo>
                  <a:lnTo>
                    <a:pt x="871435" y="34963"/>
                  </a:lnTo>
                  <a:close/>
                </a:path>
                <a:path w="871854" h="163195">
                  <a:moveTo>
                    <a:pt x="871435" y="3797"/>
                  </a:moveTo>
                  <a:lnTo>
                    <a:pt x="847953" y="3797"/>
                  </a:lnTo>
                  <a:lnTo>
                    <a:pt x="847953" y="34696"/>
                  </a:lnTo>
                  <a:lnTo>
                    <a:pt x="871435" y="34696"/>
                  </a:lnTo>
                  <a:lnTo>
                    <a:pt x="871435" y="379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025505" y="4088406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5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019413" y="4082279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86956" y="4149074"/>
              <a:ext cx="200653" cy="202347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838001" y="1855117"/>
              <a:ext cx="1363980" cy="508634"/>
            </a:xfrm>
            <a:custGeom>
              <a:avLst/>
              <a:gdLst/>
              <a:ahLst/>
              <a:cxnLst/>
              <a:rect l="l" t="t" r="r" b="b"/>
              <a:pathLst>
                <a:path w="1363980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  <a:path w="1363980" h="508635">
                  <a:moveTo>
                    <a:pt x="583218" y="427919"/>
                  </a:moveTo>
                  <a:lnTo>
                    <a:pt x="717494" y="427919"/>
                  </a:lnTo>
                  <a:lnTo>
                    <a:pt x="736482" y="508620"/>
                  </a:lnTo>
                  <a:lnTo>
                    <a:pt x="908057" y="508620"/>
                  </a:lnTo>
                  <a:lnTo>
                    <a:pt x="776494" y="0"/>
                  </a:lnTo>
                  <a:lnTo>
                    <a:pt x="524896" y="0"/>
                  </a:lnTo>
                  <a:lnTo>
                    <a:pt x="393333" y="508620"/>
                  </a:lnTo>
                  <a:lnTo>
                    <a:pt x="564908" y="508620"/>
                  </a:lnTo>
                  <a:lnTo>
                    <a:pt x="583218" y="427919"/>
                  </a:lnTo>
                  <a:close/>
                </a:path>
                <a:path w="1363980" h="508635">
                  <a:moveTo>
                    <a:pt x="655103" y="155977"/>
                  </a:moveTo>
                  <a:lnTo>
                    <a:pt x="687655" y="298390"/>
                  </a:lnTo>
                  <a:lnTo>
                    <a:pt x="613057" y="298390"/>
                  </a:lnTo>
                  <a:lnTo>
                    <a:pt x="646287" y="155977"/>
                  </a:lnTo>
                  <a:lnTo>
                    <a:pt x="655103" y="155977"/>
                  </a:lnTo>
                  <a:close/>
                </a:path>
                <a:path w="1363980" h="508635">
                  <a:moveTo>
                    <a:pt x="1231540" y="508620"/>
                  </a:moveTo>
                  <a:lnTo>
                    <a:pt x="939252" y="508620"/>
                  </a:lnTo>
                  <a:lnTo>
                    <a:pt x="939252" y="0"/>
                  </a:lnTo>
                  <a:lnTo>
                    <a:pt x="1203057" y="0"/>
                  </a:lnTo>
                  <a:lnTo>
                    <a:pt x="1245887" y="445"/>
                  </a:lnTo>
                  <a:lnTo>
                    <a:pt x="1288315" y="12016"/>
                  </a:lnTo>
                  <a:lnTo>
                    <a:pt x="1325529" y="45797"/>
                  </a:lnTo>
                  <a:lnTo>
                    <a:pt x="1338689" y="111218"/>
                  </a:lnTo>
                  <a:lnTo>
                    <a:pt x="1338382" y="143436"/>
                  </a:lnTo>
                  <a:lnTo>
                    <a:pt x="1319023" y="195649"/>
                  </a:lnTo>
                  <a:lnTo>
                    <a:pt x="1285358" y="228693"/>
                  </a:lnTo>
                  <a:lnTo>
                    <a:pt x="1265448" y="234643"/>
                  </a:lnTo>
                  <a:lnTo>
                    <a:pt x="1265448" y="239390"/>
                  </a:lnTo>
                  <a:lnTo>
                    <a:pt x="1322297" y="251025"/>
                  </a:lnTo>
                  <a:lnTo>
                    <a:pt x="1351490" y="268890"/>
                  </a:lnTo>
                  <a:lnTo>
                    <a:pt x="1362245" y="305575"/>
                  </a:lnTo>
                  <a:lnTo>
                    <a:pt x="1363781" y="373666"/>
                  </a:lnTo>
                  <a:lnTo>
                    <a:pt x="1363278" y="409529"/>
                  </a:lnTo>
                  <a:lnTo>
                    <a:pt x="1350191" y="449339"/>
                  </a:lnTo>
                  <a:lnTo>
                    <a:pt x="1311886" y="493028"/>
                  </a:lnTo>
                  <a:lnTo>
                    <a:pt x="1271249" y="508043"/>
                  </a:lnTo>
                  <a:lnTo>
                    <a:pt x="1231540" y="50862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31536" y="2152491"/>
              <a:ext cx="113931" cy="10036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31536" y="1957858"/>
              <a:ext cx="98333" cy="92908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323010" y="1842910"/>
              <a:ext cx="2787015" cy="1272540"/>
            </a:xfrm>
            <a:custGeom>
              <a:avLst/>
              <a:gdLst/>
              <a:ahLst/>
              <a:cxnLst/>
              <a:rect l="l" t="t" r="r" b="b"/>
              <a:pathLst>
                <a:path w="2787015" h="1272539">
                  <a:moveTo>
                    <a:pt x="1261255" y="390620"/>
                  </a:moveTo>
                  <a:lnTo>
                    <a:pt x="1098496" y="390620"/>
                  </a:lnTo>
                  <a:lnTo>
                    <a:pt x="1098496" y="12206"/>
                  </a:lnTo>
                  <a:lnTo>
                    <a:pt x="935738" y="12206"/>
                  </a:lnTo>
                  <a:lnTo>
                    <a:pt x="935738" y="520827"/>
                  </a:lnTo>
                  <a:lnTo>
                    <a:pt x="1261255" y="520827"/>
                  </a:lnTo>
                  <a:lnTo>
                    <a:pt x="1261255" y="390620"/>
                  </a:lnTo>
                  <a:close/>
                </a:path>
                <a:path w="2787015" h="1272539">
                  <a:moveTo>
                    <a:pt x="1631531" y="210908"/>
                  </a:moveTo>
                  <a:lnTo>
                    <a:pt x="1468772" y="210908"/>
                  </a:lnTo>
                  <a:lnTo>
                    <a:pt x="1468772" y="142413"/>
                  </a:lnTo>
                  <a:lnTo>
                    <a:pt x="1643738" y="142413"/>
                  </a:lnTo>
                  <a:lnTo>
                    <a:pt x="1664083" y="12206"/>
                  </a:lnTo>
                  <a:lnTo>
                    <a:pt x="1306014" y="12206"/>
                  </a:lnTo>
                  <a:lnTo>
                    <a:pt x="1306014" y="520827"/>
                  </a:lnTo>
                  <a:lnTo>
                    <a:pt x="1668152" y="520827"/>
                  </a:lnTo>
                  <a:lnTo>
                    <a:pt x="1668152" y="390620"/>
                  </a:lnTo>
                  <a:lnTo>
                    <a:pt x="1468772" y="390620"/>
                  </a:lnTo>
                  <a:lnTo>
                    <a:pt x="1468772" y="328908"/>
                  </a:lnTo>
                  <a:lnTo>
                    <a:pt x="1631531" y="328908"/>
                  </a:lnTo>
                  <a:lnTo>
                    <a:pt x="1631531" y="210908"/>
                  </a:lnTo>
                  <a:close/>
                </a:path>
                <a:path w="2787015" h="1272539">
                  <a:moveTo>
                    <a:pt x="1916125" y="267195"/>
                  </a:moveTo>
                  <a:lnTo>
                    <a:pt x="1916310" y="226023"/>
                  </a:lnTo>
                  <a:lnTo>
                    <a:pt x="1921131" y="177121"/>
                  </a:lnTo>
                  <a:lnTo>
                    <a:pt x="1935293" y="117104"/>
                  </a:lnTo>
                  <a:lnTo>
                    <a:pt x="1968004" y="63747"/>
                  </a:lnTo>
                  <a:lnTo>
                    <a:pt x="1998394" y="33314"/>
                  </a:lnTo>
                  <a:lnTo>
                    <a:pt x="2042263" y="15597"/>
                  </a:lnTo>
                  <a:lnTo>
                    <a:pt x="2091090" y="1949"/>
                  </a:lnTo>
                  <a:lnTo>
                    <a:pt x="2156194" y="0"/>
                  </a:lnTo>
                  <a:lnTo>
                    <a:pt x="2196507" y="243"/>
                  </a:lnTo>
                  <a:lnTo>
                    <a:pt x="2242929" y="6580"/>
                  </a:lnTo>
                  <a:lnTo>
                    <a:pt x="2297368" y="25123"/>
                  </a:lnTo>
                  <a:lnTo>
                    <a:pt x="2344383" y="63747"/>
                  </a:lnTo>
                  <a:lnTo>
                    <a:pt x="2370493" y="98545"/>
                  </a:lnTo>
                  <a:lnTo>
                    <a:pt x="2384395" y="146821"/>
                  </a:lnTo>
                  <a:lnTo>
                    <a:pt x="2394779" y="199760"/>
                  </a:lnTo>
                  <a:lnTo>
                    <a:pt x="2396263" y="267195"/>
                  </a:lnTo>
                  <a:lnTo>
                    <a:pt x="2396093" y="306396"/>
                  </a:lnTo>
                  <a:lnTo>
                    <a:pt x="2391685" y="353645"/>
                  </a:lnTo>
                  <a:lnTo>
                    <a:pt x="2378710" y="412835"/>
                  </a:lnTo>
                  <a:lnTo>
                    <a:pt x="2347096" y="466574"/>
                  </a:lnTo>
                  <a:lnTo>
                    <a:pt x="2317257" y="497727"/>
                  </a:lnTo>
                  <a:lnTo>
                    <a:pt x="2273176" y="516419"/>
                  </a:lnTo>
                  <a:lnTo>
                    <a:pt x="2223713" y="530957"/>
                  </a:lnTo>
                  <a:lnTo>
                    <a:pt x="2156194" y="533034"/>
                  </a:lnTo>
                  <a:lnTo>
                    <a:pt x="2114693" y="532774"/>
                  </a:lnTo>
                  <a:lnTo>
                    <a:pt x="2067169" y="526025"/>
                  </a:lnTo>
                  <a:lnTo>
                    <a:pt x="2011926" y="506294"/>
                  </a:lnTo>
                  <a:lnTo>
                    <a:pt x="1965291" y="466574"/>
                  </a:lnTo>
                  <a:lnTo>
                    <a:pt x="1939903" y="431267"/>
                  </a:lnTo>
                  <a:lnTo>
                    <a:pt x="1926975" y="383500"/>
                  </a:lnTo>
                  <a:lnTo>
                    <a:pt x="1917481" y="331578"/>
                  </a:lnTo>
                  <a:lnTo>
                    <a:pt x="1916125" y="267195"/>
                  </a:lnTo>
                  <a:close/>
                </a:path>
                <a:path w="2787015" h="1272539">
                  <a:moveTo>
                    <a:pt x="2091090" y="182425"/>
                  </a:moveTo>
                  <a:lnTo>
                    <a:pt x="2091090" y="394011"/>
                  </a:lnTo>
                  <a:lnTo>
                    <a:pt x="2158906" y="394011"/>
                  </a:lnTo>
                  <a:lnTo>
                    <a:pt x="2198436" y="390721"/>
                  </a:lnTo>
                  <a:lnTo>
                    <a:pt x="2221975" y="350609"/>
                  </a:lnTo>
                  <a:lnTo>
                    <a:pt x="2221975" y="139022"/>
                  </a:lnTo>
                  <a:lnTo>
                    <a:pt x="2153481" y="139022"/>
                  </a:lnTo>
                  <a:lnTo>
                    <a:pt x="2134429" y="139144"/>
                  </a:lnTo>
                  <a:lnTo>
                    <a:pt x="2097384" y="151765"/>
                  </a:lnTo>
                  <a:lnTo>
                    <a:pt x="2091090" y="182425"/>
                  </a:lnTo>
                  <a:close/>
                </a:path>
                <a:path w="2787015" h="1272539">
                  <a:moveTo>
                    <a:pt x="2754332" y="210908"/>
                  </a:moveTo>
                  <a:lnTo>
                    <a:pt x="2615987" y="210908"/>
                  </a:lnTo>
                  <a:lnTo>
                    <a:pt x="2615987" y="142413"/>
                  </a:lnTo>
                  <a:lnTo>
                    <a:pt x="2766539" y="142413"/>
                  </a:lnTo>
                  <a:lnTo>
                    <a:pt x="2786883" y="12206"/>
                  </a:lnTo>
                  <a:lnTo>
                    <a:pt x="2453228" y="12206"/>
                  </a:lnTo>
                  <a:lnTo>
                    <a:pt x="2453228" y="520827"/>
                  </a:lnTo>
                  <a:lnTo>
                    <a:pt x="2615987" y="520827"/>
                  </a:lnTo>
                  <a:lnTo>
                    <a:pt x="2615987" y="332298"/>
                  </a:lnTo>
                  <a:lnTo>
                    <a:pt x="2754332" y="332298"/>
                  </a:lnTo>
                  <a:lnTo>
                    <a:pt x="2754332" y="210908"/>
                  </a:lnTo>
                  <a:close/>
                </a:path>
                <a:path w="2787015" h="1272539">
                  <a:moveTo>
                    <a:pt x="362137" y="1114077"/>
                  </a:moveTo>
                  <a:lnTo>
                    <a:pt x="374344" y="1251065"/>
                  </a:lnTo>
                  <a:lnTo>
                    <a:pt x="342958" y="1263219"/>
                  </a:lnTo>
                  <a:lnTo>
                    <a:pt x="319074" y="1269460"/>
                  </a:lnTo>
                  <a:lnTo>
                    <a:pt x="290613" y="1271760"/>
                  </a:lnTo>
                  <a:lnTo>
                    <a:pt x="245494" y="1272088"/>
                  </a:lnTo>
                  <a:lnTo>
                    <a:pt x="202801" y="1271839"/>
                  </a:lnTo>
                  <a:lnTo>
                    <a:pt x="154037" y="1265365"/>
                  </a:lnTo>
                  <a:lnTo>
                    <a:pt x="97581" y="1246429"/>
                  </a:lnTo>
                  <a:lnTo>
                    <a:pt x="50183" y="1207663"/>
                  </a:lnTo>
                  <a:lnTo>
                    <a:pt x="24456" y="1172907"/>
                  </a:lnTo>
                  <a:lnTo>
                    <a:pt x="11189" y="1124927"/>
                  </a:lnTo>
                  <a:lnTo>
                    <a:pt x="1398" y="1072455"/>
                  </a:lnTo>
                  <a:lnTo>
                    <a:pt x="0" y="1006249"/>
                  </a:lnTo>
                  <a:lnTo>
                    <a:pt x="164" y="967048"/>
                  </a:lnTo>
                  <a:lnTo>
                    <a:pt x="4434" y="919800"/>
                  </a:lnTo>
                  <a:lnTo>
                    <a:pt x="17012" y="860604"/>
                  </a:lnTo>
                  <a:lnTo>
                    <a:pt x="48149" y="806531"/>
                  </a:lnTo>
                  <a:lnTo>
                    <a:pt x="77691" y="775039"/>
                  </a:lnTo>
                  <a:lnTo>
                    <a:pt x="121729" y="756008"/>
                  </a:lnTo>
                  <a:lnTo>
                    <a:pt x="171278" y="741173"/>
                  </a:lnTo>
                  <a:lnTo>
                    <a:pt x="239390" y="739054"/>
                  </a:lnTo>
                  <a:lnTo>
                    <a:pt x="248710" y="739080"/>
                  </a:lnTo>
                  <a:lnTo>
                    <a:pt x="293558" y="742572"/>
                  </a:lnTo>
                  <a:lnTo>
                    <a:pt x="337660" y="749401"/>
                  </a:lnTo>
                  <a:lnTo>
                    <a:pt x="374344" y="760077"/>
                  </a:lnTo>
                  <a:lnTo>
                    <a:pt x="349931" y="884858"/>
                  </a:lnTo>
                  <a:lnTo>
                    <a:pt x="317898" y="878193"/>
                  </a:lnTo>
                  <a:lnTo>
                    <a:pt x="297119" y="874771"/>
                  </a:lnTo>
                  <a:lnTo>
                    <a:pt x="278501" y="873510"/>
                  </a:lnTo>
                  <a:lnTo>
                    <a:pt x="252954" y="873330"/>
                  </a:lnTo>
                  <a:lnTo>
                    <a:pt x="227205" y="873457"/>
                  </a:lnTo>
                  <a:lnTo>
                    <a:pt x="182118" y="886554"/>
                  </a:lnTo>
                  <a:lnTo>
                    <a:pt x="174965" y="914019"/>
                  </a:lnTo>
                  <a:lnTo>
                    <a:pt x="174965" y="1126962"/>
                  </a:lnTo>
                  <a:lnTo>
                    <a:pt x="215978" y="1133028"/>
                  </a:lnTo>
                  <a:lnTo>
                    <a:pt x="239390" y="1133743"/>
                  </a:lnTo>
                  <a:lnTo>
                    <a:pt x="279455" y="1133436"/>
                  </a:lnTo>
                  <a:lnTo>
                    <a:pt x="305596" y="1131285"/>
                  </a:lnTo>
                  <a:lnTo>
                    <a:pt x="329321" y="1125447"/>
                  </a:lnTo>
                  <a:lnTo>
                    <a:pt x="362137" y="1114077"/>
                  </a:lnTo>
                  <a:close/>
                </a:path>
                <a:path w="2787015" h="1272539">
                  <a:moveTo>
                    <a:pt x="1099977" y="1179180"/>
                  </a:moveTo>
                  <a:lnTo>
                    <a:pt x="1234252" y="1179180"/>
                  </a:lnTo>
                  <a:lnTo>
                    <a:pt x="1253241" y="1259881"/>
                  </a:lnTo>
                  <a:lnTo>
                    <a:pt x="1424816" y="1259881"/>
                  </a:lnTo>
                  <a:lnTo>
                    <a:pt x="1293252" y="751261"/>
                  </a:lnTo>
                  <a:lnTo>
                    <a:pt x="1041655" y="751261"/>
                  </a:lnTo>
                  <a:lnTo>
                    <a:pt x="910091" y="1259881"/>
                  </a:lnTo>
                  <a:lnTo>
                    <a:pt x="1081666" y="1259881"/>
                  </a:lnTo>
                  <a:lnTo>
                    <a:pt x="1099977" y="1179180"/>
                  </a:lnTo>
                  <a:close/>
                </a:path>
                <a:path w="2787015" h="1272539">
                  <a:moveTo>
                    <a:pt x="1171862" y="907238"/>
                  </a:moveTo>
                  <a:lnTo>
                    <a:pt x="1204413" y="1049651"/>
                  </a:lnTo>
                  <a:lnTo>
                    <a:pt x="1129816" y="1049651"/>
                  </a:lnTo>
                  <a:lnTo>
                    <a:pt x="1163046" y="907238"/>
                  </a:lnTo>
                  <a:lnTo>
                    <a:pt x="1171862" y="907238"/>
                  </a:lnTo>
                  <a:close/>
                </a:path>
                <a:path w="2787015" h="1272539">
                  <a:moveTo>
                    <a:pt x="1811367" y="1090341"/>
                  </a:moveTo>
                  <a:lnTo>
                    <a:pt x="1899528" y="1259881"/>
                  </a:lnTo>
                  <a:lnTo>
                    <a:pt x="1720494" y="1259881"/>
                  </a:lnTo>
                  <a:lnTo>
                    <a:pt x="1654034" y="1108651"/>
                  </a:lnTo>
                  <a:lnTo>
                    <a:pt x="1618770" y="1108651"/>
                  </a:lnTo>
                  <a:lnTo>
                    <a:pt x="1618770" y="1259881"/>
                  </a:lnTo>
                  <a:lnTo>
                    <a:pt x="1456011" y="1259881"/>
                  </a:lnTo>
                  <a:lnTo>
                    <a:pt x="1456011" y="751261"/>
                  </a:lnTo>
                  <a:lnTo>
                    <a:pt x="1712356" y="751261"/>
                  </a:lnTo>
                  <a:lnTo>
                    <a:pt x="1813508" y="754047"/>
                  </a:lnTo>
                  <a:lnTo>
                    <a:pt x="1865451" y="773555"/>
                  </a:lnTo>
                  <a:lnTo>
                    <a:pt x="1884588" y="826505"/>
                  </a:lnTo>
                  <a:lnTo>
                    <a:pt x="1887321" y="929617"/>
                  </a:lnTo>
                  <a:lnTo>
                    <a:pt x="1886135" y="1000792"/>
                  </a:lnTo>
                  <a:lnTo>
                    <a:pt x="1877827" y="1041259"/>
                  </a:lnTo>
                  <a:lnTo>
                    <a:pt x="1855278" y="1066086"/>
                  </a:lnTo>
                  <a:lnTo>
                    <a:pt x="1811367" y="1090341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33303" y="2715901"/>
              <a:ext cx="110540" cy="118678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3242884" y="2594171"/>
              <a:ext cx="398780" cy="508634"/>
            </a:xfrm>
            <a:custGeom>
              <a:avLst/>
              <a:gdLst/>
              <a:ahLst/>
              <a:cxnLst/>
              <a:rect l="l" t="t" r="r" b="b"/>
              <a:pathLst>
                <a:path w="398779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37996" y="1842922"/>
              <a:ext cx="3272154" cy="533400"/>
            </a:xfrm>
            <a:custGeom>
              <a:avLst/>
              <a:gdLst/>
              <a:ahLst/>
              <a:cxnLst/>
              <a:rect l="l" t="t" r="r" b="b"/>
              <a:pathLst>
                <a:path w="3272154" h="533400">
                  <a:moveTo>
                    <a:pt x="398754" y="12090"/>
                  </a:moveTo>
                  <a:lnTo>
                    <a:pt x="0" y="12090"/>
                  </a:lnTo>
                  <a:lnTo>
                    <a:pt x="0" y="142900"/>
                  </a:lnTo>
                  <a:lnTo>
                    <a:pt x="117995" y="142900"/>
                  </a:lnTo>
                  <a:lnTo>
                    <a:pt x="117995" y="521360"/>
                  </a:lnTo>
                  <a:lnTo>
                    <a:pt x="280758" y="521360"/>
                  </a:lnTo>
                  <a:lnTo>
                    <a:pt x="280758" y="142900"/>
                  </a:lnTo>
                  <a:lnTo>
                    <a:pt x="398754" y="142900"/>
                  </a:lnTo>
                  <a:lnTo>
                    <a:pt x="398754" y="12090"/>
                  </a:lnTo>
                  <a:close/>
                </a:path>
                <a:path w="3272154" h="533400">
                  <a:moveTo>
                    <a:pt x="908050" y="520827"/>
                  </a:moveTo>
                  <a:lnTo>
                    <a:pt x="887183" y="440118"/>
                  </a:lnTo>
                  <a:lnTo>
                    <a:pt x="853681" y="310591"/>
                  </a:lnTo>
                  <a:lnTo>
                    <a:pt x="816838" y="168173"/>
                  </a:lnTo>
                  <a:lnTo>
                    <a:pt x="776490" y="12204"/>
                  </a:lnTo>
                  <a:lnTo>
                    <a:pt x="687654" y="12204"/>
                  </a:lnTo>
                  <a:lnTo>
                    <a:pt x="687654" y="310591"/>
                  </a:lnTo>
                  <a:lnTo>
                    <a:pt x="613054" y="310591"/>
                  </a:lnTo>
                  <a:lnTo>
                    <a:pt x="646290" y="168173"/>
                  </a:lnTo>
                  <a:lnTo>
                    <a:pt x="655104" y="168173"/>
                  </a:lnTo>
                  <a:lnTo>
                    <a:pt x="687654" y="310591"/>
                  </a:lnTo>
                  <a:lnTo>
                    <a:pt x="687654" y="12204"/>
                  </a:lnTo>
                  <a:lnTo>
                    <a:pt x="524891" y="12204"/>
                  </a:lnTo>
                  <a:lnTo>
                    <a:pt x="393331" y="520827"/>
                  </a:lnTo>
                  <a:lnTo>
                    <a:pt x="564908" y="520827"/>
                  </a:lnTo>
                  <a:lnTo>
                    <a:pt x="583222" y="440118"/>
                  </a:lnTo>
                  <a:lnTo>
                    <a:pt x="717486" y="440118"/>
                  </a:lnTo>
                  <a:lnTo>
                    <a:pt x="736485" y="520827"/>
                  </a:lnTo>
                  <a:lnTo>
                    <a:pt x="908050" y="520827"/>
                  </a:lnTo>
                  <a:close/>
                </a:path>
                <a:path w="3272154" h="533400">
                  <a:moveTo>
                    <a:pt x="1363776" y="385864"/>
                  </a:moveTo>
                  <a:lnTo>
                    <a:pt x="1362252" y="318046"/>
                  </a:lnTo>
                  <a:lnTo>
                    <a:pt x="1351483" y="281089"/>
                  </a:lnTo>
                  <a:lnTo>
                    <a:pt x="1265440" y="251587"/>
                  </a:lnTo>
                  <a:lnTo>
                    <a:pt x="1265440" y="246849"/>
                  </a:lnTo>
                  <a:lnTo>
                    <a:pt x="1307122" y="225056"/>
                  </a:lnTo>
                  <a:lnTo>
                    <a:pt x="1330388" y="189941"/>
                  </a:lnTo>
                  <a:lnTo>
                    <a:pt x="1338694" y="123418"/>
                  </a:lnTo>
                  <a:lnTo>
                    <a:pt x="1338199" y="91605"/>
                  </a:lnTo>
                  <a:lnTo>
                    <a:pt x="1307490" y="40678"/>
                  </a:lnTo>
                  <a:lnTo>
                    <a:pt x="1271041" y="15760"/>
                  </a:lnTo>
                  <a:lnTo>
                    <a:pt x="1203058" y="12204"/>
                  </a:lnTo>
                  <a:lnTo>
                    <a:pt x="1198981" y="12204"/>
                  </a:lnTo>
                  <a:lnTo>
                    <a:pt x="1198981" y="359422"/>
                  </a:lnTo>
                  <a:lnTo>
                    <a:pt x="1198448" y="383730"/>
                  </a:lnTo>
                  <a:lnTo>
                    <a:pt x="1194663" y="396214"/>
                  </a:lnTo>
                  <a:lnTo>
                    <a:pt x="1184402" y="400812"/>
                  </a:lnTo>
                  <a:lnTo>
                    <a:pt x="1164399" y="401459"/>
                  </a:lnTo>
                  <a:lnTo>
                    <a:pt x="1102004" y="401459"/>
                  </a:lnTo>
                  <a:lnTo>
                    <a:pt x="1102004" y="318046"/>
                  </a:lnTo>
                  <a:lnTo>
                    <a:pt x="1165758" y="318046"/>
                  </a:lnTo>
                  <a:lnTo>
                    <a:pt x="1184973" y="318693"/>
                  </a:lnTo>
                  <a:lnTo>
                    <a:pt x="1194828" y="323227"/>
                  </a:lnTo>
                  <a:lnTo>
                    <a:pt x="1198473" y="335508"/>
                  </a:lnTo>
                  <a:lnTo>
                    <a:pt x="1198981" y="359422"/>
                  </a:lnTo>
                  <a:lnTo>
                    <a:pt x="1198981" y="12204"/>
                  </a:lnTo>
                  <a:lnTo>
                    <a:pt x="1183386" y="12204"/>
                  </a:lnTo>
                  <a:lnTo>
                    <a:pt x="1183386" y="161391"/>
                  </a:lnTo>
                  <a:lnTo>
                    <a:pt x="1182903" y="183349"/>
                  </a:lnTo>
                  <a:lnTo>
                    <a:pt x="1179487" y="194627"/>
                  </a:lnTo>
                  <a:lnTo>
                    <a:pt x="1170228" y="198780"/>
                  </a:lnTo>
                  <a:lnTo>
                    <a:pt x="1152194" y="199377"/>
                  </a:lnTo>
                  <a:lnTo>
                    <a:pt x="1102004" y="199377"/>
                  </a:lnTo>
                  <a:lnTo>
                    <a:pt x="1102004" y="123418"/>
                  </a:lnTo>
                  <a:lnTo>
                    <a:pt x="1153553" y="123418"/>
                  </a:lnTo>
                  <a:lnTo>
                    <a:pt x="1170800" y="124015"/>
                  </a:lnTo>
                  <a:lnTo>
                    <a:pt x="1179664" y="128168"/>
                  </a:lnTo>
                  <a:lnTo>
                    <a:pt x="1182928" y="139446"/>
                  </a:lnTo>
                  <a:lnTo>
                    <a:pt x="1183386" y="161391"/>
                  </a:lnTo>
                  <a:lnTo>
                    <a:pt x="1183386" y="12204"/>
                  </a:lnTo>
                  <a:lnTo>
                    <a:pt x="939253" y="12204"/>
                  </a:lnTo>
                  <a:lnTo>
                    <a:pt x="939253" y="520827"/>
                  </a:lnTo>
                  <a:lnTo>
                    <a:pt x="1231544" y="520827"/>
                  </a:lnTo>
                  <a:lnTo>
                    <a:pt x="1271244" y="520242"/>
                  </a:lnTo>
                  <a:lnTo>
                    <a:pt x="1311884" y="505231"/>
                  </a:lnTo>
                  <a:lnTo>
                    <a:pt x="1350187" y="461543"/>
                  </a:lnTo>
                  <a:lnTo>
                    <a:pt x="1363281" y="421728"/>
                  </a:lnTo>
                  <a:lnTo>
                    <a:pt x="1363560" y="401459"/>
                  </a:lnTo>
                  <a:lnTo>
                    <a:pt x="1363776" y="385864"/>
                  </a:lnTo>
                  <a:close/>
                </a:path>
                <a:path w="3272154" h="533400">
                  <a:moveTo>
                    <a:pt x="1746262" y="390550"/>
                  </a:moveTo>
                  <a:lnTo>
                    <a:pt x="1583499" y="390550"/>
                  </a:lnTo>
                  <a:lnTo>
                    <a:pt x="1583499" y="12090"/>
                  </a:lnTo>
                  <a:lnTo>
                    <a:pt x="1420749" y="12090"/>
                  </a:lnTo>
                  <a:lnTo>
                    <a:pt x="1420749" y="390550"/>
                  </a:lnTo>
                  <a:lnTo>
                    <a:pt x="1420749" y="521360"/>
                  </a:lnTo>
                  <a:lnTo>
                    <a:pt x="1746262" y="521360"/>
                  </a:lnTo>
                  <a:lnTo>
                    <a:pt x="1746262" y="390550"/>
                  </a:lnTo>
                  <a:close/>
                </a:path>
                <a:path w="3272154" h="533400">
                  <a:moveTo>
                    <a:pt x="2153158" y="390613"/>
                  </a:moveTo>
                  <a:lnTo>
                    <a:pt x="1953780" y="390613"/>
                  </a:lnTo>
                  <a:lnTo>
                    <a:pt x="1953780" y="328904"/>
                  </a:lnTo>
                  <a:lnTo>
                    <a:pt x="2116544" y="328904"/>
                  </a:lnTo>
                  <a:lnTo>
                    <a:pt x="2116544" y="210908"/>
                  </a:lnTo>
                  <a:lnTo>
                    <a:pt x="1953780" y="210908"/>
                  </a:lnTo>
                  <a:lnTo>
                    <a:pt x="1953780" y="142405"/>
                  </a:lnTo>
                  <a:lnTo>
                    <a:pt x="2128748" y="142405"/>
                  </a:lnTo>
                  <a:lnTo>
                    <a:pt x="2149094" y="12204"/>
                  </a:lnTo>
                  <a:lnTo>
                    <a:pt x="1791017" y="12204"/>
                  </a:lnTo>
                  <a:lnTo>
                    <a:pt x="1791017" y="520827"/>
                  </a:lnTo>
                  <a:lnTo>
                    <a:pt x="2153158" y="520827"/>
                  </a:lnTo>
                  <a:lnTo>
                    <a:pt x="2153158" y="390613"/>
                  </a:lnTo>
                  <a:close/>
                </a:path>
                <a:path w="3272154" h="533400">
                  <a:moveTo>
                    <a:pt x="2881274" y="267195"/>
                  </a:moveTo>
                  <a:lnTo>
                    <a:pt x="2881084" y="226021"/>
                  </a:lnTo>
                  <a:lnTo>
                    <a:pt x="2876258" y="177114"/>
                  </a:lnTo>
                  <a:lnTo>
                    <a:pt x="2867482" y="139014"/>
                  </a:lnTo>
                  <a:lnTo>
                    <a:pt x="2862097" y="117094"/>
                  </a:lnTo>
                  <a:lnTo>
                    <a:pt x="2829395" y="63741"/>
                  </a:lnTo>
                  <a:lnTo>
                    <a:pt x="2799042" y="33312"/>
                  </a:lnTo>
                  <a:lnTo>
                    <a:pt x="2755468" y="15595"/>
                  </a:lnTo>
                  <a:lnTo>
                    <a:pt x="2706979" y="1981"/>
                  </a:lnTo>
                  <a:lnTo>
                    <a:pt x="2706979" y="139014"/>
                  </a:lnTo>
                  <a:lnTo>
                    <a:pt x="2706941" y="353644"/>
                  </a:lnTo>
                  <a:lnTo>
                    <a:pt x="2683446" y="390715"/>
                  </a:lnTo>
                  <a:lnTo>
                    <a:pt x="2643911" y="394004"/>
                  </a:lnTo>
                  <a:lnTo>
                    <a:pt x="2576093" y="394004"/>
                  </a:lnTo>
                  <a:lnTo>
                    <a:pt x="2576169" y="177114"/>
                  </a:lnTo>
                  <a:lnTo>
                    <a:pt x="2600147" y="142303"/>
                  </a:lnTo>
                  <a:lnTo>
                    <a:pt x="2638488" y="139014"/>
                  </a:lnTo>
                  <a:lnTo>
                    <a:pt x="2706979" y="139014"/>
                  </a:lnTo>
                  <a:lnTo>
                    <a:pt x="2706979" y="1981"/>
                  </a:lnTo>
                  <a:lnTo>
                    <a:pt x="2706852" y="1943"/>
                  </a:lnTo>
                  <a:lnTo>
                    <a:pt x="2681516" y="241"/>
                  </a:lnTo>
                  <a:lnTo>
                    <a:pt x="2641206" y="0"/>
                  </a:lnTo>
                  <a:lnTo>
                    <a:pt x="2601277" y="241"/>
                  </a:lnTo>
                  <a:lnTo>
                    <a:pt x="2554986" y="6578"/>
                  </a:lnTo>
                  <a:lnTo>
                    <a:pt x="2500172" y="25120"/>
                  </a:lnTo>
                  <a:lnTo>
                    <a:pt x="2453017" y="63741"/>
                  </a:lnTo>
                  <a:lnTo>
                    <a:pt x="2426906" y="98539"/>
                  </a:lnTo>
                  <a:lnTo>
                    <a:pt x="2413000" y="146812"/>
                  </a:lnTo>
                  <a:lnTo>
                    <a:pt x="2402611" y="199758"/>
                  </a:lnTo>
                  <a:lnTo>
                    <a:pt x="2401138" y="267195"/>
                  </a:lnTo>
                  <a:lnTo>
                    <a:pt x="2401303" y="306387"/>
                  </a:lnTo>
                  <a:lnTo>
                    <a:pt x="2405710" y="353644"/>
                  </a:lnTo>
                  <a:lnTo>
                    <a:pt x="2418689" y="412826"/>
                  </a:lnTo>
                  <a:lnTo>
                    <a:pt x="2450300" y="466572"/>
                  </a:lnTo>
                  <a:lnTo>
                    <a:pt x="2480132" y="497725"/>
                  </a:lnTo>
                  <a:lnTo>
                    <a:pt x="2524214" y="516420"/>
                  </a:lnTo>
                  <a:lnTo>
                    <a:pt x="2573680" y="530948"/>
                  </a:lnTo>
                  <a:lnTo>
                    <a:pt x="2641206" y="533031"/>
                  </a:lnTo>
                  <a:lnTo>
                    <a:pt x="2682697" y="532765"/>
                  </a:lnTo>
                  <a:lnTo>
                    <a:pt x="2730220" y="526021"/>
                  </a:lnTo>
                  <a:lnTo>
                    <a:pt x="2785465" y="506285"/>
                  </a:lnTo>
                  <a:lnTo>
                    <a:pt x="2832100" y="466572"/>
                  </a:lnTo>
                  <a:lnTo>
                    <a:pt x="2857487" y="431266"/>
                  </a:lnTo>
                  <a:lnTo>
                    <a:pt x="2868015" y="394004"/>
                  </a:lnTo>
                  <a:lnTo>
                    <a:pt x="2870416" y="383489"/>
                  </a:lnTo>
                  <a:lnTo>
                    <a:pt x="2876689" y="353644"/>
                  </a:lnTo>
                  <a:lnTo>
                    <a:pt x="2879915" y="331571"/>
                  </a:lnTo>
                  <a:lnTo>
                    <a:pt x="2881096" y="306387"/>
                  </a:lnTo>
                  <a:lnTo>
                    <a:pt x="2881274" y="267195"/>
                  </a:lnTo>
                  <a:close/>
                </a:path>
                <a:path w="3272154" h="533400">
                  <a:moveTo>
                    <a:pt x="3271888" y="12204"/>
                  </a:moveTo>
                  <a:lnTo>
                    <a:pt x="2938234" y="12204"/>
                  </a:lnTo>
                  <a:lnTo>
                    <a:pt x="2938234" y="520827"/>
                  </a:lnTo>
                  <a:lnTo>
                    <a:pt x="3100997" y="520827"/>
                  </a:lnTo>
                  <a:lnTo>
                    <a:pt x="3100997" y="332295"/>
                  </a:lnTo>
                  <a:lnTo>
                    <a:pt x="3239338" y="332295"/>
                  </a:lnTo>
                  <a:lnTo>
                    <a:pt x="3239338" y="210908"/>
                  </a:lnTo>
                  <a:lnTo>
                    <a:pt x="3100997" y="210908"/>
                  </a:lnTo>
                  <a:lnTo>
                    <a:pt x="3100997" y="142405"/>
                  </a:lnTo>
                  <a:lnTo>
                    <a:pt x="3251543" y="142405"/>
                  </a:lnTo>
                  <a:lnTo>
                    <a:pt x="3271888" y="12204"/>
                  </a:lnTo>
                  <a:close/>
                </a:path>
              </a:pathLst>
            </a:custGeom>
            <a:solidFill>
              <a:srgbClr val="252525">
                <a:alpha val="9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323009" y="2581998"/>
              <a:ext cx="2319020" cy="533400"/>
            </a:xfrm>
            <a:custGeom>
              <a:avLst/>
              <a:gdLst/>
              <a:ahLst/>
              <a:cxnLst/>
              <a:rect l="l" t="t" r="r" b="b"/>
              <a:pathLst>
                <a:path w="2319020" h="533400">
                  <a:moveTo>
                    <a:pt x="374345" y="20993"/>
                  </a:moveTo>
                  <a:lnTo>
                    <a:pt x="330682" y="8915"/>
                  </a:lnTo>
                  <a:lnTo>
                    <a:pt x="285775" y="2692"/>
                  </a:lnTo>
                  <a:lnTo>
                    <a:pt x="248704" y="0"/>
                  </a:lnTo>
                  <a:lnTo>
                    <a:pt x="197497" y="241"/>
                  </a:lnTo>
                  <a:lnTo>
                    <a:pt x="149694" y="7124"/>
                  </a:lnTo>
                  <a:lnTo>
                    <a:pt x="94449" y="27254"/>
                  </a:lnTo>
                  <a:lnTo>
                    <a:pt x="48145" y="67449"/>
                  </a:lnTo>
                  <a:lnTo>
                    <a:pt x="23088" y="103047"/>
                  </a:lnTo>
                  <a:lnTo>
                    <a:pt x="10502" y="150863"/>
                  </a:lnTo>
                  <a:lnTo>
                    <a:pt x="1308" y="202780"/>
                  </a:lnTo>
                  <a:lnTo>
                    <a:pt x="0" y="267169"/>
                  </a:lnTo>
                  <a:lnTo>
                    <a:pt x="165" y="307555"/>
                  </a:lnTo>
                  <a:lnTo>
                    <a:pt x="4711" y="355765"/>
                  </a:lnTo>
                  <a:lnTo>
                    <a:pt x="18084" y="415366"/>
                  </a:lnTo>
                  <a:lnTo>
                    <a:pt x="50177" y="468579"/>
                  </a:lnTo>
                  <a:lnTo>
                    <a:pt x="80441" y="499059"/>
                  </a:lnTo>
                  <a:lnTo>
                    <a:pt x="125450" y="517067"/>
                  </a:lnTo>
                  <a:lnTo>
                    <a:pt x="176060" y="531012"/>
                  </a:lnTo>
                  <a:lnTo>
                    <a:pt x="245491" y="533006"/>
                  </a:lnTo>
                  <a:lnTo>
                    <a:pt x="290601" y="532676"/>
                  </a:lnTo>
                  <a:lnTo>
                    <a:pt x="319074" y="530377"/>
                  </a:lnTo>
                  <a:lnTo>
                    <a:pt x="342950" y="524141"/>
                  </a:lnTo>
                  <a:lnTo>
                    <a:pt x="374345" y="511987"/>
                  </a:lnTo>
                  <a:lnTo>
                    <a:pt x="362127" y="374992"/>
                  </a:lnTo>
                  <a:lnTo>
                    <a:pt x="329311" y="386359"/>
                  </a:lnTo>
                  <a:lnTo>
                    <a:pt x="305587" y="392201"/>
                  </a:lnTo>
                  <a:lnTo>
                    <a:pt x="279450" y="394360"/>
                  </a:lnTo>
                  <a:lnTo>
                    <a:pt x="229336" y="394639"/>
                  </a:lnTo>
                  <a:lnTo>
                    <a:pt x="222554" y="394449"/>
                  </a:lnTo>
                  <a:lnTo>
                    <a:pt x="184226" y="389864"/>
                  </a:lnTo>
                  <a:lnTo>
                    <a:pt x="174955" y="387883"/>
                  </a:lnTo>
                  <a:lnTo>
                    <a:pt x="174955" y="174942"/>
                  </a:lnTo>
                  <a:lnTo>
                    <a:pt x="202399" y="137680"/>
                  </a:lnTo>
                  <a:lnTo>
                    <a:pt x="252945" y="134251"/>
                  </a:lnTo>
                  <a:lnTo>
                    <a:pt x="278498" y="134429"/>
                  </a:lnTo>
                  <a:lnTo>
                    <a:pt x="297116" y="135686"/>
                  </a:lnTo>
                  <a:lnTo>
                    <a:pt x="317893" y="139115"/>
                  </a:lnTo>
                  <a:lnTo>
                    <a:pt x="349923" y="145783"/>
                  </a:lnTo>
                  <a:lnTo>
                    <a:pt x="374345" y="20993"/>
                  </a:lnTo>
                  <a:close/>
                </a:path>
                <a:path w="2319020" h="533400">
                  <a:moveTo>
                    <a:pt x="1424813" y="520801"/>
                  </a:moveTo>
                  <a:lnTo>
                    <a:pt x="1403934" y="440093"/>
                  </a:lnTo>
                  <a:lnTo>
                    <a:pt x="1370431" y="310565"/>
                  </a:lnTo>
                  <a:lnTo>
                    <a:pt x="1333588" y="168160"/>
                  </a:lnTo>
                  <a:lnTo>
                    <a:pt x="1293241" y="12179"/>
                  </a:lnTo>
                  <a:lnTo>
                    <a:pt x="1204404" y="12179"/>
                  </a:lnTo>
                  <a:lnTo>
                    <a:pt x="1204404" y="310565"/>
                  </a:lnTo>
                  <a:lnTo>
                    <a:pt x="1129804" y="310565"/>
                  </a:lnTo>
                  <a:lnTo>
                    <a:pt x="1163040" y="168160"/>
                  </a:lnTo>
                  <a:lnTo>
                    <a:pt x="1171854" y="168160"/>
                  </a:lnTo>
                  <a:lnTo>
                    <a:pt x="1204404" y="310565"/>
                  </a:lnTo>
                  <a:lnTo>
                    <a:pt x="1204404" y="12179"/>
                  </a:lnTo>
                  <a:lnTo>
                    <a:pt x="1041654" y="12179"/>
                  </a:lnTo>
                  <a:lnTo>
                    <a:pt x="910082" y="520801"/>
                  </a:lnTo>
                  <a:lnTo>
                    <a:pt x="1081659" y="520801"/>
                  </a:lnTo>
                  <a:lnTo>
                    <a:pt x="1099972" y="440093"/>
                  </a:lnTo>
                  <a:lnTo>
                    <a:pt x="1234249" y="440093"/>
                  </a:lnTo>
                  <a:lnTo>
                    <a:pt x="1253236" y="520801"/>
                  </a:lnTo>
                  <a:lnTo>
                    <a:pt x="1424813" y="520801"/>
                  </a:lnTo>
                  <a:close/>
                </a:path>
                <a:path w="2319020" h="533400">
                  <a:moveTo>
                    <a:pt x="1899526" y="520801"/>
                  </a:moveTo>
                  <a:lnTo>
                    <a:pt x="1820887" y="369570"/>
                  </a:lnTo>
                  <a:lnTo>
                    <a:pt x="1811362" y="351256"/>
                  </a:lnTo>
                  <a:lnTo>
                    <a:pt x="1855266" y="326999"/>
                  </a:lnTo>
                  <a:lnTo>
                    <a:pt x="1877822" y="302183"/>
                  </a:lnTo>
                  <a:lnTo>
                    <a:pt x="1886127" y="261708"/>
                  </a:lnTo>
                  <a:lnTo>
                    <a:pt x="1886419" y="244106"/>
                  </a:lnTo>
                  <a:lnTo>
                    <a:pt x="1887321" y="190538"/>
                  </a:lnTo>
                  <a:lnTo>
                    <a:pt x="1886038" y="142392"/>
                  </a:lnTo>
                  <a:lnTo>
                    <a:pt x="1884578" y="87426"/>
                  </a:lnTo>
                  <a:lnTo>
                    <a:pt x="1865439" y="34467"/>
                  </a:lnTo>
                  <a:lnTo>
                    <a:pt x="1813496" y="14960"/>
                  </a:lnTo>
                  <a:lnTo>
                    <a:pt x="1712353" y="12179"/>
                  </a:lnTo>
                  <a:lnTo>
                    <a:pt x="1712353" y="176288"/>
                  </a:lnTo>
                  <a:lnTo>
                    <a:pt x="1712353" y="210197"/>
                  </a:lnTo>
                  <a:lnTo>
                    <a:pt x="1683829" y="243344"/>
                  </a:lnTo>
                  <a:lnTo>
                    <a:pt x="1656067" y="244106"/>
                  </a:lnTo>
                  <a:lnTo>
                    <a:pt x="1618767" y="244106"/>
                  </a:lnTo>
                  <a:lnTo>
                    <a:pt x="1618767" y="142392"/>
                  </a:lnTo>
                  <a:lnTo>
                    <a:pt x="1656067" y="142392"/>
                  </a:lnTo>
                  <a:lnTo>
                    <a:pt x="1699120" y="148488"/>
                  </a:lnTo>
                  <a:lnTo>
                    <a:pt x="1712353" y="176288"/>
                  </a:lnTo>
                  <a:lnTo>
                    <a:pt x="1712353" y="12179"/>
                  </a:lnTo>
                  <a:lnTo>
                    <a:pt x="1456004" y="12179"/>
                  </a:lnTo>
                  <a:lnTo>
                    <a:pt x="1456004" y="520801"/>
                  </a:lnTo>
                  <a:lnTo>
                    <a:pt x="1618767" y="520801"/>
                  </a:lnTo>
                  <a:lnTo>
                    <a:pt x="1618767" y="369570"/>
                  </a:lnTo>
                  <a:lnTo>
                    <a:pt x="1654022" y="369570"/>
                  </a:lnTo>
                  <a:lnTo>
                    <a:pt x="1720494" y="520801"/>
                  </a:lnTo>
                  <a:lnTo>
                    <a:pt x="1899526" y="520801"/>
                  </a:lnTo>
                  <a:close/>
                </a:path>
                <a:path w="2319020" h="533400">
                  <a:moveTo>
                    <a:pt x="2318626" y="12153"/>
                  </a:moveTo>
                  <a:lnTo>
                    <a:pt x="1919871" y="12153"/>
                  </a:lnTo>
                  <a:lnTo>
                    <a:pt x="1919871" y="142963"/>
                  </a:lnTo>
                  <a:lnTo>
                    <a:pt x="2037867" y="142963"/>
                  </a:lnTo>
                  <a:lnTo>
                    <a:pt x="2037867" y="521423"/>
                  </a:lnTo>
                  <a:lnTo>
                    <a:pt x="2200630" y="521423"/>
                  </a:lnTo>
                  <a:lnTo>
                    <a:pt x="2200630" y="142963"/>
                  </a:lnTo>
                  <a:lnTo>
                    <a:pt x="2318626" y="142963"/>
                  </a:lnTo>
                  <a:lnTo>
                    <a:pt x="2318626" y="12153"/>
                  </a:lnTo>
                  <a:close/>
                </a:path>
              </a:pathLst>
            </a:custGeom>
            <a:solidFill>
              <a:srgbClr val="FFDB15">
                <a:alpha val="9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8774" y="9748883"/>
              <a:ext cx="127558" cy="204917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3490" y="9748883"/>
              <a:ext cx="125364" cy="20848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839312" y="4589901"/>
              <a:ext cx="308146" cy="156403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202325" y="4592943"/>
              <a:ext cx="309700" cy="153361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2721907" y="4031082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5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2715814" y="4024955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783358" y="4091751"/>
              <a:ext cx="200653" cy="202347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57318" y="1588544"/>
              <a:ext cx="327481" cy="16676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05170" y="1596312"/>
              <a:ext cx="286740" cy="13430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45245" y="1588889"/>
              <a:ext cx="308664" cy="15226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11682" y="1614798"/>
              <a:ext cx="320748" cy="135963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352111" y="1655469"/>
              <a:ext cx="126020" cy="95292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542264" y="1614728"/>
              <a:ext cx="139831" cy="136033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702810" y="1655469"/>
              <a:ext cx="92875" cy="95292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15365" y="1655469"/>
              <a:ext cx="126020" cy="9529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961757" y="1608686"/>
              <a:ext cx="278108" cy="14207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295174" y="1604716"/>
              <a:ext cx="307801" cy="157094"/>
            </a:xfrm>
            <a:prstGeom prst="rect">
              <a:avLst/>
            </a:prstGeom>
          </p:spPr>
        </p:pic>
      </p:grpSp>
      <p:graphicFrame>
        <p:nvGraphicFramePr>
          <p:cNvPr id="77" name="object 77" descr=""/>
          <p:cNvGraphicFramePr>
            <a:graphicFrameLocks noGrp="1"/>
          </p:cNvGraphicFramePr>
          <p:nvPr/>
        </p:nvGraphicFramePr>
        <p:xfrm>
          <a:off x="1745843" y="2585694"/>
          <a:ext cx="464820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"/>
                <a:gridCol w="121919"/>
                <a:gridCol w="162560"/>
              </a:tblGrid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  <a:tr h="1485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solidFill>
                      <a:srgbClr val="FFDB15">
                        <a:alpha val="969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4" name="object 4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1006709" y="9770192"/>
            <a:ext cx="13945235" cy="30480"/>
          </a:xfrm>
          <a:custGeom>
            <a:avLst/>
            <a:gdLst/>
            <a:ahLst/>
            <a:cxnLst/>
            <a:rect l="l" t="t" r="r" b="b"/>
            <a:pathLst>
              <a:path w="13945235" h="30479">
                <a:moveTo>
                  <a:pt x="0" y="30010"/>
                </a:moveTo>
                <a:lnTo>
                  <a:pt x="13945154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275503" y="496027"/>
            <a:ext cx="1184910" cy="221615"/>
            <a:chOff x="275503" y="496027"/>
            <a:chExt cx="1184910" cy="221615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503" y="499824"/>
              <a:ext cx="184861" cy="20337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8841" y="499824"/>
              <a:ext cx="186522" cy="20621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710247" y="496036"/>
              <a:ext cx="313055" cy="221615"/>
            </a:xfrm>
            <a:custGeom>
              <a:avLst/>
              <a:gdLst/>
              <a:ahLst/>
              <a:cxnLst/>
              <a:rect l="l" t="t" r="r" b="b"/>
              <a:pathLst>
                <a:path w="313055" h="221615">
                  <a:moveTo>
                    <a:pt x="107251" y="10680"/>
                  </a:moveTo>
                  <a:lnTo>
                    <a:pt x="79489" y="0"/>
                  </a:lnTo>
                  <a:lnTo>
                    <a:pt x="0" y="210959"/>
                  </a:lnTo>
                  <a:lnTo>
                    <a:pt x="27762" y="221399"/>
                  </a:lnTo>
                  <a:lnTo>
                    <a:pt x="107251" y="10680"/>
                  </a:lnTo>
                  <a:close/>
                </a:path>
                <a:path w="313055" h="221615">
                  <a:moveTo>
                    <a:pt x="261035" y="163969"/>
                  </a:moveTo>
                  <a:lnTo>
                    <a:pt x="240385" y="163969"/>
                  </a:lnTo>
                  <a:lnTo>
                    <a:pt x="240385" y="36068"/>
                  </a:lnTo>
                  <a:lnTo>
                    <a:pt x="257238" y="36068"/>
                  </a:lnTo>
                  <a:lnTo>
                    <a:pt x="257238" y="9486"/>
                  </a:lnTo>
                  <a:lnTo>
                    <a:pt x="209778" y="9486"/>
                  </a:lnTo>
                  <a:lnTo>
                    <a:pt x="209778" y="36068"/>
                  </a:lnTo>
                  <a:lnTo>
                    <a:pt x="209778" y="163969"/>
                  </a:lnTo>
                  <a:lnTo>
                    <a:pt x="185331" y="163969"/>
                  </a:lnTo>
                  <a:lnTo>
                    <a:pt x="185331" y="36068"/>
                  </a:lnTo>
                  <a:lnTo>
                    <a:pt x="209778" y="36068"/>
                  </a:lnTo>
                  <a:lnTo>
                    <a:pt x="209778" y="9486"/>
                  </a:lnTo>
                  <a:lnTo>
                    <a:pt x="137871" y="9486"/>
                  </a:lnTo>
                  <a:lnTo>
                    <a:pt x="137871" y="36068"/>
                  </a:lnTo>
                  <a:lnTo>
                    <a:pt x="154482" y="36068"/>
                  </a:lnTo>
                  <a:lnTo>
                    <a:pt x="154482" y="163969"/>
                  </a:lnTo>
                  <a:lnTo>
                    <a:pt x="136207" y="163969"/>
                  </a:lnTo>
                  <a:lnTo>
                    <a:pt x="136207" y="190792"/>
                  </a:lnTo>
                  <a:lnTo>
                    <a:pt x="261035" y="190792"/>
                  </a:lnTo>
                  <a:lnTo>
                    <a:pt x="261035" y="163969"/>
                  </a:lnTo>
                  <a:close/>
                </a:path>
                <a:path w="313055" h="221615">
                  <a:moveTo>
                    <a:pt x="312762" y="3797"/>
                  </a:moveTo>
                  <a:lnTo>
                    <a:pt x="282384" y="3797"/>
                  </a:lnTo>
                  <a:lnTo>
                    <a:pt x="282384" y="207162"/>
                  </a:lnTo>
                  <a:lnTo>
                    <a:pt x="312762" y="207162"/>
                  </a:lnTo>
                  <a:lnTo>
                    <a:pt x="312762" y="37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2410" y="505045"/>
              <a:ext cx="183437" cy="18842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7171" y="499824"/>
              <a:ext cx="183200" cy="207642"/>
            </a:xfrm>
            <a:prstGeom prst="rect">
              <a:avLst/>
            </a:prstGeom>
          </p:spPr>
        </p:pic>
      </p:grpSp>
      <p:sp>
        <p:nvSpPr>
          <p:cNvPr id="22" name="object 22" descr=""/>
          <p:cNvSpPr/>
          <p:nvPr/>
        </p:nvSpPr>
        <p:spPr>
          <a:xfrm>
            <a:off x="1611826" y="581365"/>
            <a:ext cx="15418435" cy="3175"/>
          </a:xfrm>
          <a:custGeom>
            <a:avLst/>
            <a:gdLst/>
            <a:ahLst/>
            <a:cxnLst/>
            <a:rect l="l" t="t" r="r" b="b"/>
            <a:pathLst>
              <a:path w="15418435" h="3175">
                <a:moveTo>
                  <a:pt x="0" y="2883"/>
                </a:moveTo>
                <a:lnTo>
                  <a:pt x="15418041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328774" y="9748883"/>
            <a:ext cx="276225" cy="205104"/>
            <a:chOff x="328774" y="9748883"/>
            <a:chExt cx="276225" cy="205104"/>
          </a:xfrm>
        </p:grpSpPr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189" y="9752723"/>
              <a:ext cx="110276" cy="20107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8774" y="9748883"/>
              <a:ext cx="127558" cy="204917"/>
            </a:xfrm>
            <a:prstGeom prst="rect">
              <a:avLst/>
            </a:prstGeom>
          </p:spPr>
        </p:pic>
      </p:grpSp>
      <p:sp>
        <p:nvSpPr>
          <p:cNvPr id="26" name="object 26" descr=""/>
          <p:cNvSpPr/>
          <p:nvPr/>
        </p:nvSpPr>
        <p:spPr>
          <a:xfrm>
            <a:off x="7227552" y="1771862"/>
            <a:ext cx="511175" cy="520700"/>
          </a:xfrm>
          <a:custGeom>
            <a:avLst/>
            <a:gdLst/>
            <a:ahLst/>
            <a:cxnLst/>
            <a:rect l="l" t="t" r="r" b="b"/>
            <a:pathLst>
              <a:path w="511175" h="520700">
                <a:moveTo>
                  <a:pt x="510836" y="191411"/>
                </a:moveTo>
                <a:lnTo>
                  <a:pt x="413302" y="191411"/>
                </a:lnTo>
                <a:lnTo>
                  <a:pt x="413302" y="0"/>
                </a:lnTo>
                <a:lnTo>
                  <a:pt x="510836" y="0"/>
                </a:lnTo>
                <a:lnTo>
                  <a:pt x="510836" y="191411"/>
                </a:lnTo>
                <a:close/>
              </a:path>
              <a:path w="511175" h="520700">
                <a:moveTo>
                  <a:pt x="366363" y="511446"/>
                </a:moveTo>
                <a:lnTo>
                  <a:pt x="270048" y="511446"/>
                </a:lnTo>
                <a:lnTo>
                  <a:pt x="270048" y="2438"/>
                </a:lnTo>
                <a:lnTo>
                  <a:pt x="366363" y="2438"/>
                </a:lnTo>
                <a:lnTo>
                  <a:pt x="366363" y="191411"/>
                </a:lnTo>
                <a:lnTo>
                  <a:pt x="510836" y="191411"/>
                </a:lnTo>
                <a:lnTo>
                  <a:pt x="510836" y="288945"/>
                </a:lnTo>
                <a:lnTo>
                  <a:pt x="366363" y="288945"/>
                </a:lnTo>
                <a:lnTo>
                  <a:pt x="366363" y="511446"/>
                </a:lnTo>
                <a:close/>
              </a:path>
              <a:path w="511175" h="520700">
                <a:moveTo>
                  <a:pt x="510836" y="520590"/>
                </a:moveTo>
                <a:lnTo>
                  <a:pt x="413302" y="520590"/>
                </a:lnTo>
                <a:lnTo>
                  <a:pt x="413302" y="288945"/>
                </a:lnTo>
                <a:lnTo>
                  <a:pt x="510836" y="288945"/>
                </a:lnTo>
                <a:lnTo>
                  <a:pt x="510836" y="520590"/>
                </a:lnTo>
                <a:close/>
              </a:path>
              <a:path w="511175" h="520700">
                <a:moveTo>
                  <a:pt x="0" y="496206"/>
                </a:moveTo>
                <a:lnTo>
                  <a:pt x="0" y="399891"/>
                </a:lnTo>
                <a:lnTo>
                  <a:pt x="36922" y="391001"/>
                </a:lnTo>
                <a:lnTo>
                  <a:pt x="68612" y="370427"/>
                </a:lnTo>
                <a:lnTo>
                  <a:pt x="94410" y="338170"/>
                </a:lnTo>
                <a:lnTo>
                  <a:pt x="113654" y="294229"/>
                </a:lnTo>
                <a:lnTo>
                  <a:pt x="125685" y="238603"/>
                </a:lnTo>
                <a:lnTo>
                  <a:pt x="129842" y="171294"/>
                </a:lnTo>
                <a:lnTo>
                  <a:pt x="129842" y="104849"/>
                </a:lnTo>
                <a:lnTo>
                  <a:pt x="0" y="104849"/>
                </a:lnTo>
                <a:lnTo>
                  <a:pt x="0" y="12191"/>
                </a:lnTo>
                <a:lnTo>
                  <a:pt x="228596" y="12191"/>
                </a:lnTo>
                <a:lnTo>
                  <a:pt x="228596" y="167637"/>
                </a:lnTo>
                <a:lnTo>
                  <a:pt x="225520" y="230411"/>
                </a:lnTo>
                <a:lnTo>
                  <a:pt x="216643" y="286370"/>
                </a:lnTo>
                <a:lnTo>
                  <a:pt x="202492" y="335578"/>
                </a:lnTo>
                <a:lnTo>
                  <a:pt x="183594" y="378097"/>
                </a:lnTo>
                <a:lnTo>
                  <a:pt x="160474" y="413988"/>
                </a:lnTo>
                <a:lnTo>
                  <a:pt x="133661" y="443313"/>
                </a:lnTo>
                <a:lnTo>
                  <a:pt x="71058" y="482517"/>
                </a:lnTo>
                <a:lnTo>
                  <a:pt x="36323" y="492520"/>
                </a:lnTo>
                <a:lnTo>
                  <a:pt x="0" y="496206"/>
                </a:lnTo>
                <a:close/>
              </a:path>
            </a:pathLst>
          </a:custGeom>
          <a:solidFill>
            <a:srgbClr val="FFD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7799348" y="1771862"/>
            <a:ext cx="514984" cy="520700"/>
          </a:xfrm>
          <a:custGeom>
            <a:avLst/>
            <a:gdLst/>
            <a:ahLst/>
            <a:cxnLst/>
            <a:rect l="l" t="t" r="r" b="b"/>
            <a:pathLst>
              <a:path w="514984" h="520700">
                <a:moveTo>
                  <a:pt x="507179" y="385870"/>
                </a:moveTo>
                <a:lnTo>
                  <a:pt x="404158" y="385870"/>
                </a:lnTo>
                <a:lnTo>
                  <a:pt x="404158" y="162151"/>
                </a:lnTo>
                <a:lnTo>
                  <a:pt x="310281" y="162151"/>
                </a:lnTo>
                <a:lnTo>
                  <a:pt x="310281" y="67664"/>
                </a:lnTo>
                <a:lnTo>
                  <a:pt x="404158" y="67664"/>
                </a:lnTo>
                <a:lnTo>
                  <a:pt x="404158" y="0"/>
                </a:lnTo>
                <a:lnTo>
                  <a:pt x="507179" y="0"/>
                </a:lnTo>
                <a:lnTo>
                  <a:pt x="507179" y="385870"/>
                </a:lnTo>
                <a:close/>
              </a:path>
              <a:path w="514984" h="520700">
                <a:moveTo>
                  <a:pt x="0" y="320644"/>
                </a:moveTo>
                <a:lnTo>
                  <a:pt x="0" y="224938"/>
                </a:lnTo>
                <a:lnTo>
                  <a:pt x="38229" y="213156"/>
                </a:lnTo>
                <a:lnTo>
                  <a:pt x="71344" y="188792"/>
                </a:lnTo>
                <a:lnTo>
                  <a:pt x="98601" y="153693"/>
                </a:lnTo>
                <a:lnTo>
                  <a:pt x="119253" y="109703"/>
                </a:lnTo>
                <a:lnTo>
                  <a:pt x="132557" y="58670"/>
                </a:lnTo>
                <a:lnTo>
                  <a:pt x="137767" y="2438"/>
                </a:lnTo>
                <a:lnTo>
                  <a:pt x="241397" y="8534"/>
                </a:lnTo>
                <a:lnTo>
                  <a:pt x="240140" y="39918"/>
                </a:lnTo>
                <a:lnTo>
                  <a:pt x="236368" y="70788"/>
                </a:lnTo>
                <a:lnTo>
                  <a:pt x="230082" y="100858"/>
                </a:lnTo>
                <a:lnTo>
                  <a:pt x="221281" y="129842"/>
                </a:lnTo>
                <a:lnTo>
                  <a:pt x="326118" y="212747"/>
                </a:lnTo>
                <a:lnTo>
                  <a:pt x="180438" y="212747"/>
                </a:lnTo>
                <a:lnTo>
                  <a:pt x="144444" y="254980"/>
                </a:lnTo>
                <a:lnTo>
                  <a:pt x="101877" y="288183"/>
                </a:lnTo>
                <a:lnTo>
                  <a:pt x="53482" y="310643"/>
                </a:lnTo>
                <a:lnTo>
                  <a:pt x="0" y="320644"/>
                </a:lnTo>
                <a:close/>
              </a:path>
              <a:path w="514984" h="520700">
                <a:moveTo>
                  <a:pt x="303576" y="315158"/>
                </a:moveTo>
                <a:lnTo>
                  <a:pt x="180438" y="212747"/>
                </a:lnTo>
                <a:lnTo>
                  <a:pt x="326118" y="212747"/>
                </a:lnTo>
                <a:lnTo>
                  <a:pt x="366973" y="245055"/>
                </a:lnTo>
                <a:lnTo>
                  <a:pt x="303576" y="315158"/>
                </a:lnTo>
                <a:close/>
              </a:path>
              <a:path w="514984" h="520700">
                <a:moveTo>
                  <a:pt x="514494" y="520590"/>
                </a:moveTo>
                <a:lnTo>
                  <a:pt x="41452" y="520590"/>
                </a:lnTo>
                <a:lnTo>
                  <a:pt x="41452" y="338322"/>
                </a:lnTo>
                <a:lnTo>
                  <a:pt x="146301" y="338322"/>
                </a:lnTo>
                <a:lnTo>
                  <a:pt x="146301" y="428542"/>
                </a:lnTo>
                <a:lnTo>
                  <a:pt x="514494" y="428542"/>
                </a:lnTo>
                <a:lnTo>
                  <a:pt x="514494" y="520590"/>
                </a:lnTo>
                <a:close/>
              </a:path>
            </a:pathLst>
          </a:custGeom>
          <a:solidFill>
            <a:srgbClr val="FFD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8527915" y="1750527"/>
            <a:ext cx="330200" cy="570230"/>
          </a:xfrm>
          <a:custGeom>
            <a:avLst/>
            <a:gdLst/>
            <a:ahLst/>
            <a:cxnLst/>
            <a:rect l="l" t="t" r="r" b="b"/>
            <a:pathLst>
              <a:path w="330200" h="570230">
                <a:moveTo>
                  <a:pt x="106678" y="569967"/>
                </a:moveTo>
                <a:lnTo>
                  <a:pt x="0" y="569967"/>
                </a:lnTo>
                <a:lnTo>
                  <a:pt x="223110" y="0"/>
                </a:lnTo>
                <a:lnTo>
                  <a:pt x="329788" y="0"/>
                </a:lnTo>
                <a:lnTo>
                  <a:pt x="106678" y="569967"/>
                </a:lnTo>
                <a:close/>
              </a:path>
            </a:pathLst>
          </a:custGeom>
          <a:solidFill>
            <a:srgbClr val="7DB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9068706" y="1771862"/>
            <a:ext cx="492759" cy="520700"/>
          </a:xfrm>
          <a:custGeom>
            <a:avLst/>
            <a:gdLst/>
            <a:ahLst/>
            <a:cxnLst/>
            <a:rect l="l" t="t" r="r" b="b"/>
            <a:pathLst>
              <a:path w="492759" h="520700">
                <a:moveTo>
                  <a:pt x="492549" y="520590"/>
                </a:moveTo>
                <a:lnTo>
                  <a:pt x="389528" y="520590"/>
                </a:lnTo>
                <a:lnTo>
                  <a:pt x="389528" y="0"/>
                </a:lnTo>
                <a:lnTo>
                  <a:pt x="492549" y="0"/>
                </a:lnTo>
                <a:lnTo>
                  <a:pt x="492549" y="520590"/>
                </a:lnTo>
                <a:close/>
              </a:path>
              <a:path w="492759" h="520700">
                <a:moveTo>
                  <a:pt x="342589" y="105459"/>
                </a:moveTo>
                <a:lnTo>
                  <a:pt x="3657" y="105459"/>
                </a:lnTo>
                <a:lnTo>
                  <a:pt x="3657" y="12191"/>
                </a:lnTo>
                <a:lnTo>
                  <a:pt x="342589" y="12191"/>
                </a:lnTo>
                <a:lnTo>
                  <a:pt x="342589" y="105459"/>
                </a:lnTo>
                <a:close/>
              </a:path>
              <a:path w="492759" h="520700">
                <a:moveTo>
                  <a:pt x="145082" y="402939"/>
                </a:moveTo>
                <a:lnTo>
                  <a:pt x="43890" y="402939"/>
                </a:lnTo>
                <a:lnTo>
                  <a:pt x="43890" y="105459"/>
                </a:lnTo>
                <a:lnTo>
                  <a:pt x="145082" y="105459"/>
                </a:lnTo>
                <a:lnTo>
                  <a:pt x="145082" y="402939"/>
                </a:lnTo>
                <a:close/>
              </a:path>
              <a:path w="492759" h="520700">
                <a:moveTo>
                  <a:pt x="223110" y="496206"/>
                </a:moveTo>
                <a:lnTo>
                  <a:pt x="0" y="496206"/>
                </a:lnTo>
                <a:lnTo>
                  <a:pt x="0" y="402939"/>
                </a:lnTo>
                <a:lnTo>
                  <a:pt x="201164" y="402939"/>
                </a:lnTo>
                <a:lnTo>
                  <a:pt x="201164" y="105459"/>
                </a:lnTo>
                <a:lnTo>
                  <a:pt x="302356" y="105459"/>
                </a:lnTo>
                <a:lnTo>
                  <a:pt x="302356" y="396233"/>
                </a:lnTo>
                <a:lnTo>
                  <a:pt x="362096" y="396233"/>
                </a:lnTo>
                <a:lnTo>
                  <a:pt x="362096" y="471213"/>
                </a:lnTo>
                <a:lnTo>
                  <a:pt x="334036" y="481805"/>
                </a:lnTo>
                <a:lnTo>
                  <a:pt x="299461" y="489653"/>
                </a:lnTo>
                <a:lnTo>
                  <a:pt x="261457" y="494530"/>
                </a:lnTo>
                <a:lnTo>
                  <a:pt x="223110" y="496206"/>
                </a:lnTo>
                <a:close/>
              </a:path>
              <a:path w="492759" h="520700">
                <a:moveTo>
                  <a:pt x="362096" y="396233"/>
                </a:moveTo>
                <a:lnTo>
                  <a:pt x="302356" y="396233"/>
                </a:lnTo>
                <a:lnTo>
                  <a:pt x="319234" y="392795"/>
                </a:lnTo>
                <a:lnTo>
                  <a:pt x="334969" y="388842"/>
                </a:lnTo>
                <a:lnTo>
                  <a:pt x="349333" y="384318"/>
                </a:lnTo>
                <a:lnTo>
                  <a:pt x="362096" y="379165"/>
                </a:lnTo>
                <a:lnTo>
                  <a:pt x="362096" y="396233"/>
                </a:lnTo>
                <a:close/>
              </a:path>
            </a:pathLst>
          </a:custGeom>
          <a:solidFill>
            <a:srgbClr val="FFD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9667316" y="1784108"/>
            <a:ext cx="475615" cy="321310"/>
          </a:xfrm>
          <a:custGeom>
            <a:avLst/>
            <a:gdLst/>
            <a:ahLst/>
            <a:cxnLst/>
            <a:rect l="l" t="t" r="r" b="b"/>
            <a:pathLst>
              <a:path w="475615" h="321310">
                <a:moveTo>
                  <a:pt x="475488" y="227330"/>
                </a:moveTo>
                <a:lnTo>
                  <a:pt x="105460" y="227330"/>
                </a:lnTo>
                <a:lnTo>
                  <a:pt x="105460" y="95250"/>
                </a:lnTo>
                <a:lnTo>
                  <a:pt x="469392" y="95250"/>
                </a:lnTo>
                <a:lnTo>
                  <a:pt x="469392" y="0"/>
                </a:lnTo>
                <a:lnTo>
                  <a:pt x="0" y="0"/>
                </a:lnTo>
                <a:lnTo>
                  <a:pt x="0" y="95250"/>
                </a:lnTo>
                <a:lnTo>
                  <a:pt x="0" y="227330"/>
                </a:lnTo>
                <a:lnTo>
                  <a:pt x="0" y="321310"/>
                </a:lnTo>
                <a:lnTo>
                  <a:pt x="475488" y="321310"/>
                </a:lnTo>
                <a:lnTo>
                  <a:pt x="475488" y="227330"/>
                </a:lnTo>
                <a:close/>
              </a:path>
            </a:pathLst>
          </a:custGeom>
          <a:solidFill>
            <a:srgbClr val="FFD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9638673" y="2177850"/>
            <a:ext cx="527050" cy="96520"/>
          </a:xfrm>
          <a:custGeom>
            <a:avLst/>
            <a:gdLst/>
            <a:ahLst/>
            <a:cxnLst/>
            <a:rect l="l" t="t" r="r" b="b"/>
            <a:pathLst>
              <a:path w="527050" h="96519">
                <a:moveTo>
                  <a:pt x="526686" y="96315"/>
                </a:moveTo>
                <a:lnTo>
                  <a:pt x="0" y="96315"/>
                </a:lnTo>
                <a:lnTo>
                  <a:pt x="0" y="0"/>
                </a:lnTo>
                <a:lnTo>
                  <a:pt x="526686" y="0"/>
                </a:lnTo>
                <a:lnTo>
                  <a:pt x="526686" y="96315"/>
                </a:lnTo>
                <a:close/>
              </a:path>
            </a:pathLst>
          </a:custGeom>
          <a:solidFill>
            <a:srgbClr val="FFD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0502455" y="1771865"/>
            <a:ext cx="234950" cy="325755"/>
          </a:xfrm>
          <a:custGeom>
            <a:avLst/>
            <a:gdLst/>
            <a:ahLst/>
            <a:cxnLst/>
            <a:rect l="l" t="t" r="r" b="b"/>
            <a:pathLst>
              <a:path w="234950" h="325755">
                <a:moveTo>
                  <a:pt x="234696" y="0"/>
                </a:moveTo>
                <a:lnTo>
                  <a:pt x="138379" y="0"/>
                </a:lnTo>
                <a:lnTo>
                  <a:pt x="138379" y="104952"/>
                </a:lnTo>
                <a:lnTo>
                  <a:pt x="95097" y="104952"/>
                </a:lnTo>
                <a:lnTo>
                  <a:pt x="95097" y="2082"/>
                </a:lnTo>
                <a:lnTo>
                  <a:pt x="0" y="2082"/>
                </a:lnTo>
                <a:lnTo>
                  <a:pt x="0" y="104952"/>
                </a:lnTo>
                <a:lnTo>
                  <a:pt x="0" y="201472"/>
                </a:lnTo>
                <a:lnTo>
                  <a:pt x="0" y="319582"/>
                </a:lnTo>
                <a:lnTo>
                  <a:pt x="95097" y="319582"/>
                </a:lnTo>
                <a:lnTo>
                  <a:pt x="95097" y="201472"/>
                </a:lnTo>
                <a:lnTo>
                  <a:pt x="138379" y="201472"/>
                </a:lnTo>
                <a:lnTo>
                  <a:pt x="138379" y="325526"/>
                </a:lnTo>
                <a:lnTo>
                  <a:pt x="234696" y="325526"/>
                </a:lnTo>
                <a:lnTo>
                  <a:pt x="234696" y="201472"/>
                </a:lnTo>
                <a:lnTo>
                  <a:pt x="234696" y="201168"/>
                </a:lnTo>
                <a:lnTo>
                  <a:pt x="234696" y="105460"/>
                </a:lnTo>
                <a:lnTo>
                  <a:pt x="234696" y="104952"/>
                </a:lnTo>
                <a:lnTo>
                  <a:pt x="234696" y="0"/>
                </a:lnTo>
                <a:close/>
              </a:path>
            </a:pathLst>
          </a:custGeom>
          <a:solidFill>
            <a:srgbClr val="FFD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0228136" y="1777758"/>
            <a:ext cx="509270" cy="520700"/>
          </a:xfrm>
          <a:custGeom>
            <a:avLst/>
            <a:gdLst/>
            <a:ahLst/>
            <a:cxnLst/>
            <a:rect l="l" t="t" r="r" b="b"/>
            <a:pathLst>
              <a:path w="509270" h="520700">
                <a:moveTo>
                  <a:pt x="238963" y="68580"/>
                </a:moveTo>
                <a:lnTo>
                  <a:pt x="92659" y="68580"/>
                </a:lnTo>
                <a:lnTo>
                  <a:pt x="92659" y="0"/>
                </a:lnTo>
                <a:lnTo>
                  <a:pt x="0" y="0"/>
                </a:lnTo>
                <a:lnTo>
                  <a:pt x="0" y="68580"/>
                </a:lnTo>
                <a:lnTo>
                  <a:pt x="0" y="147320"/>
                </a:lnTo>
                <a:lnTo>
                  <a:pt x="0" y="218440"/>
                </a:lnTo>
                <a:lnTo>
                  <a:pt x="0" y="299720"/>
                </a:lnTo>
                <a:lnTo>
                  <a:pt x="238963" y="299720"/>
                </a:lnTo>
                <a:lnTo>
                  <a:pt x="238963" y="219049"/>
                </a:lnTo>
                <a:lnTo>
                  <a:pt x="238963" y="218440"/>
                </a:lnTo>
                <a:lnTo>
                  <a:pt x="238963" y="147726"/>
                </a:lnTo>
                <a:lnTo>
                  <a:pt x="146304" y="147726"/>
                </a:lnTo>
                <a:lnTo>
                  <a:pt x="146304" y="218440"/>
                </a:lnTo>
                <a:lnTo>
                  <a:pt x="92659" y="218440"/>
                </a:lnTo>
                <a:lnTo>
                  <a:pt x="92659" y="147320"/>
                </a:lnTo>
                <a:lnTo>
                  <a:pt x="238963" y="147320"/>
                </a:lnTo>
                <a:lnTo>
                  <a:pt x="238963" y="68580"/>
                </a:lnTo>
                <a:close/>
              </a:path>
              <a:path w="509270" h="520700">
                <a:moveTo>
                  <a:pt x="238963" y="203"/>
                </a:moveTo>
                <a:lnTo>
                  <a:pt x="146304" y="203"/>
                </a:lnTo>
                <a:lnTo>
                  <a:pt x="146304" y="68478"/>
                </a:lnTo>
                <a:lnTo>
                  <a:pt x="238963" y="68478"/>
                </a:lnTo>
                <a:lnTo>
                  <a:pt x="238963" y="203"/>
                </a:lnTo>
                <a:close/>
              </a:path>
              <a:path w="509270" h="520700">
                <a:moveTo>
                  <a:pt x="509016" y="337820"/>
                </a:moveTo>
                <a:lnTo>
                  <a:pt x="27432" y="337820"/>
                </a:lnTo>
                <a:lnTo>
                  <a:pt x="27432" y="424180"/>
                </a:lnTo>
                <a:lnTo>
                  <a:pt x="407212" y="424180"/>
                </a:lnTo>
                <a:lnTo>
                  <a:pt x="407212" y="520700"/>
                </a:lnTo>
                <a:lnTo>
                  <a:pt x="509016" y="520700"/>
                </a:lnTo>
                <a:lnTo>
                  <a:pt x="509016" y="424180"/>
                </a:lnTo>
                <a:lnTo>
                  <a:pt x="509016" y="337820"/>
                </a:lnTo>
                <a:close/>
              </a:path>
            </a:pathLst>
          </a:custGeom>
          <a:solidFill>
            <a:srgbClr val="FFD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2520047" y="6500548"/>
            <a:ext cx="4246245" cy="2393315"/>
          </a:xfrm>
          <a:custGeom>
            <a:avLst/>
            <a:gdLst/>
            <a:ahLst/>
            <a:cxnLst/>
            <a:rect l="l" t="t" r="r" b="b"/>
            <a:pathLst>
              <a:path w="4246245" h="2393315">
                <a:moveTo>
                  <a:pt x="321933" y="2393156"/>
                </a:moveTo>
                <a:lnTo>
                  <a:pt x="0" y="2393156"/>
                </a:lnTo>
                <a:lnTo>
                  <a:pt x="0" y="243720"/>
                </a:lnTo>
                <a:lnTo>
                  <a:pt x="4292" y="199963"/>
                </a:lnTo>
                <a:lnTo>
                  <a:pt x="16664" y="158758"/>
                </a:lnTo>
                <a:lnTo>
                  <a:pt x="36358" y="120798"/>
                </a:lnTo>
                <a:lnTo>
                  <a:pt x="62617" y="86776"/>
                </a:lnTo>
                <a:lnTo>
                  <a:pt x="94682" y="57385"/>
                </a:lnTo>
                <a:lnTo>
                  <a:pt x="131796" y="33319"/>
                </a:lnTo>
                <a:lnTo>
                  <a:pt x="173202" y="15270"/>
                </a:lnTo>
                <a:lnTo>
                  <a:pt x="218141" y="3933"/>
                </a:lnTo>
                <a:lnTo>
                  <a:pt x="265855" y="0"/>
                </a:lnTo>
                <a:lnTo>
                  <a:pt x="1834655" y="0"/>
                </a:lnTo>
                <a:lnTo>
                  <a:pt x="1834655" y="321933"/>
                </a:lnTo>
                <a:lnTo>
                  <a:pt x="321933" y="321933"/>
                </a:lnTo>
                <a:lnTo>
                  <a:pt x="321933" y="2393156"/>
                </a:lnTo>
                <a:close/>
              </a:path>
              <a:path w="4246245" h="2393315">
                <a:moveTo>
                  <a:pt x="2954269" y="321933"/>
                </a:moveTo>
                <a:lnTo>
                  <a:pt x="1834655" y="321933"/>
                </a:lnTo>
                <a:lnTo>
                  <a:pt x="1834655" y="0"/>
                </a:lnTo>
                <a:lnTo>
                  <a:pt x="2954269" y="0"/>
                </a:lnTo>
                <a:lnTo>
                  <a:pt x="2954269" y="321933"/>
                </a:lnTo>
                <a:close/>
              </a:path>
              <a:path w="4246245" h="2393315">
                <a:moveTo>
                  <a:pt x="2954382" y="321933"/>
                </a:moveTo>
                <a:lnTo>
                  <a:pt x="2954269" y="0"/>
                </a:lnTo>
                <a:lnTo>
                  <a:pt x="2954382" y="321933"/>
                </a:lnTo>
                <a:close/>
              </a:path>
              <a:path w="4246245" h="2393315">
                <a:moveTo>
                  <a:pt x="4245633" y="321933"/>
                </a:moveTo>
                <a:lnTo>
                  <a:pt x="2954382" y="321933"/>
                </a:lnTo>
                <a:lnTo>
                  <a:pt x="2954382" y="0"/>
                </a:lnTo>
                <a:lnTo>
                  <a:pt x="4245633" y="0"/>
                </a:lnTo>
                <a:lnTo>
                  <a:pt x="4245633" y="321933"/>
                </a:lnTo>
                <a:close/>
              </a:path>
            </a:pathLst>
          </a:custGeom>
          <a:solidFill>
            <a:srgbClr val="FFD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5726186" y="5627952"/>
            <a:ext cx="760095" cy="759460"/>
          </a:xfrm>
          <a:custGeom>
            <a:avLst/>
            <a:gdLst/>
            <a:ahLst/>
            <a:cxnLst/>
            <a:rect l="l" t="t" r="r" b="b"/>
            <a:pathLst>
              <a:path w="760095" h="759460">
                <a:moveTo>
                  <a:pt x="740302" y="759208"/>
                </a:moveTo>
                <a:lnTo>
                  <a:pt x="19252" y="759208"/>
                </a:lnTo>
                <a:lnTo>
                  <a:pt x="7945" y="755755"/>
                </a:lnTo>
                <a:lnTo>
                  <a:pt x="1161" y="747229"/>
                </a:lnTo>
                <a:lnTo>
                  <a:pt x="0" y="736380"/>
                </a:lnTo>
                <a:lnTo>
                  <a:pt x="5561" y="725959"/>
                </a:lnTo>
                <a:lnTo>
                  <a:pt x="725959" y="5561"/>
                </a:lnTo>
                <a:lnTo>
                  <a:pt x="736482" y="0"/>
                </a:lnTo>
                <a:lnTo>
                  <a:pt x="747555" y="1161"/>
                </a:lnTo>
                <a:lnTo>
                  <a:pt x="756305" y="7945"/>
                </a:lnTo>
                <a:lnTo>
                  <a:pt x="759860" y="19252"/>
                </a:lnTo>
                <a:lnTo>
                  <a:pt x="759860" y="739650"/>
                </a:lnTo>
                <a:lnTo>
                  <a:pt x="758363" y="747382"/>
                </a:lnTo>
                <a:lnTo>
                  <a:pt x="754237" y="753585"/>
                </a:lnTo>
                <a:lnTo>
                  <a:pt x="748033" y="757711"/>
                </a:lnTo>
                <a:lnTo>
                  <a:pt x="740302" y="759208"/>
                </a:lnTo>
                <a:close/>
              </a:path>
            </a:pathLst>
          </a:custGeom>
          <a:solidFill>
            <a:srgbClr val="7DBEFF">
              <a:alpha val="7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6584288" y="5423822"/>
            <a:ext cx="4246245" cy="2393315"/>
          </a:xfrm>
          <a:custGeom>
            <a:avLst/>
            <a:gdLst/>
            <a:ahLst/>
            <a:cxnLst/>
            <a:rect l="l" t="t" r="r" b="b"/>
            <a:pathLst>
              <a:path w="4246245" h="2393315">
                <a:moveTo>
                  <a:pt x="321933" y="2393156"/>
                </a:moveTo>
                <a:lnTo>
                  <a:pt x="0" y="2393156"/>
                </a:lnTo>
                <a:lnTo>
                  <a:pt x="0" y="243720"/>
                </a:lnTo>
                <a:lnTo>
                  <a:pt x="4292" y="199963"/>
                </a:lnTo>
                <a:lnTo>
                  <a:pt x="16664" y="158758"/>
                </a:lnTo>
                <a:lnTo>
                  <a:pt x="36358" y="120798"/>
                </a:lnTo>
                <a:lnTo>
                  <a:pt x="62617" y="86776"/>
                </a:lnTo>
                <a:lnTo>
                  <a:pt x="94682" y="57385"/>
                </a:lnTo>
                <a:lnTo>
                  <a:pt x="131796" y="33319"/>
                </a:lnTo>
                <a:lnTo>
                  <a:pt x="173202" y="15270"/>
                </a:lnTo>
                <a:lnTo>
                  <a:pt x="218141" y="3933"/>
                </a:lnTo>
                <a:lnTo>
                  <a:pt x="265855" y="0"/>
                </a:lnTo>
                <a:lnTo>
                  <a:pt x="1834655" y="0"/>
                </a:lnTo>
                <a:lnTo>
                  <a:pt x="1834655" y="321933"/>
                </a:lnTo>
                <a:lnTo>
                  <a:pt x="321933" y="321933"/>
                </a:lnTo>
                <a:lnTo>
                  <a:pt x="321933" y="2393156"/>
                </a:lnTo>
                <a:close/>
              </a:path>
              <a:path w="4246245" h="2393315">
                <a:moveTo>
                  <a:pt x="2954269" y="321933"/>
                </a:moveTo>
                <a:lnTo>
                  <a:pt x="1834655" y="321933"/>
                </a:lnTo>
                <a:lnTo>
                  <a:pt x="1834655" y="0"/>
                </a:lnTo>
                <a:lnTo>
                  <a:pt x="2954269" y="0"/>
                </a:lnTo>
                <a:lnTo>
                  <a:pt x="2954269" y="321933"/>
                </a:lnTo>
                <a:close/>
              </a:path>
              <a:path w="4246245" h="2393315">
                <a:moveTo>
                  <a:pt x="2954382" y="321933"/>
                </a:moveTo>
                <a:lnTo>
                  <a:pt x="2954269" y="0"/>
                </a:lnTo>
                <a:lnTo>
                  <a:pt x="2954382" y="321933"/>
                </a:lnTo>
                <a:close/>
              </a:path>
              <a:path w="4246245" h="2393315">
                <a:moveTo>
                  <a:pt x="4245633" y="321933"/>
                </a:moveTo>
                <a:lnTo>
                  <a:pt x="2954382" y="321933"/>
                </a:lnTo>
                <a:lnTo>
                  <a:pt x="2954382" y="0"/>
                </a:lnTo>
                <a:lnTo>
                  <a:pt x="4245633" y="0"/>
                </a:lnTo>
                <a:lnTo>
                  <a:pt x="4245633" y="321933"/>
                </a:lnTo>
                <a:close/>
              </a:path>
            </a:pathLst>
          </a:custGeom>
          <a:solidFill>
            <a:srgbClr val="7DB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3094708" y="7126584"/>
            <a:ext cx="299085" cy="305435"/>
          </a:xfrm>
          <a:custGeom>
            <a:avLst/>
            <a:gdLst/>
            <a:ahLst/>
            <a:cxnLst/>
            <a:rect l="l" t="t" r="r" b="b"/>
            <a:pathLst>
              <a:path w="299085" h="305434">
                <a:moveTo>
                  <a:pt x="298641" y="305436"/>
                </a:moveTo>
                <a:lnTo>
                  <a:pt x="242131" y="305436"/>
                </a:lnTo>
                <a:lnTo>
                  <a:pt x="242131" y="0"/>
                </a:lnTo>
                <a:lnTo>
                  <a:pt x="298641" y="0"/>
                </a:lnTo>
                <a:lnTo>
                  <a:pt x="298641" y="305436"/>
                </a:lnTo>
                <a:close/>
              </a:path>
              <a:path w="299085" h="305434">
                <a:moveTo>
                  <a:pt x="221030" y="300071"/>
                </a:moveTo>
                <a:lnTo>
                  <a:pt x="165236" y="300071"/>
                </a:lnTo>
                <a:lnTo>
                  <a:pt x="165236" y="168812"/>
                </a:lnTo>
                <a:lnTo>
                  <a:pt x="105865" y="168812"/>
                </a:lnTo>
                <a:lnTo>
                  <a:pt x="105865" y="112303"/>
                </a:lnTo>
                <a:lnTo>
                  <a:pt x="165236" y="112303"/>
                </a:lnTo>
                <a:lnTo>
                  <a:pt x="165236" y="1430"/>
                </a:lnTo>
                <a:lnTo>
                  <a:pt x="221030" y="1430"/>
                </a:lnTo>
                <a:lnTo>
                  <a:pt x="221030" y="300071"/>
                </a:lnTo>
                <a:close/>
              </a:path>
              <a:path w="299085" h="305434">
                <a:moveTo>
                  <a:pt x="73676" y="291130"/>
                </a:moveTo>
                <a:lnTo>
                  <a:pt x="0" y="291130"/>
                </a:lnTo>
                <a:lnTo>
                  <a:pt x="0" y="7153"/>
                </a:lnTo>
                <a:lnTo>
                  <a:pt x="136981" y="7153"/>
                </a:lnTo>
                <a:lnTo>
                  <a:pt x="136981" y="60085"/>
                </a:lnTo>
                <a:lnTo>
                  <a:pt x="58297" y="60085"/>
                </a:lnTo>
                <a:lnTo>
                  <a:pt x="58297" y="238197"/>
                </a:lnTo>
                <a:lnTo>
                  <a:pt x="150214" y="238197"/>
                </a:lnTo>
                <a:lnTo>
                  <a:pt x="150214" y="278254"/>
                </a:lnTo>
                <a:lnTo>
                  <a:pt x="134181" y="283737"/>
                </a:lnTo>
                <a:lnTo>
                  <a:pt x="114762" y="287777"/>
                </a:lnTo>
                <a:lnTo>
                  <a:pt x="93934" y="290275"/>
                </a:lnTo>
                <a:lnTo>
                  <a:pt x="73676" y="291130"/>
                </a:lnTo>
                <a:close/>
              </a:path>
              <a:path w="299085" h="305434">
                <a:moveTo>
                  <a:pt x="150214" y="238197"/>
                </a:moveTo>
                <a:lnTo>
                  <a:pt x="79041" y="238197"/>
                </a:lnTo>
                <a:lnTo>
                  <a:pt x="97656" y="237353"/>
                </a:lnTo>
                <a:lnTo>
                  <a:pt x="116639" y="234934"/>
                </a:lnTo>
                <a:lnTo>
                  <a:pt x="134617" y="231106"/>
                </a:lnTo>
                <a:lnTo>
                  <a:pt x="150214" y="226037"/>
                </a:lnTo>
                <a:lnTo>
                  <a:pt x="150214" y="238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3453077" y="7126584"/>
            <a:ext cx="287020" cy="305435"/>
          </a:xfrm>
          <a:custGeom>
            <a:avLst/>
            <a:gdLst/>
            <a:ahLst/>
            <a:cxnLst/>
            <a:rect l="l" t="t" r="r" b="b"/>
            <a:pathLst>
              <a:path w="287020" h="305434">
                <a:moveTo>
                  <a:pt x="286481" y="305436"/>
                </a:moveTo>
                <a:lnTo>
                  <a:pt x="226037" y="305436"/>
                </a:lnTo>
                <a:lnTo>
                  <a:pt x="226037" y="0"/>
                </a:lnTo>
                <a:lnTo>
                  <a:pt x="286481" y="0"/>
                </a:lnTo>
                <a:lnTo>
                  <a:pt x="286481" y="305436"/>
                </a:lnTo>
                <a:close/>
              </a:path>
              <a:path w="287020" h="305434">
                <a:moveTo>
                  <a:pt x="96208" y="294707"/>
                </a:moveTo>
                <a:lnTo>
                  <a:pt x="56883" y="286095"/>
                </a:lnTo>
                <a:lnTo>
                  <a:pt x="26511" y="259612"/>
                </a:lnTo>
                <a:lnTo>
                  <a:pt x="6935" y="214285"/>
                </a:lnTo>
                <a:lnTo>
                  <a:pt x="0" y="149141"/>
                </a:lnTo>
                <a:lnTo>
                  <a:pt x="6935" y="83998"/>
                </a:lnTo>
                <a:lnTo>
                  <a:pt x="26511" y="38671"/>
                </a:lnTo>
                <a:lnTo>
                  <a:pt x="56883" y="12188"/>
                </a:lnTo>
                <a:lnTo>
                  <a:pt x="96208" y="3576"/>
                </a:lnTo>
                <a:lnTo>
                  <a:pt x="135478" y="12188"/>
                </a:lnTo>
                <a:lnTo>
                  <a:pt x="165728" y="38671"/>
                </a:lnTo>
                <a:lnTo>
                  <a:pt x="174458" y="59012"/>
                </a:lnTo>
                <a:lnTo>
                  <a:pt x="96208" y="59012"/>
                </a:lnTo>
                <a:lnTo>
                  <a:pt x="81908" y="63489"/>
                </a:lnTo>
                <a:lnTo>
                  <a:pt x="70323" y="78460"/>
                </a:lnTo>
                <a:lnTo>
                  <a:pt x="62561" y="106240"/>
                </a:lnTo>
                <a:lnTo>
                  <a:pt x="59728" y="149141"/>
                </a:lnTo>
                <a:lnTo>
                  <a:pt x="62561" y="192194"/>
                </a:lnTo>
                <a:lnTo>
                  <a:pt x="70323" y="219957"/>
                </a:lnTo>
                <a:lnTo>
                  <a:pt x="81908" y="234844"/>
                </a:lnTo>
                <a:lnTo>
                  <a:pt x="96208" y="239270"/>
                </a:lnTo>
                <a:lnTo>
                  <a:pt x="174458" y="239270"/>
                </a:lnTo>
                <a:lnTo>
                  <a:pt x="165728" y="259612"/>
                </a:lnTo>
                <a:lnTo>
                  <a:pt x="135478" y="286095"/>
                </a:lnTo>
                <a:lnTo>
                  <a:pt x="96208" y="294707"/>
                </a:lnTo>
                <a:close/>
              </a:path>
              <a:path w="287020" h="305434">
                <a:moveTo>
                  <a:pt x="174458" y="239270"/>
                </a:moveTo>
                <a:lnTo>
                  <a:pt x="96208" y="239270"/>
                </a:lnTo>
                <a:lnTo>
                  <a:pt x="110302" y="234844"/>
                </a:lnTo>
                <a:lnTo>
                  <a:pt x="121781" y="219957"/>
                </a:lnTo>
                <a:lnTo>
                  <a:pt x="129504" y="192194"/>
                </a:lnTo>
                <a:lnTo>
                  <a:pt x="132332" y="149141"/>
                </a:lnTo>
                <a:lnTo>
                  <a:pt x="129504" y="106240"/>
                </a:lnTo>
                <a:lnTo>
                  <a:pt x="121781" y="78460"/>
                </a:lnTo>
                <a:lnTo>
                  <a:pt x="110302" y="63489"/>
                </a:lnTo>
                <a:lnTo>
                  <a:pt x="96208" y="59012"/>
                </a:lnTo>
                <a:lnTo>
                  <a:pt x="174458" y="59012"/>
                </a:lnTo>
                <a:lnTo>
                  <a:pt x="185181" y="83998"/>
                </a:lnTo>
                <a:lnTo>
                  <a:pt x="192060" y="149141"/>
                </a:lnTo>
                <a:lnTo>
                  <a:pt x="185181" y="214285"/>
                </a:lnTo>
                <a:lnTo>
                  <a:pt x="174458" y="239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3811089" y="7126584"/>
            <a:ext cx="285115" cy="305435"/>
          </a:xfrm>
          <a:custGeom>
            <a:avLst/>
            <a:gdLst/>
            <a:ahLst/>
            <a:cxnLst/>
            <a:rect l="l" t="t" r="r" b="b"/>
            <a:pathLst>
              <a:path w="285114" h="305434">
                <a:moveTo>
                  <a:pt x="284692" y="305436"/>
                </a:moveTo>
                <a:lnTo>
                  <a:pt x="224249" y="305436"/>
                </a:lnTo>
                <a:lnTo>
                  <a:pt x="224249" y="169528"/>
                </a:lnTo>
                <a:lnTo>
                  <a:pt x="180615" y="169528"/>
                </a:lnTo>
                <a:lnTo>
                  <a:pt x="180615" y="113018"/>
                </a:lnTo>
                <a:lnTo>
                  <a:pt x="224249" y="113018"/>
                </a:lnTo>
                <a:lnTo>
                  <a:pt x="224249" y="0"/>
                </a:lnTo>
                <a:lnTo>
                  <a:pt x="284692" y="0"/>
                </a:lnTo>
                <a:lnTo>
                  <a:pt x="284692" y="305436"/>
                </a:lnTo>
                <a:close/>
              </a:path>
              <a:path w="285114" h="305434">
                <a:moveTo>
                  <a:pt x="118383" y="291130"/>
                </a:moveTo>
                <a:lnTo>
                  <a:pt x="0" y="291130"/>
                </a:lnTo>
                <a:lnTo>
                  <a:pt x="0" y="7153"/>
                </a:lnTo>
                <a:lnTo>
                  <a:pt x="175608" y="7153"/>
                </a:lnTo>
                <a:lnTo>
                  <a:pt x="175608" y="62589"/>
                </a:lnTo>
                <a:lnTo>
                  <a:pt x="60443" y="62589"/>
                </a:lnTo>
                <a:lnTo>
                  <a:pt x="60443" y="120529"/>
                </a:lnTo>
                <a:lnTo>
                  <a:pt x="161302" y="120529"/>
                </a:lnTo>
                <a:lnTo>
                  <a:pt x="161302" y="175608"/>
                </a:lnTo>
                <a:lnTo>
                  <a:pt x="60443" y="175608"/>
                </a:lnTo>
                <a:lnTo>
                  <a:pt x="60443" y="235694"/>
                </a:lnTo>
                <a:lnTo>
                  <a:pt x="197425" y="235694"/>
                </a:lnTo>
                <a:lnTo>
                  <a:pt x="197425" y="276466"/>
                </a:lnTo>
                <a:lnTo>
                  <a:pt x="181353" y="282680"/>
                </a:lnTo>
                <a:lnTo>
                  <a:pt x="161927" y="287285"/>
                </a:lnTo>
                <a:lnTo>
                  <a:pt x="140491" y="290146"/>
                </a:lnTo>
                <a:lnTo>
                  <a:pt x="118383" y="291130"/>
                </a:lnTo>
                <a:close/>
              </a:path>
              <a:path w="285114" h="305434">
                <a:moveTo>
                  <a:pt x="197425" y="235694"/>
                </a:moveTo>
                <a:lnTo>
                  <a:pt x="118383" y="235694"/>
                </a:lnTo>
                <a:lnTo>
                  <a:pt x="140340" y="234660"/>
                </a:lnTo>
                <a:lnTo>
                  <a:pt x="161793" y="231715"/>
                </a:lnTo>
                <a:lnTo>
                  <a:pt x="181302" y="227093"/>
                </a:lnTo>
                <a:lnTo>
                  <a:pt x="197425" y="221030"/>
                </a:lnTo>
                <a:lnTo>
                  <a:pt x="197425" y="2356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4264480" y="7126584"/>
            <a:ext cx="296545" cy="305435"/>
          </a:xfrm>
          <a:custGeom>
            <a:avLst/>
            <a:gdLst/>
            <a:ahLst/>
            <a:cxnLst/>
            <a:rect l="l" t="t" r="r" b="b"/>
            <a:pathLst>
              <a:path w="296545" h="305434">
                <a:moveTo>
                  <a:pt x="296137" y="305436"/>
                </a:moveTo>
                <a:lnTo>
                  <a:pt x="235694" y="305436"/>
                </a:lnTo>
                <a:lnTo>
                  <a:pt x="235694" y="0"/>
                </a:lnTo>
                <a:lnTo>
                  <a:pt x="296137" y="0"/>
                </a:lnTo>
                <a:lnTo>
                  <a:pt x="296137" y="305436"/>
                </a:lnTo>
                <a:close/>
              </a:path>
              <a:path w="296545" h="305434">
                <a:moveTo>
                  <a:pt x="105865" y="164520"/>
                </a:moveTo>
                <a:lnTo>
                  <a:pt x="67987" y="158574"/>
                </a:lnTo>
                <a:lnTo>
                  <a:pt x="38358" y="141899"/>
                </a:lnTo>
                <a:lnTo>
                  <a:pt x="19056" y="116237"/>
                </a:lnTo>
                <a:lnTo>
                  <a:pt x="12160" y="83333"/>
                </a:lnTo>
                <a:lnTo>
                  <a:pt x="19056" y="50580"/>
                </a:lnTo>
                <a:lnTo>
                  <a:pt x="38358" y="24901"/>
                </a:lnTo>
                <a:lnTo>
                  <a:pt x="67987" y="8142"/>
                </a:lnTo>
                <a:lnTo>
                  <a:pt x="105865" y="2145"/>
                </a:lnTo>
                <a:lnTo>
                  <a:pt x="143536" y="8142"/>
                </a:lnTo>
                <a:lnTo>
                  <a:pt x="173059" y="24901"/>
                </a:lnTo>
                <a:lnTo>
                  <a:pt x="192209" y="50429"/>
                </a:lnTo>
                <a:lnTo>
                  <a:pt x="105865" y="50429"/>
                </a:lnTo>
                <a:lnTo>
                  <a:pt x="91017" y="52955"/>
                </a:lnTo>
                <a:lnTo>
                  <a:pt x="79622" y="59907"/>
                </a:lnTo>
                <a:lnTo>
                  <a:pt x="72318" y="70346"/>
                </a:lnTo>
                <a:lnTo>
                  <a:pt x="69742" y="83333"/>
                </a:lnTo>
                <a:lnTo>
                  <a:pt x="72318" y="96320"/>
                </a:lnTo>
                <a:lnTo>
                  <a:pt x="79622" y="106759"/>
                </a:lnTo>
                <a:lnTo>
                  <a:pt x="91017" y="113711"/>
                </a:lnTo>
                <a:lnTo>
                  <a:pt x="105865" y="116237"/>
                </a:lnTo>
                <a:lnTo>
                  <a:pt x="192322" y="116237"/>
                </a:lnTo>
                <a:lnTo>
                  <a:pt x="173059" y="141899"/>
                </a:lnTo>
                <a:lnTo>
                  <a:pt x="143536" y="158574"/>
                </a:lnTo>
                <a:lnTo>
                  <a:pt x="105865" y="164520"/>
                </a:lnTo>
                <a:close/>
              </a:path>
              <a:path w="296545" h="305434">
                <a:moveTo>
                  <a:pt x="192322" y="116237"/>
                </a:moveTo>
                <a:lnTo>
                  <a:pt x="105865" y="116237"/>
                </a:lnTo>
                <a:lnTo>
                  <a:pt x="120658" y="113711"/>
                </a:lnTo>
                <a:lnTo>
                  <a:pt x="131929" y="106759"/>
                </a:lnTo>
                <a:lnTo>
                  <a:pt x="139110" y="96320"/>
                </a:lnTo>
                <a:lnTo>
                  <a:pt x="141631" y="83333"/>
                </a:lnTo>
                <a:lnTo>
                  <a:pt x="139110" y="70346"/>
                </a:lnTo>
                <a:lnTo>
                  <a:pt x="131929" y="59907"/>
                </a:lnTo>
                <a:lnTo>
                  <a:pt x="120658" y="52955"/>
                </a:lnTo>
                <a:lnTo>
                  <a:pt x="105865" y="50429"/>
                </a:lnTo>
                <a:lnTo>
                  <a:pt x="192209" y="50429"/>
                </a:lnTo>
                <a:lnTo>
                  <a:pt x="192322" y="50580"/>
                </a:lnTo>
                <a:lnTo>
                  <a:pt x="199213" y="83333"/>
                </a:lnTo>
                <a:lnTo>
                  <a:pt x="192322" y="116237"/>
                </a:lnTo>
                <a:close/>
              </a:path>
              <a:path w="296545" h="305434">
                <a:moveTo>
                  <a:pt x="138054" y="235694"/>
                </a:moveTo>
                <a:lnTo>
                  <a:pt x="0" y="235694"/>
                </a:lnTo>
                <a:lnTo>
                  <a:pt x="0" y="181330"/>
                </a:lnTo>
                <a:lnTo>
                  <a:pt x="139127" y="181330"/>
                </a:lnTo>
                <a:lnTo>
                  <a:pt x="160732" y="180755"/>
                </a:lnTo>
                <a:lnTo>
                  <a:pt x="182135" y="178871"/>
                </a:lnTo>
                <a:lnTo>
                  <a:pt x="201795" y="175446"/>
                </a:lnTo>
                <a:lnTo>
                  <a:pt x="218169" y="170243"/>
                </a:lnTo>
                <a:lnTo>
                  <a:pt x="218169" y="224606"/>
                </a:lnTo>
                <a:lnTo>
                  <a:pt x="201929" y="229809"/>
                </a:lnTo>
                <a:lnTo>
                  <a:pt x="182403" y="233235"/>
                </a:lnTo>
                <a:lnTo>
                  <a:pt x="160732" y="235118"/>
                </a:lnTo>
                <a:lnTo>
                  <a:pt x="138054" y="235694"/>
                </a:lnTo>
                <a:close/>
              </a:path>
              <a:path w="296545" h="305434">
                <a:moveTo>
                  <a:pt x="135550" y="305436"/>
                </a:moveTo>
                <a:lnTo>
                  <a:pt x="75107" y="305436"/>
                </a:lnTo>
                <a:lnTo>
                  <a:pt x="75107" y="235694"/>
                </a:lnTo>
                <a:lnTo>
                  <a:pt x="135550" y="235694"/>
                </a:lnTo>
                <a:lnTo>
                  <a:pt x="135550" y="305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4619273" y="7133737"/>
            <a:ext cx="309245" cy="287655"/>
          </a:xfrm>
          <a:custGeom>
            <a:avLst/>
            <a:gdLst/>
            <a:ahLst/>
            <a:cxnLst/>
            <a:rect l="l" t="t" r="r" b="b"/>
            <a:pathLst>
              <a:path w="309245" h="287654">
                <a:moveTo>
                  <a:pt x="293276" y="55078"/>
                </a:moveTo>
                <a:lnTo>
                  <a:pt x="15736" y="55078"/>
                </a:lnTo>
                <a:lnTo>
                  <a:pt x="15736" y="0"/>
                </a:lnTo>
                <a:lnTo>
                  <a:pt x="293276" y="0"/>
                </a:lnTo>
                <a:lnTo>
                  <a:pt x="293276" y="55078"/>
                </a:lnTo>
                <a:close/>
              </a:path>
              <a:path w="309245" h="287654">
                <a:moveTo>
                  <a:pt x="10371" y="183118"/>
                </a:moveTo>
                <a:lnTo>
                  <a:pt x="10371" y="127682"/>
                </a:lnTo>
                <a:lnTo>
                  <a:pt x="46964" y="122172"/>
                </a:lnTo>
                <a:lnTo>
                  <a:pt x="79935" y="107743"/>
                </a:lnTo>
                <a:lnTo>
                  <a:pt x="106737" y="85132"/>
                </a:lnTo>
                <a:lnTo>
                  <a:pt x="124821" y="55078"/>
                </a:lnTo>
                <a:lnTo>
                  <a:pt x="190272" y="55078"/>
                </a:lnTo>
                <a:lnTo>
                  <a:pt x="188483" y="62589"/>
                </a:lnTo>
                <a:lnTo>
                  <a:pt x="185980" y="69384"/>
                </a:lnTo>
                <a:lnTo>
                  <a:pt x="183118" y="76538"/>
                </a:lnTo>
                <a:lnTo>
                  <a:pt x="277031" y="122675"/>
                </a:lnTo>
                <a:lnTo>
                  <a:pt x="153433" y="122675"/>
                </a:lnTo>
                <a:lnTo>
                  <a:pt x="124340" y="147761"/>
                </a:lnTo>
                <a:lnTo>
                  <a:pt x="89950" y="166711"/>
                </a:lnTo>
                <a:lnTo>
                  <a:pt x="51535" y="178754"/>
                </a:lnTo>
                <a:lnTo>
                  <a:pt x="10371" y="183118"/>
                </a:lnTo>
                <a:close/>
              </a:path>
              <a:path w="309245" h="287654">
                <a:moveTo>
                  <a:pt x="278612" y="185622"/>
                </a:moveTo>
                <a:lnTo>
                  <a:pt x="153433" y="122675"/>
                </a:lnTo>
                <a:lnTo>
                  <a:pt x="277031" y="122675"/>
                </a:lnTo>
                <a:lnTo>
                  <a:pt x="306152" y="136981"/>
                </a:lnTo>
                <a:lnTo>
                  <a:pt x="278612" y="185622"/>
                </a:lnTo>
                <a:close/>
              </a:path>
              <a:path w="309245" h="287654">
                <a:moveTo>
                  <a:pt x="184907" y="231044"/>
                </a:moveTo>
                <a:lnTo>
                  <a:pt x="124106" y="231044"/>
                </a:lnTo>
                <a:lnTo>
                  <a:pt x="124106" y="171316"/>
                </a:lnTo>
                <a:lnTo>
                  <a:pt x="184907" y="171316"/>
                </a:lnTo>
                <a:lnTo>
                  <a:pt x="184907" y="231044"/>
                </a:lnTo>
                <a:close/>
              </a:path>
              <a:path w="309245" h="287654">
                <a:moveTo>
                  <a:pt x="309013" y="287554"/>
                </a:moveTo>
                <a:lnTo>
                  <a:pt x="0" y="287554"/>
                </a:lnTo>
                <a:lnTo>
                  <a:pt x="0" y="231044"/>
                </a:lnTo>
                <a:lnTo>
                  <a:pt x="309013" y="231044"/>
                </a:lnTo>
                <a:lnTo>
                  <a:pt x="309013" y="287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4974424" y="7362993"/>
            <a:ext cx="69850" cy="92710"/>
          </a:xfrm>
          <a:custGeom>
            <a:avLst/>
            <a:gdLst/>
            <a:ahLst/>
            <a:cxnLst/>
            <a:rect l="l" t="t" r="r" b="b"/>
            <a:pathLst>
              <a:path w="69850" h="92709">
                <a:moveTo>
                  <a:pt x="47568" y="92632"/>
                </a:moveTo>
                <a:lnTo>
                  <a:pt x="0" y="92632"/>
                </a:lnTo>
                <a:lnTo>
                  <a:pt x="12875" y="0"/>
                </a:lnTo>
                <a:lnTo>
                  <a:pt x="69742" y="0"/>
                </a:lnTo>
                <a:lnTo>
                  <a:pt x="47568" y="92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3294278" y="7556296"/>
            <a:ext cx="92075" cy="224790"/>
          </a:xfrm>
          <a:custGeom>
            <a:avLst/>
            <a:gdLst/>
            <a:ahLst/>
            <a:cxnLst/>
            <a:rect l="l" t="t" r="r" b="b"/>
            <a:pathLst>
              <a:path w="92075" h="224790">
                <a:moveTo>
                  <a:pt x="91909" y="0"/>
                </a:moveTo>
                <a:lnTo>
                  <a:pt x="32537" y="0"/>
                </a:lnTo>
                <a:lnTo>
                  <a:pt x="32537" y="22860"/>
                </a:lnTo>
                <a:lnTo>
                  <a:pt x="0" y="22860"/>
                </a:lnTo>
                <a:lnTo>
                  <a:pt x="0" y="74930"/>
                </a:lnTo>
                <a:lnTo>
                  <a:pt x="32537" y="74930"/>
                </a:lnTo>
                <a:lnTo>
                  <a:pt x="32537" y="100330"/>
                </a:lnTo>
                <a:lnTo>
                  <a:pt x="0" y="100330"/>
                </a:lnTo>
                <a:lnTo>
                  <a:pt x="0" y="153670"/>
                </a:lnTo>
                <a:lnTo>
                  <a:pt x="32537" y="153670"/>
                </a:lnTo>
                <a:lnTo>
                  <a:pt x="32537" y="224790"/>
                </a:lnTo>
                <a:lnTo>
                  <a:pt x="91909" y="224790"/>
                </a:lnTo>
                <a:lnTo>
                  <a:pt x="91909" y="153670"/>
                </a:lnTo>
                <a:lnTo>
                  <a:pt x="91909" y="100330"/>
                </a:lnTo>
                <a:lnTo>
                  <a:pt x="91909" y="74930"/>
                </a:lnTo>
                <a:lnTo>
                  <a:pt x="91909" y="22860"/>
                </a:lnTo>
                <a:lnTo>
                  <a:pt x="919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3097923" y="7558836"/>
            <a:ext cx="292735" cy="302260"/>
          </a:xfrm>
          <a:custGeom>
            <a:avLst/>
            <a:gdLst/>
            <a:ahLst/>
            <a:cxnLst/>
            <a:rect l="l" t="t" r="r" b="b"/>
            <a:pathLst>
              <a:path w="292735" h="302259">
                <a:moveTo>
                  <a:pt x="182041" y="39370"/>
                </a:moveTo>
                <a:lnTo>
                  <a:pt x="123393" y="39370"/>
                </a:lnTo>
                <a:lnTo>
                  <a:pt x="123393" y="88900"/>
                </a:lnTo>
                <a:lnTo>
                  <a:pt x="123393" y="128270"/>
                </a:lnTo>
                <a:lnTo>
                  <a:pt x="58648" y="128270"/>
                </a:lnTo>
                <a:lnTo>
                  <a:pt x="58648" y="88900"/>
                </a:lnTo>
                <a:lnTo>
                  <a:pt x="123393" y="88900"/>
                </a:lnTo>
                <a:lnTo>
                  <a:pt x="123393" y="39370"/>
                </a:lnTo>
                <a:lnTo>
                  <a:pt x="58648" y="39370"/>
                </a:lnTo>
                <a:lnTo>
                  <a:pt x="58648" y="0"/>
                </a:lnTo>
                <a:lnTo>
                  <a:pt x="0" y="0"/>
                </a:lnTo>
                <a:lnTo>
                  <a:pt x="0" y="39370"/>
                </a:lnTo>
                <a:lnTo>
                  <a:pt x="0" y="88900"/>
                </a:lnTo>
                <a:lnTo>
                  <a:pt x="0" y="128270"/>
                </a:lnTo>
                <a:lnTo>
                  <a:pt x="0" y="179070"/>
                </a:lnTo>
                <a:lnTo>
                  <a:pt x="182041" y="179070"/>
                </a:lnTo>
                <a:lnTo>
                  <a:pt x="182041" y="128447"/>
                </a:lnTo>
                <a:lnTo>
                  <a:pt x="182041" y="128270"/>
                </a:lnTo>
                <a:lnTo>
                  <a:pt x="182041" y="88900"/>
                </a:lnTo>
                <a:lnTo>
                  <a:pt x="182041" y="88392"/>
                </a:lnTo>
                <a:lnTo>
                  <a:pt x="182041" y="39370"/>
                </a:lnTo>
                <a:close/>
              </a:path>
              <a:path w="292735" h="302259">
                <a:moveTo>
                  <a:pt x="182041" y="406"/>
                </a:moveTo>
                <a:lnTo>
                  <a:pt x="123393" y="406"/>
                </a:lnTo>
                <a:lnTo>
                  <a:pt x="123393" y="39039"/>
                </a:lnTo>
                <a:lnTo>
                  <a:pt x="182041" y="39039"/>
                </a:lnTo>
                <a:lnTo>
                  <a:pt x="182041" y="406"/>
                </a:lnTo>
                <a:close/>
              </a:path>
              <a:path w="292735" h="302259">
                <a:moveTo>
                  <a:pt x="292557" y="247650"/>
                </a:moveTo>
                <a:lnTo>
                  <a:pt x="76530" y="247650"/>
                </a:lnTo>
                <a:lnTo>
                  <a:pt x="76530" y="196850"/>
                </a:lnTo>
                <a:lnTo>
                  <a:pt x="15024" y="196850"/>
                </a:lnTo>
                <a:lnTo>
                  <a:pt x="15024" y="247650"/>
                </a:lnTo>
                <a:lnTo>
                  <a:pt x="15024" y="302260"/>
                </a:lnTo>
                <a:lnTo>
                  <a:pt x="292557" y="302260"/>
                </a:lnTo>
                <a:lnTo>
                  <a:pt x="292557" y="247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3444136" y="7562819"/>
            <a:ext cx="309245" cy="287655"/>
          </a:xfrm>
          <a:custGeom>
            <a:avLst/>
            <a:gdLst/>
            <a:ahLst/>
            <a:cxnLst/>
            <a:rect l="l" t="t" r="r" b="b"/>
            <a:pathLst>
              <a:path w="309245" h="287654">
                <a:moveTo>
                  <a:pt x="293276" y="55078"/>
                </a:moveTo>
                <a:lnTo>
                  <a:pt x="15736" y="55078"/>
                </a:lnTo>
                <a:lnTo>
                  <a:pt x="15736" y="0"/>
                </a:lnTo>
                <a:lnTo>
                  <a:pt x="293276" y="0"/>
                </a:lnTo>
                <a:lnTo>
                  <a:pt x="293276" y="55078"/>
                </a:lnTo>
                <a:close/>
              </a:path>
              <a:path w="309245" h="287654">
                <a:moveTo>
                  <a:pt x="10371" y="183118"/>
                </a:moveTo>
                <a:lnTo>
                  <a:pt x="10371" y="127682"/>
                </a:lnTo>
                <a:lnTo>
                  <a:pt x="46964" y="122172"/>
                </a:lnTo>
                <a:lnTo>
                  <a:pt x="79935" y="107743"/>
                </a:lnTo>
                <a:lnTo>
                  <a:pt x="106737" y="85132"/>
                </a:lnTo>
                <a:lnTo>
                  <a:pt x="124821" y="55078"/>
                </a:lnTo>
                <a:lnTo>
                  <a:pt x="190272" y="55078"/>
                </a:lnTo>
                <a:lnTo>
                  <a:pt x="188483" y="62589"/>
                </a:lnTo>
                <a:lnTo>
                  <a:pt x="185980" y="69384"/>
                </a:lnTo>
                <a:lnTo>
                  <a:pt x="183118" y="76538"/>
                </a:lnTo>
                <a:lnTo>
                  <a:pt x="277031" y="122675"/>
                </a:lnTo>
                <a:lnTo>
                  <a:pt x="153433" y="122675"/>
                </a:lnTo>
                <a:lnTo>
                  <a:pt x="124340" y="147761"/>
                </a:lnTo>
                <a:lnTo>
                  <a:pt x="89950" y="166711"/>
                </a:lnTo>
                <a:lnTo>
                  <a:pt x="51535" y="178754"/>
                </a:lnTo>
                <a:lnTo>
                  <a:pt x="10371" y="183118"/>
                </a:lnTo>
                <a:close/>
              </a:path>
              <a:path w="309245" h="287654">
                <a:moveTo>
                  <a:pt x="278612" y="185622"/>
                </a:moveTo>
                <a:lnTo>
                  <a:pt x="153433" y="122675"/>
                </a:lnTo>
                <a:lnTo>
                  <a:pt x="277031" y="122675"/>
                </a:lnTo>
                <a:lnTo>
                  <a:pt x="306152" y="136981"/>
                </a:lnTo>
                <a:lnTo>
                  <a:pt x="278612" y="185622"/>
                </a:lnTo>
                <a:close/>
              </a:path>
              <a:path w="309245" h="287654">
                <a:moveTo>
                  <a:pt x="184907" y="231044"/>
                </a:moveTo>
                <a:lnTo>
                  <a:pt x="124106" y="231044"/>
                </a:lnTo>
                <a:lnTo>
                  <a:pt x="124106" y="171316"/>
                </a:lnTo>
                <a:lnTo>
                  <a:pt x="184907" y="171316"/>
                </a:lnTo>
                <a:lnTo>
                  <a:pt x="184907" y="231044"/>
                </a:lnTo>
                <a:close/>
              </a:path>
              <a:path w="309245" h="287654">
                <a:moveTo>
                  <a:pt x="309013" y="287554"/>
                </a:moveTo>
                <a:lnTo>
                  <a:pt x="0" y="287554"/>
                </a:lnTo>
                <a:lnTo>
                  <a:pt x="0" y="231044"/>
                </a:lnTo>
                <a:lnTo>
                  <a:pt x="309013" y="231044"/>
                </a:lnTo>
                <a:lnTo>
                  <a:pt x="309013" y="287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3799287" y="7792075"/>
            <a:ext cx="69850" cy="92710"/>
          </a:xfrm>
          <a:custGeom>
            <a:avLst/>
            <a:gdLst/>
            <a:ahLst/>
            <a:cxnLst/>
            <a:rect l="l" t="t" r="r" b="b"/>
            <a:pathLst>
              <a:path w="69850" h="92709">
                <a:moveTo>
                  <a:pt x="47568" y="92632"/>
                </a:moveTo>
                <a:lnTo>
                  <a:pt x="0" y="92632"/>
                </a:lnTo>
                <a:lnTo>
                  <a:pt x="12875" y="0"/>
                </a:lnTo>
                <a:lnTo>
                  <a:pt x="69742" y="0"/>
                </a:lnTo>
                <a:lnTo>
                  <a:pt x="47568" y="92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4032008" y="7549946"/>
            <a:ext cx="644525" cy="311785"/>
          </a:xfrm>
          <a:custGeom>
            <a:avLst/>
            <a:gdLst/>
            <a:ahLst/>
            <a:cxnLst/>
            <a:rect l="l" t="t" r="r" b="b"/>
            <a:pathLst>
              <a:path w="644525" h="311784">
                <a:moveTo>
                  <a:pt x="205295" y="107657"/>
                </a:moveTo>
                <a:lnTo>
                  <a:pt x="191376" y="111467"/>
                </a:lnTo>
                <a:lnTo>
                  <a:pt x="174358" y="114274"/>
                </a:lnTo>
                <a:lnTo>
                  <a:pt x="155206" y="116001"/>
                </a:lnTo>
                <a:lnTo>
                  <a:pt x="134835" y="116598"/>
                </a:lnTo>
                <a:lnTo>
                  <a:pt x="59728" y="116598"/>
                </a:lnTo>
                <a:lnTo>
                  <a:pt x="59728" y="103009"/>
                </a:lnTo>
                <a:lnTo>
                  <a:pt x="181686" y="103009"/>
                </a:lnTo>
                <a:lnTo>
                  <a:pt x="181686" y="64744"/>
                </a:lnTo>
                <a:lnTo>
                  <a:pt x="59728" y="64744"/>
                </a:lnTo>
                <a:lnTo>
                  <a:pt x="59728" y="51142"/>
                </a:lnTo>
                <a:lnTo>
                  <a:pt x="187769" y="51142"/>
                </a:lnTo>
                <a:lnTo>
                  <a:pt x="187769" y="9296"/>
                </a:lnTo>
                <a:lnTo>
                  <a:pt x="0" y="9296"/>
                </a:lnTo>
                <a:lnTo>
                  <a:pt x="0" y="158445"/>
                </a:lnTo>
                <a:lnTo>
                  <a:pt x="130898" y="158445"/>
                </a:lnTo>
                <a:lnTo>
                  <a:pt x="152336" y="157835"/>
                </a:lnTo>
                <a:lnTo>
                  <a:pt x="172796" y="156032"/>
                </a:lnTo>
                <a:lnTo>
                  <a:pt x="190906" y="153009"/>
                </a:lnTo>
                <a:lnTo>
                  <a:pt x="205295" y="148793"/>
                </a:lnTo>
                <a:lnTo>
                  <a:pt x="205295" y="116598"/>
                </a:lnTo>
                <a:lnTo>
                  <a:pt x="205295" y="107657"/>
                </a:lnTo>
                <a:close/>
              </a:path>
              <a:path w="644525" h="311784">
                <a:moveTo>
                  <a:pt x="283260" y="270395"/>
                </a:moveTo>
                <a:lnTo>
                  <a:pt x="70104" y="270395"/>
                </a:lnTo>
                <a:lnTo>
                  <a:pt x="70104" y="259308"/>
                </a:lnTo>
                <a:lnTo>
                  <a:pt x="280047" y="259308"/>
                </a:lnTo>
                <a:lnTo>
                  <a:pt x="280047" y="172034"/>
                </a:lnTo>
                <a:lnTo>
                  <a:pt x="10020" y="172034"/>
                </a:lnTo>
                <a:lnTo>
                  <a:pt x="10020" y="212445"/>
                </a:lnTo>
                <a:lnTo>
                  <a:pt x="220675" y="212445"/>
                </a:lnTo>
                <a:lnTo>
                  <a:pt x="220675" y="223177"/>
                </a:lnTo>
                <a:lnTo>
                  <a:pt x="10731" y="223177"/>
                </a:lnTo>
                <a:lnTo>
                  <a:pt x="10731" y="311162"/>
                </a:lnTo>
                <a:lnTo>
                  <a:pt x="283260" y="311162"/>
                </a:lnTo>
                <a:lnTo>
                  <a:pt x="283260" y="270395"/>
                </a:lnTo>
                <a:close/>
              </a:path>
              <a:path w="644525" h="311784">
                <a:moveTo>
                  <a:pt x="315810" y="51511"/>
                </a:moveTo>
                <a:lnTo>
                  <a:pt x="280047" y="51511"/>
                </a:lnTo>
                <a:lnTo>
                  <a:pt x="280047" y="5727"/>
                </a:lnTo>
                <a:lnTo>
                  <a:pt x="219608" y="5727"/>
                </a:lnTo>
                <a:lnTo>
                  <a:pt x="219608" y="161302"/>
                </a:lnTo>
                <a:lnTo>
                  <a:pt x="280047" y="161302"/>
                </a:lnTo>
                <a:lnTo>
                  <a:pt x="280047" y="106222"/>
                </a:lnTo>
                <a:lnTo>
                  <a:pt x="315810" y="106222"/>
                </a:lnTo>
                <a:lnTo>
                  <a:pt x="315810" y="51511"/>
                </a:lnTo>
                <a:close/>
              </a:path>
              <a:path w="644525" h="311784">
                <a:moveTo>
                  <a:pt x="561517" y="132689"/>
                </a:moveTo>
                <a:lnTo>
                  <a:pt x="482473" y="94068"/>
                </a:lnTo>
                <a:lnTo>
                  <a:pt x="483908" y="89776"/>
                </a:lnTo>
                <a:lnTo>
                  <a:pt x="484987" y="85483"/>
                </a:lnTo>
                <a:lnTo>
                  <a:pt x="485698" y="80835"/>
                </a:lnTo>
                <a:lnTo>
                  <a:pt x="549008" y="80835"/>
                </a:lnTo>
                <a:lnTo>
                  <a:pt x="549008" y="28968"/>
                </a:lnTo>
                <a:lnTo>
                  <a:pt x="484987" y="28968"/>
                </a:lnTo>
                <a:lnTo>
                  <a:pt x="484987" y="0"/>
                </a:lnTo>
                <a:lnTo>
                  <a:pt x="423468" y="0"/>
                </a:lnTo>
                <a:lnTo>
                  <a:pt x="423468" y="28968"/>
                </a:lnTo>
                <a:lnTo>
                  <a:pt x="359803" y="28968"/>
                </a:lnTo>
                <a:lnTo>
                  <a:pt x="359803" y="80835"/>
                </a:lnTo>
                <a:lnTo>
                  <a:pt x="422389" y="80835"/>
                </a:lnTo>
                <a:lnTo>
                  <a:pt x="412115" y="98031"/>
                </a:lnTo>
                <a:lnTo>
                  <a:pt x="396735" y="111950"/>
                </a:lnTo>
                <a:lnTo>
                  <a:pt x="376923" y="121577"/>
                </a:lnTo>
                <a:lnTo>
                  <a:pt x="353364" y="125895"/>
                </a:lnTo>
                <a:lnTo>
                  <a:pt x="353364" y="178473"/>
                </a:lnTo>
                <a:lnTo>
                  <a:pt x="384086" y="175221"/>
                </a:lnTo>
                <a:lnTo>
                  <a:pt x="411619" y="166941"/>
                </a:lnTo>
                <a:lnTo>
                  <a:pt x="435597" y="154228"/>
                </a:lnTo>
                <a:lnTo>
                  <a:pt x="455650" y="137706"/>
                </a:lnTo>
                <a:lnTo>
                  <a:pt x="535406" y="178828"/>
                </a:lnTo>
                <a:lnTo>
                  <a:pt x="558685" y="137706"/>
                </a:lnTo>
                <a:lnTo>
                  <a:pt x="561517" y="132689"/>
                </a:lnTo>
                <a:close/>
              </a:path>
              <a:path w="644525" h="311784">
                <a:moveTo>
                  <a:pt x="566166" y="186702"/>
                </a:moveTo>
                <a:lnTo>
                  <a:pt x="549795" y="190817"/>
                </a:lnTo>
                <a:lnTo>
                  <a:pt x="530136" y="193586"/>
                </a:lnTo>
                <a:lnTo>
                  <a:pt x="508736" y="195148"/>
                </a:lnTo>
                <a:lnTo>
                  <a:pt x="487133" y="195643"/>
                </a:lnTo>
                <a:lnTo>
                  <a:pt x="348005" y="195643"/>
                </a:lnTo>
                <a:lnTo>
                  <a:pt x="348005" y="247853"/>
                </a:lnTo>
                <a:lnTo>
                  <a:pt x="423113" y="247853"/>
                </a:lnTo>
                <a:lnTo>
                  <a:pt x="423113" y="311162"/>
                </a:lnTo>
                <a:lnTo>
                  <a:pt x="483552" y="311162"/>
                </a:lnTo>
                <a:lnTo>
                  <a:pt x="483552" y="247853"/>
                </a:lnTo>
                <a:lnTo>
                  <a:pt x="506971" y="247357"/>
                </a:lnTo>
                <a:lnTo>
                  <a:pt x="529285" y="245706"/>
                </a:lnTo>
                <a:lnTo>
                  <a:pt x="549389" y="242722"/>
                </a:lnTo>
                <a:lnTo>
                  <a:pt x="566166" y="238201"/>
                </a:lnTo>
                <a:lnTo>
                  <a:pt x="566166" y="186702"/>
                </a:lnTo>
                <a:close/>
              </a:path>
              <a:path w="644525" h="311784">
                <a:moveTo>
                  <a:pt x="644144" y="5727"/>
                </a:moveTo>
                <a:lnTo>
                  <a:pt x="583692" y="5727"/>
                </a:lnTo>
                <a:lnTo>
                  <a:pt x="583692" y="311162"/>
                </a:lnTo>
                <a:lnTo>
                  <a:pt x="644144" y="311162"/>
                </a:lnTo>
                <a:lnTo>
                  <a:pt x="644144" y="57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4734808" y="7555666"/>
            <a:ext cx="304165" cy="305435"/>
          </a:xfrm>
          <a:custGeom>
            <a:avLst/>
            <a:gdLst/>
            <a:ahLst/>
            <a:cxnLst/>
            <a:rect l="l" t="t" r="r" b="b"/>
            <a:pathLst>
              <a:path w="304164" h="305434">
                <a:moveTo>
                  <a:pt x="304006" y="305436"/>
                </a:moveTo>
                <a:lnTo>
                  <a:pt x="247496" y="305436"/>
                </a:lnTo>
                <a:lnTo>
                  <a:pt x="247496" y="0"/>
                </a:lnTo>
                <a:lnTo>
                  <a:pt x="304006" y="0"/>
                </a:lnTo>
                <a:lnTo>
                  <a:pt x="304006" y="305436"/>
                </a:lnTo>
                <a:close/>
              </a:path>
              <a:path w="304164" h="305434">
                <a:moveTo>
                  <a:pt x="226395" y="116237"/>
                </a:moveTo>
                <a:lnTo>
                  <a:pt x="170601" y="116237"/>
                </a:lnTo>
                <a:lnTo>
                  <a:pt x="170601" y="1430"/>
                </a:lnTo>
                <a:lnTo>
                  <a:pt x="226395" y="1430"/>
                </a:lnTo>
                <a:lnTo>
                  <a:pt x="226395" y="116237"/>
                </a:lnTo>
                <a:close/>
              </a:path>
              <a:path w="304164" h="305434">
                <a:moveTo>
                  <a:pt x="74749" y="294707"/>
                </a:moveTo>
                <a:lnTo>
                  <a:pt x="42700" y="286648"/>
                </a:lnTo>
                <a:lnTo>
                  <a:pt x="19268" y="261087"/>
                </a:lnTo>
                <a:lnTo>
                  <a:pt x="4889" y="215944"/>
                </a:lnTo>
                <a:lnTo>
                  <a:pt x="0" y="149141"/>
                </a:lnTo>
                <a:lnTo>
                  <a:pt x="4889" y="82489"/>
                </a:lnTo>
                <a:lnTo>
                  <a:pt x="19268" y="37330"/>
                </a:lnTo>
                <a:lnTo>
                  <a:pt x="42700" y="11685"/>
                </a:lnTo>
                <a:lnTo>
                  <a:pt x="74749" y="3576"/>
                </a:lnTo>
                <a:lnTo>
                  <a:pt x="103663" y="9913"/>
                </a:lnTo>
                <a:lnTo>
                  <a:pt x="125804" y="29864"/>
                </a:lnTo>
                <a:lnTo>
                  <a:pt x="138027" y="58297"/>
                </a:lnTo>
                <a:lnTo>
                  <a:pt x="74749" y="58297"/>
                </a:lnTo>
                <a:lnTo>
                  <a:pt x="66110" y="63589"/>
                </a:lnTo>
                <a:lnTo>
                  <a:pt x="60354" y="79980"/>
                </a:lnTo>
                <a:lnTo>
                  <a:pt x="57146" y="108240"/>
                </a:lnTo>
                <a:lnTo>
                  <a:pt x="56151" y="149141"/>
                </a:lnTo>
                <a:lnTo>
                  <a:pt x="57146" y="190042"/>
                </a:lnTo>
                <a:lnTo>
                  <a:pt x="60354" y="218303"/>
                </a:lnTo>
                <a:lnTo>
                  <a:pt x="66110" y="234693"/>
                </a:lnTo>
                <a:lnTo>
                  <a:pt x="74749" y="239985"/>
                </a:lnTo>
                <a:lnTo>
                  <a:pt x="137572" y="239985"/>
                </a:lnTo>
                <a:lnTo>
                  <a:pt x="126922" y="266765"/>
                </a:lnTo>
                <a:lnTo>
                  <a:pt x="104474" y="287995"/>
                </a:lnTo>
                <a:lnTo>
                  <a:pt x="74749" y="294707"/>
                </a:lnTo>
                <a:close/>
              </a:path>
              <a:path w="304164" h="305434">
                <a:moveTo>
                  <a:pt x="137572" y="239985"/>
                </a:moveTo>
                <a:lnTo>
                  <a:pt x="74749" y="239985"/>
                </a:lnTo>
                <a:lnTo>
                  <a:pt x="83389" y="234693"/>
                </a:lnTo>
                <a:lnTo>
                  <a:pt x="89145" y="218303"/>
                </a:lnTo>
                <a:lnTo>
                  <a:pt x="92353" y="190042"/>
                </a:lnTo>
                <a:lnTo>
                  <a:pt x="93347" y="149141"/>
                </a:lnTo>
                <a:lnTo>
                  <a:pt x="92353" y="108240"/>
                </a:lnTo>
                <a:lnTo>
                  <a:pt x="89145" y="79980"/>
                </a:lnTo>
                <a:lnTo>
                  <a:pt x="83389" y="63589"/>
                </a:lnTo>
                <a:lnTo>
                  <a:pt x="74749" y="58297"/>
                </a:lnTo>
                <a:lnTo>
                  <a:pt x="138027" y="58297"/>
                </a:lnTo>
                <a:lnTo>
                  <a:pt x="140837" y="64836"/>
                </a:lnTo>
                <a:lnTo>
                  <a:pt x="148426" y="116237"/>
                </a:lnTo>
                <a:lnTo>
                  <a:pt x="226395" y="116237"/>
                </a:lnTo>
                <a:lnTo>
                  <a:pt x="226395" y="174177"/>
                </a:lnTo>
                <a:lnTo>
                  <a:pt x="148784" y="174177"/>
                </a:lnTo>
                <a:lnTo>
                  <a:pt x="141793" y="229373"/>
                </a:lnTo>
                <a:lnTo>
                  <a:pt x="137572" y="239985"/>
                </a:lnTo>
                <a:close/>
              </a:path>
              <a:path w="304164" h="305434">
                <a:moveTo>
                  <a:pt x="226395" y="300071"/>
                </a:moveTo>
                <a:lnTo>
                  <a:pt x="170601" y="300071"/>
                </a:lnTo>
                <a:lnTo>
                  <a:pt x="170601" y="174177"/>
                </a:lnTo>
                <a:lnTo>
                  <a:pt x="226395" y="174177"/>
                </a:lnTo>
                <a:lnTo>
                  <a:pt x="226395" y="300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5200531" y="7549943"/>
            <a:ext cx="296545" cy="311785"/>
          </a:xfrm>
          <a:custGeom>
            <a:avLst/>
            <a:gdLst/>
            <a:ahLst/>
            <a:cxnLst/>
            <a:rect l="l" t="t" r="r" b="b"/>
            <a:pathLst>
              <a:path w="296545" h="311784">
                <a:moveTo>
                  <a:pt x="136981" y="28969"/>
                </a:moveTo>
                <a:lnTo>
                  <a:pt x="75465" y="28969"/>
                </a:lnTo>
                <a:lnTo>
                  <a:pt x="75465" y="0"/>
                </a:lnTo>
                <a:lnTo>
                  <a:pt x="136981" y="0"/>
                </a:lnTo>
                <a:lnTo>
                  <a:pt x="136981" y="28969"/>
                </a:lnTo>
                <a:close/>
              </a:path>
              <a:path w="296545" h="311784">
                <a:moveTo>
                  <a:pt x="201001" y="80829"/>
                </a:moveTo>
                <a:lnTo>
                  <a:pt x="11802" y="80829"/>
                </a:lnTo>
                <a:lnTo>
                  <a:pt x="11802" y="28969"/>
                </a:lnTo>
                <a:lnTo>
                  <a:pt x="201001" y="28969"/>
                </a:lnTo>
                <a:lnTo>
                  <a:pt x="201001" y="80829"/>
                </a:lnTo>
                <a:close/>
              </a:path>
              <a:path w="296545" h="311784">
                <a:moveTo>
                  <a:pt x="5364" y="178469"/>
                </a:moveTo>
                <a:lnTo>
                  <a:pt x="5364" y="125894"/>
                </a:lnTo>
                <a:lnTo>
                  <a:pt x="28925" y="121568"/>
                </a:lnTo>
                <a:lnTo>
                  <a:pt x="48730" y="111945"/>
                </a:lnTo>
                <a:lnTo>
                  <a:pt x="64109" y="98030"/>
                </a:lnTo>
                <a:lnTo>
                  <a:pt x="74392" y="80829"/>
                </a:lnTo>
                <a:lnTo>
                  <a:pt x="137696" y="80829"/>
                </a:lnTo>
                <a:lnTo>
                  <a:pt x="136981" y="85479"/>
                </a:lnTo>
                <a:lnTo>
                  <a:pt x="135908" y="89771"/>
                </a:lnTo>
                <a:lnTo>
                  <a:pt x="134477" y="94063"/>
                </a:lnTo>
                <a:lnTo>
                  <a:pt x="213519" y="132689"/>
                </a:lnTo>
                <a:lnTo>
                  <a:pt x="210686" y="137696"/>
                </a:lnTo>
                <a:lnTo>
                  <a:pt x="107653" y="137696"/>
                </a:lnTo>
                <a:lnTo>
                  <a:pt x="87597" y="154227"/>
                </a:lnTo>
                <a:lnTo>
                  <a:pt x="63617" y="166935"/>
                </a:lnTo>
                <a:lnTo>
                  <a:pt x="36083" y="175217"/>
                </a:lnTo>
                <a:lnTo>
                  <a:pt x="5364" y="178469"/>
                </a:lnTo>
                <a:close/>
              </a:path>
              <a:path w="296545" h="311784">
                <a:moveTo>
                  <a:pt x="187410" y="178827"/>
                </a:moveTo>
                <a:lnTo>
                  <a:pt x="107653" y="137696"/>
                </a:lnTo>
                <a:lnTo>
                  <a:pt x="210686" y="137696"/>
                </a:lnTo>
                <a:lnTo>
                  <a:pt x="187410" y="178827"/>
                </a:lnTo>
                <a:close/>
              </a:path>
              <a:path w="296545" h="311784">
                <a:moveTo>
                  <a:pt x="296137" y="311159"/>
                </a:moveTo>
                <a:lnTo>
                  <a:pt x="235694" y="311159"/>
                </a:lnTo>
                <a:lnTo>
                  <a:pt x="235694" y="5722"/>
                </a:lnTo>
                <a:lnTo>
                  <a:pt x="296137" y="5722"/>
                </a:lnTo>
                <a:lnTo>
                  <a:pt x="296137" y="311159"/>
                </a:lnTo>
                <a:close/>
              </a:path>
              <a:path w="296545" h="311784">
                <a:moveTo>
                  <a:pt x="135550" y="311159"/>
                </a:moveTo>
                <a:lnTo>
                  <a:pt x="75107" y="311159"/>
                </a:lnTo>
                <a:lnTo>
                  <a:pt x="75107" y="247854"/>
                </a:lnTo>
                <a:lnTo>
                  <a:pt x="0" y="247854"/>
                </a:lnTo>
                <a:lnTo>
                  <a:pt x="0" y="195636"/>
                </a:lnTo>
                <a:lnTo>
                  <a:pt x="139127" y="195636"/>
                </a:lnTo>
                <a:lnTo>
                  <a:pt x="160732" y="195145"/>
                </a:lnTo>
                <a:lnTo>
                  <a:pt x="182135" y="193580"/>
                </a:lnTo>
                <a:lnTo>
                  <a:pt x="201795" y="190808"/>
                </a:lnTo>
                <a:lnTo>
                  <a:pt x="218169" y="186695"/>
                </a:lnTo>
                <a:lnTo>
                  <a:pt x="218169" y="238197"/>
                </a:lnTo>
                <a:lnTo>
                  <a:pt x="201387" y="242724"/>
                </a:lnTo>
                <a:lnTo>
                  <a:pt x="181285" y="245708"/>
                </a:lnTo>
                <a:lnTo>
                  <a:pt x="158971" y="247351"/>
                </a:lnTo>
                <a:lnTo>
                  <a:pt x="135550" y="247854"/>
                </a:lnTo>
                <a:lnTo>
                  <a:pt x="135550" y="311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5551747" y="7555666"/>
            <a:ext cx="326390" cy="309245"/>
          </a:xfrm>
          <a:custGeom>
            <a:avLst/>
            <a:gdLst/>
            <a:ahLst/>
            <a:cxnLst/>
            <a:rect l="l" t="t" r="r" b="b"/>
            <a:pathLst>
              <a:path w="326389" h="309245">
                <a:moveTo>
                  <a:pt x="290415" y="181688"/>
                </a:moveTo>
                <a:lnTo>
                  <a:pt x="229971" y="181688"/>
                </a:lnTo>
                <a:lnTo>
                  <a:pt x="229971" y="0"/>
                </a:lnTo>
                <a:lnTo>
                  <a:pt x="290415" y="0"/>
                </a:lnTo>
                <a:lnTo>
                  <a:pt x="290415" y="23962"/>
                </a:lnTo>
                <a:lnTo>
                  <a:pt x="326180" y="23962"/>
                </a:lnTo>
                <a:lnTo>
                  <a:pt x="326180" y="75107"/>
                </a:lnTo>
                <a:lnTo>
                  <a:pt x="290415" y="75107"/>
                </a:lnTo>
                <a:lnTo>
                  <a:pt x="290415" y="97639"/>
                </a:lnTo>
                <a:lnTo>
                  <a:pt x="326180" y="97639"/>
                </a:lnTo>
                <a:lnTo>
                  <a:pt x="326180" y="148784"/>
                </a:lnTo>
                <a:lnTo>
                  <a:pt x="290415" y="148784"/>
                </a:lnTo>
                <a:lnTo>
                  <a:pt x="290415" y="181688"/>
                </a:lnTo>
                <a:close/>
              </a:path>
              <a:path w="326389" h="309245">
                <a:moveTo>
                  <a:pt x="98354" y="175608"/>
                </a:moveTo>
                <a:lnTo>
                  <a:pt x="58241" y="169159"/>
                </a:lnTo>
                <a:lnTo>
                  <a:pt x="27181" y="151108"/>
                </a:lnTo>
                <a:lnTo>
                  <a:pt x="7119" y="123401"/>
                </a:lnTo>
                <a:lnTo>
                  <a:pt x="0" y="87982"/>
                </a:lnTo>
                <a:lnTo>
                  <a:pt x="7119" y="52714"/>
                </a:lnTo>
                <a:lnTo>
                  <a:pt x="27181" y="24991"/>
                </a:lnTo>
                <a:lnTo>
                  <a:pt x="58241" y="6856"/>
                </a:lnTo>
                <a:lnTo>
                  <a:pt x="98354" y="357"/>
                </a:lnTo>
                <a:lnTo>
                  <a:pt x="138468" y="6856"/>
                </a:lnTo>
                <a:lnTo>
                  <a:pt x="169528" y="24991"/>
                </a:lnTo>
                <a:lnTo>
                  <a:pt x="187677" y="50071"/>
                </a:lnTo>
                <a:lnTo>
                  <a:pt x="98354" y="50071"/>
                </a:lnTo>
                <a:lnTo>
                  <a:pt x="82718" y="52675"/>
                </a:lnTo>
                <a:lnTo>
                  <a:pt x="70636" y="60175"/>
                </a:lnTo>
                <a:lnTo>
                  <a:pt x="62846" y="72100"/>
                </a:lnTo>
                <a:lnTo>
                  <a:pt x="60085" y="87982"/>
                </a:lnTo>
                <a:lnTo>
                  <a:pt x="62846" y="103865"/>
                </a:lnTo>
                <a:lnTo>
                  <a:pt x="70636" y="115790"/>
                </a:lnTo>
                <a:lnTo>
                  <a:pt x="82718" y="123290"/>
                </a:lnTo>
                <a:lnTo>
                  <a:pt x="98354" y="125894"/>
                </a:lnTo>
                <a:lnTo>
                  <a:pt x="187785" y="125894"/>
                </a:lnTo>
                <a:lnTo>
                  <a:pt x="169528" y="151108"/>
                </a:lnTo>
                <a:lnTo>
                  <a:pt x="138468" y="169159"/>
                </a:lnTo>
                <a:lnTo>
                  <a:pt x="98354" y="175608"/>
                </a:lnTo>
                <a:close/>
              </a:path>
              <a:path w="326389" h="309245">
                <a:moveTo>
                  <a:pt x="187785" y="125894"/>
                </a:moveTo>
                <a:lnTo>
                  <a:pt x="98354" y="125894"/>
                </a:lnTo>
                <a:lnTo>
                  <a:pt x="113840" y="123290"/>
                </a:lnTo>
                <a:lnTo>
                  <a:pt x="125938" y="115790"/>
                </a:lnTo>
                <a:lnTo>
                  <a:pt x="133812" y="103865"/>
                </a:lnTo>
                <a:lnTo>
                  <a:pt x="136623" y="87982"/>
                </a:lnTo>
                <a:lnTo>
                  <a:pt x="133812" y="72100"/>
                </a:lnTo>
                <a:lnTo>
                  <a:pt x="125938" y="60175"/>
                </a:lnTo>
                <a:lnTo>
                  <a:pt x="113840" y="52675"/>
                </a:lnTo>
                <a:lnTo>
                  <a:pt x="98354" y="50071"/>
                </a:lnTo>
                <a:lnTo>
                  <a:pt x="187677" y="50071"/>
                </a:lnTo>
                <a:lnTo>
                  <a:pt x="189590" y="52714"/>
                </a:lnTo>
                <a:lnTo>
                  <a:pt x="196709" y="87982"/>
                </a:lnTo>
                <a:lnTo>
                  <a:pt x="189590" y="123401"/>
                </a:lnTo>
                <a:lnTo>
                  <a:pt x="187785" y="125894"/>
                </a:lnTo>
                <a:close/>
              </a:path>
              <a:path w="326389" h="309245">
                <a:moveTo>
                  <a:pt x="290415" y="309013"/>
                </a:moveTo>
                <a:lnTo>
                  <a:pt x="228898" y="309013"/>
                </a:lnTo>
                <a:lnTo>
                  <a:pt x="228898" y="244277"/>
                </a:lnTo>
                <a:lnTo>
                  <a:pt x="22889" y="244277"/>
                </a:lnTo>
                <a:lnTo>
                  <a:pt x="22889" y="192417"/>
                </a:lnTo>
                <a:lnTo>
                  <a:pt x="290415" y="192417"/>
                </a:lnTo>
                <a:lnTo>
                  <a:pt x="290415" y="3090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7147395" y="6014821"/>
            <a:ext cx="1242695" cy="314960"/>
          </a:xfrm>
          <a:custGeom>
            <a:avLst/>
            <a:gdLst/>
            <a:ahLst/>
            <a:cxnLst/>
            <a:rect l="l" t="t" r="r" b="b"/>
            <a:pathLst>
              <a:path w="1242695" h="314960">
                <a:moveTo>
                  <a:pt x="304368" y="199212"/>
                </a:moveTo>
                <a:lnTo>
                  <a:pt x="238556" y="199212"/>
                </a:lnTo>
                <a:lnTo>
                  <a:pt x="229641" y="218821"/>
                </a:lnTo>
                <a:lnTo>
                  <a:pt x="211772" y="236143"/>
                </a:lnTo>
                <a:lnTo>
                  <a:pt x="187007" y="248500"/>
                </a:lnTo>
                <a:lnTo>
                  <a:pt x="157365" y="253225"/>
                </a:lnTo>
                <a:lnTo>
                  <a:pt x="120611" y="246227"/>
                </a:lnTo>
                <a:lnTo>
                  <a:pt x="91376" y="226796"/>
                </a:lnTo>
                <a:lnTo>
                  <a:pt x="72059" y="197243"/>
                </a:lnTo>
                <a:lnTo>
                  <a:pt x="65087" y="159867"/>
                </a:lnTo>
                <a:lnTo>
                  <a:pt x="72059" y="122351"/>
                </a:lnTo>
                <a:lnTo>
                  <a:pt x="91376" y="92811"/>
                </a:lnTo>
                <a:lnTo>
                  <a:pt x="120611" y="73469"/>
                </a:lnTo>
                <a:lnTo>
                  <a:pt x="157365" y="66522"/>
                </a:lnTo>
                <a:lnTo>
                  <a:pt x="186309" y="70421"/>
                </a:lnTo>
                <a:lnTo>
                  <a:pt x="209677" y="81102"/>
                </a:lnTo>
                <a:lnTo>
                  <a:pt x="226466" y="97002"/>
                </a:lnTo>
                <a:lnTo>
                  <a:pt x="235686" y="116598"/>
                </a:lnTo>
                <a:lnTo>
                  <a:pt x="301498" y="116598"/>
                </a:lnTo>
                <a:lnTo>
                  <a:pt x="285038" y="73494"/>
                </a:lnTo>
                <a:lnTo>
                  <a:pt x="254330" y="38633"/>
                </a:lnTo>
                <a:lnTo>
                  <a:pt x="210820" y="15303"/>
                </a:lnTo>
                <a:lnTo>
                  <a:pt x="155930" y="6794"/>
                </a:lnTo>
                <a:lnTo>
                  <a:pt x="105244" y="14236"/>
                </a:lnTo>
                <a:lnTo>
                  <a:pt x="62268" y="35242"/>
                </a:lnTo>
                <a:lnTo>
                  <a:pt x="29032" y="67830"/>
                </a:lnTo>
                <a:lnTo>
                  <a:pt x="7594" y="110032"/>
                </a:lnTo>
                <a:lnTo>
                  <a:pt x="0" y="159867"/>
                </a:lnTo>
                <a:lnTo>
                  <a:pt x="7594" y="209715"/>
                </a:lnTo>
                <a:lnTo>
                  <a:pt x="29032" y="251917"/>
                </a:lnTo>
                <a:lnTo>
                  <a:pt x="62268" y="284505"/>
                </a:lnTo>
                <a:lnTo>
                  <a:pt x="105244" y="305511"/>
                </a:lnTo>
                <a:lnTo>
                  <a:pt x="155930" y="312953"/>
                </a:lnTo>
                <a:lnTo>
                  <a:pt x="211975" y="303428"/>
                </a:lnTo>
                <a:lnTo>
                  <a:pt x="257111" y="278079"/>
                </a:lnTo>
                <a:lnTo>
                  <a:pt x="288759" y="241731"/>
                </a:lnTo>
                <a:lnTo>
                  <a:pt x="304368" y="199212"/>
                </a:lnTo>
                <a:close/>
              </a:path>
              <a:path w="1242695" h="314960">
                <a:moveTo>
                  <a:pt x="584047" y="223177"/>
                </a:moveTo>
                <a:lnTo>
                  <a:pt x="564197" y="166624"/>
                </a:lnTo>
                <a:lnTo>
                  <a:pt x="493915" y="132334"/>
                </a:lnTo>
                <a:lnTo>
                  <a:pt x="457517" y="124002"/>
                </a:lnTo>
                <a:lnTo>
                  <a:pt x="432892" y="115519"/>
                </a:lnTo>
                <a:lnTo>
                  <a:pt x="418934" y="105181"/>
                </a:lnTo>
                <a:lnTo>
                  <a:pt x="414515" y="91198"/>
                </a:lnTo>
                <a:lnTo>
                  <a:pt x="417626" y="79171"/>
                </a:lnTo>
                <a:lnTo>
                  <a:pt x="426720" y="69786"/>
                </a:lnTo>
                <a:lnTo>
                  <a:pt x="441528" y="63690"/>
                </a:lnTo>
                <a:lnTo>
                  <a:pt x="461733" y="61518"/>
                </a:lnTo>
                <a:lnTo>
                  <a:pt x="482739" y="64312"/>
                </a:lnTo>
                <a:lnTo>
                  <a:pt x="498932" y="72377"/>
                </a:lnTo>
                <a:lnTo>
                  <a:pt x="510019" y="85204"/>
                </a:lnTo>
                <a:lnTo>
                  <a:pt x="515734" y="102285"/>
                </a:lnTo>
                <a:lnTo>
                  <a:pt x="582980" y="102285"/>
                </a:lnTo>
                <a:lnTo>
                  <a:pt x="572490" y="64033"/>
                </a:lnTo>
                <a:lnTo>
                  <a:pt x="547700" y="33934"/>
                </a:lnTo>
                <a:lnTo>
                  <a:pt x="511302" y="14224"/>
                </a:lnTo>
                <a:lnTo>
                  <a:pt x="466026" y="7150"/>
                </a:lnTo>
                <a:lnTo>
                  <a:pt x="419811" y="12890"/>
                </a:lnTo>
                <a:lnTo>
                  <a:pt x="382333" y="29464"/>
                </a:lnTo>
                <a:lnTo>
                  <a:pt x="357187" y="55892"/>
                </a:lnTo>
                <a:lnTo>
                  <a:pt x="347992" y="91198"/>
                </a:lnTo>
                <a:lnTo>
                  <a:pt x="354355" y="127101"/>
                </a:lnTo>
                <a:lnTo>
                  <a:pt x="373075" y="153619"/>
                </a:lnTo>
                <a:lnTo>
                  <a:pt x="403669" y="172085"/>
                </a:lnTo>
                <a:lnTo>
                  <a:pt x="445630" y="183832"/>
                </a:lnTo>
                <a:lnTo>
                  <a:pt x="478688" y="191236"/>
                </a:lnTo>
                <a:lnTo>
                  <a:pt x="500849" y="199847"/>
                </a:lnTo>
                <a:lnTo>
                  <a:pt x="513283" y="210997"/>
                </a:lnTo>
                <a:lnTo>
                  <a:pt x="517169" y="226034"/>
                </a:lnTo>
                <a:lnTo>
                  <a:pt x="513676" y="239064"/>
                </a:lnTo>
                <a:lnTo>
                  <a:pt x="504024" y="249237"/>
                </a:lnTo>
                <a:lnTo>
                  <a:pt x="489407" y="255866"/>
                </a:lnTo>
                <a:lnTo>
                  <a:pt x="471030" y="258229"/>
                </a:lnTo>
                <a:lnTo>
                  <a:pt x="445668" y="254889"/>
                </a:lnTo>
                <a:lnTo>
                  <a:pt x="425869" y="245440"/>
                </a:lnTo>
                <a:lnTo>
                  <a:pt x="412381" y="230771"/>
                </a:lnTo>
                <a:lnTo>
                  <a:pt x="405930" y="211734"/>
                </a:lnTo>
                <a:lnTo>
                  <a:pt x="339051" y="211734"/>
                </a:lnTo>
                <a:lnTo>
                  <a:pt x="350050" y="253796"/>
                </a:lnTo>
                <a:lnTo>
                  <a:pt x="376834" y="285673"/>
                </a:lnTo>
                <a:lnTo>
                  <a:pt x="416560" y="305892"/>
                </a:lnTo>
                <a:lnTo>
                  <a:pt x="466382" y="312953"/>
                </a:lnTo>
                <a:lnTo>
                  <a:pt x="512229" y="306768"/>
                </a:lnTo>
                <a:lnTo>
                  <a:pt x="549617" y="288988"/>
                </a:lnTo>
                <a:lnTo>
                  <a:pt x="574814" y="260743"/>
                </a:lnTo>
                <a:lnTo>
                  <a:pt x="584047" y="223177"/>
                </a:lnTo>
                <a:close/>
              </a:path>
              <a:path w="1242695" h="314960">
                <a:moveTo>
                  <a:pt x="911301" y="14312"/>
                </a:moveTo>
                <a:lnTo>
                  <a:pt x="842987" y="14312"/>
                </a:lnTo>
                <a:lnTo>
                  <a:pt x="763943" y="228904"/>
                </a:lnTo>
                <a:lnTo>
                  <a:pt x="684542" y="14312"/>
                </a:lnTo>
                <a:lnTo>
                  <a:pt x="610870" y="14312"/>
                </a:lnTo>
                <a:lnTo>
                  <a:pt x="726033" y="305790"/>
                </a:lnTo>
                <a:lnTo>
                  <a:pt x="796137" y="305790"/>
                </a:lnTo>
                <a:lnTo>
                  <a:pt x="911301" y="14312"/>
                </a:lnTo>
                <a:close/>
              </a:path>
              <a:path w="1242695" h="314960">
                <a:moveTo>
                  <a:pt x="1136624" y="130898"/>
                </a:moveTo>
                <a:lnTo>
                  <a:pt x="1109802" y="88303"/>
                </a:lnTo>
                <a:lnTo>
                  <a:pt x="1080109" y="77774"/>
                </a:lnTo>
                <a:lnTo>
                  <a:pt x="1080109" y="130898"/>
                </a:lnTo>
                <a:lnTo>
                  <a:pt x="1077760" y="136702"/>
                </a:lnTo>
                <a:lnTo>
                  <a:pt x="1070952" y="141097"/>
                </a:lnTo>
                <a:lnTo>
                  <a:pt x="1060043" y="143878"/>
                </a:lnTo>
                <a:lnTo>
                  <a:pt x="1045425" y="144856"/>
                </a:lnTo>
                <a:lnTo>
                  <a:pt x="1030795" y="143878"/>
                </a:lnTo>
                <a:lnTo>
                  <a:pt x="1019898" y="141097"/>
                </a:lnTo>
                <a:lnTo>
                  <a:pt x="1013079" y="136702"/>
                </a:lnTo>
                <a:lnTo>
                  <a:pt x="1010729" y="130898"/>
                </a:lnTo>
                <a:lnTo>
                  <a:pt x="1013079" y="125107"/>
                </a:lnTo>
                <a:lnTo>
                  <a:pt x="1019898" y="120713"/>
                </a:lnTo>
                <a:lnTo>
                  <a:pt x="1030795" y="117932"/>
                </a:lnTo>
                <a:lnTo>
                  <a:pt x="1045425" y="116954"/>
                </a:lnTo>
                <a:lnTo>
                  <a:pt x="1060043" y="117881"/>
                </a:lnTo>
                <a:lnTo>
                  <a:pt x="1070952" y="120573"/>
                </a:lnTo>
                <a:lnTo>
                  <a:pt x="1077760" y="124955"/>
                </a:lnTo>
                <a:lnTo>
                  <a:pt x="1080109" y="130898"/>
                </a:lnTo>
                <a:lnTo>
                  <a:pt x="1080109" y="77774"/>
                </a:lnTo>
                <a:lnTo>
                  <a:pt x="1010043" y="77838"/>
                </a:lnTo>
                <a:lnTo>
                  <a:pt x="961428" y="105930"/>
                </a:lnTo>
                <a:lnTo>
                  <a:pt x="954214" y="130898"/>
                </a:lnTo>
                <a:lnTo>
                  <a:pt x="961428" y="155879"/>
                </a:lnTo>
                <a:lnTo>
                  <a:pt x="981049" y="173507"/>
                </a:lnTo>
                <a:lnTo>
                  <a:pt x="1010043" y="183959"/>
                </a:lnTo>
                <a:lnTo>
                  <a:pt x="1045425" y="187413"/>
                </a:lnTo>
                <a:lnTo>
                  <a:pt x="1080795" y="183959"/>
                </a:lnTo>
                <a:lnTo>
                  <a:pt x="1109802" y="173507"/>
                </a:lnTo>
                <a:lnTo>
                  <a:pt x="1129411" y="155879"/>
                </a:lnTo>
                <a:lnTo>
                  <a:pt x="1132598" y="144856"/>
                </a:lnTo>
                <a:lnTo>
                  <a:pt x="1136624" y="130898"/>
                </a:lnTo>
                <a:close/>
              </a:path>
              <a:path w="1242695" h="314960">
                <a:moveTo>
                  <a:pt x="1140561" y="22529"/>
                </a:moveTo>
                <a:lnTo>
                  <a:pt x="1076185" y="22529"/>
                </a:lnTo>
                <a:lnTo>
                  <a:pt x="1076185" y="0"/>
                </a:lnTo>
                <a:lnTo>
                  <a:pt x="1014666" y="0"/>
                </a:lnTo>
                <a:lnTo>
                  <a:pt x="1014666" y="22529"/>
                </a:lnTo>
                <a:lnTo>
                  <a:pt x="942060" y="22529"/>
                </a:lnTo>
                <a:lnTo>
                  <a:pt x="942060" y="66878"/>
                </a:lnTo>
                <a:lnTo>
                  <a:pt x="1140561" y="66878"/>
                </a:lnTo>
                <a:lnTo>
                  <a:pt x="1140561" y="22529"/>
                </a:lnTo>
                <a:close/>
              </a:path>
              <a:path w="1242695" h="314960">
                <a:moveTo>
                  <a:pt x="1239989" y="5372"/>
                </a:moveTo>
                <a:lnTo>
                  <a:pt x="1180617" y="5372"/>
                </a:lnTo>
                <a:lnTo>
                  <a:pt x="1180617" y="43992"/>
                </a:lnTo>
                <a:lnTo>
                  <a:pt x="1150924" y="43992"/>
                </a:lnTo>
                <a:lnTo>
                  <a:pt x="1150924" y="94068"/>
                </a:lnTo>
                <a:lnTo>
                  <a:pt x="1180617" y="94068"/>
                </a:lnTo>
                <a:lnTo>
                  <a:pt x="1180617" y="114096"/>
                </a:lnTo>
                <a:lnTo>
                  <a:pt x="1150924" y="114096"/>
                </a:lnTo>
                <a:lnTo>
                  <a:pt x="1150924" y="164160"/>
                </a:lnTo>
                <a:lnTo>
                  <a:pt x="1180617" y="164160"/>
                </a:lnTo>
                <a:lnTo>
                  <a:pt x="1180617" y="189915"/>
                </a:lnTo>
                <a:lnTo>
                  <a:pt x="1239989" y="189915"/>
                </a:lnTo>
                <a:lnTo>
                  <a:pt x="1239989" y="5372"/>
                </a:lnTo>
                <a:close/>
              </a:path>
              <a:path w="1242695" h="314960">
                <a:moveTo>
                  <a:pt x="1242491" y="253936"/>
                </a:moveTo>
                <a:lnTo>
                  <a:pt x="1236789" y="238556"/>
                </a:lnTo>
                <a:lnTo>
                  <a:pt x="1231874" y="225336"/>
                </a:lnTo>
                <a:lnTo>
                  <a:pt x="1202651" y="206679"/>
                </a:lnTo>
                <a:lnTo>
                  <a:pt x="1178471" y="201104"/>
                </a:lnTo>
                <a:lnTo>
                  <a:pt x="1178471" y="253936"/>
                </a:lnTo>
                <a:lnTo>
                  <a:pt x="1172730" y="261315"/>
                </a:lnTo>
                <a:lnTo>
                  <a:pt x="1156970" y="266052"/>
                </a:lnTo>
                <a:lnTo>
                  <a:pt x="1133348" y="268566"/>
                </a:lnTo>
                <a:lnTo>
                  <a:pt x="1104074" y="269316"/>
                </a:lnTo>
                <a:lnTo>
                  <a:pt x="1074686" y="268566"/>
                </a:lnTo>
                <a:lnTo>
                  <a:pt x="1050836" y="266052"/>
                </a:lnTo>
                <a:lnTo>
                  <a:pt x="1034821" y="261315"/>
                </a:lnTo>
                <a:lnTo>
                  <a:pt x="1028966" y="253936"/>
                </a:lnTo>
                <a:lnTo>
                  <a:pt x="1034821" y="246710"/>
                </a:lnTo>
                <a:lnTo>
                  <a:pt x="1050836" y="241960"/>
                </a:lnTo>
                <a:lnTo>
                  <a:pt x="1074686" y="239356"/>
                </a:lnTo>
                <a:lnTo>
                  <a:pt x="1104074" y="238556"/>
                </a:lnTo>
                <a:lnTo>
                  <a:pt x="1133348" y="239356"/>
                </a:lnTo>
                <a:lnTo>
                  <a:pt x="1156970" y="241960"/>
                </a:lnTo>
                <a:lnTo>
                  <a:pt x="1172730" y="246710"/>
                </a:lnTo>
                <a:lnTo>
                  <a:pt x="1178471" y="253936"/>
                </a:lnTo>
                <a:lnTo>
                  <a:pt x="1178471" y="201104"/>
                </a:lnTo>
                <a:lnTo>
                  <a:pt x="1158748" y="196545"/>
                </a:lnTo>
                <a:lnTo>
                  <a:pt x="1104074" y="193497"/>
                </a:lnTo>
                <a:lnTo>
                  <a:pt x="1049299" y="196545"/>
                </a:lnTo>
                <a:lnTo>
                  <a:pt x="1005141" y="206679"/>
                </a:lnTo>
                <a:lnTo>
                  <a:pt x="975677" y="225336"/>
                </a:lnTo>
                <a:lnTo>
                  <a:pt x="964946" y="253936"/>
                </a:lnTo>
                <a:lnTo>
                  <a:pt x="975677" y="282549"/>
                </a:lnTo>
                <a:lnTo>
                  <a:pt x="1005141" y="301193"/>
                </a:lnTo>
                <a:lnTo>
                  <a:pt x="1049299" y="311327"/>
                </a:lnTo>
                <a:lnTo>
                  <a:pt x="1104074" y="314375"/>
                </a:lnTo>
                <a:lnTo>
                  <a:pt x="1158748" y="311327"/>
                </a:lnTo>
                <a:lnTo>
                  <a:pt x="1202651" y="301193"/>
                </a:lnTo>
                <a:lnTo>
                  <a:pt x="1231874" y="282549"/>
                </a:lnTo>
                <a:lnTo>
                  <a:pt x="1236789" y="269316"/>
                </a:lnTo>
                <a:lnTo>
                  <a:pt x="1242491" y="2539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8449261" y="6020182"/>
            <a:ext cx="292100" cy="309245"/>
          </a:xfrm>
          <a:custGeom>
            <a:avLst/>
            <a:gdLst/>
            <a:ahLst/>
            <a:cxnLst/>
            <a:rect l="l" t="t" r="r" b="b"/>
            <a:pathLst>
              <a:path w="292100" h="309245">
                <a:moveTo>
                  <a:pt x="291488" y="181688"/>
                </a:moveTo>
                <a:lnTo>
                  <a:pt x="231044" y="181688"/>
                </a:lnTo>
                <a:lnTo>
                  <a:pt x="231044" y="0"/>
                </a:lnTo>
                <a:lnTo>
                  <a:pt x="291488" y="0"/>
                </a:lnTo>
                <a:lnTo>
                  <a:pt x="291488" y="181688"/>
                </a:lnTo>
                <a:close/>
              </a:path>
              <a:path w="292100" h="309245">
                <a:moveTo>
                  <a:pt x="0" y="177396"/>
                </a:moveTo>
                <a:lnTo>
                  <a:pt x="0" y="121960"/>
                </a:lnTo>
                <a:lnTo>
                  <a:pt x="33239" y="109866"/>
                </a:lnTo>
                <a:lnTo>
                  <a:pt x="59370" y="83959"/>
                </a:lnTo>
                <a:lnTo>
                  <a:pt x="76649" y="46919"/>
                </a:lnTo>
                <a:lnTo>
                  <a:pt x="83333" y="1430"/>
                </a:lnTo>
                <a:lnTo>
                  <a:pt x="144134" y="5007"/>
                </a:lnTo>
                <a:lnTo>
                  <a:pt x="143341" y="22297"/>
                </a:lnTo>
                <a:lnTo>
                  <a:pt x="141005" y="39252"/>
                </a:lnTo>
                <a:lnTo>
                  <a:pt x="137193" y="55805"/>
                </a:lnTo>
                <a:lnTo>
                  <a:pt x="131974" y="71888"/>
                </a:lnTo>
                <a:lnTo>
                  <a:pt x="200610" y="118025"/>
                </a:lnTo>
                <a:lnTo>
                  <a:pt x="106580" y="118025"/>
                </a:lnTo>
                <a:lnTo>
                  <a:pt x="85149" y="141334"/>
                </a:lnTo>
                <a:lnTo>
                  <a:pt x="59862" y="159647"/>
                </a:lnTo>
                <a:lnTo>
                  <a:pt x="31289" y="171992"/>
                </a:lnTo>
                <a:lnTo>
                  <a:pt x="0" y="177396"/>
                </a:lnTo>
                <a:close/>
              </a:path>
              <a:path w="292100" h="309245">
                <a:moveTo>
                  <a:pt x="184549" y="172389"/>
                </a:moveTo>
                <a:lnTo>
                  <a:pt x="106580" y="118025"/>
                </a:lnTo>
                <a:lnTo>
                  <a:pt x="200610" y="118025"/>
                </a:lnTo>
                <a:lnTo>
                  <a:pt x="218169" y="129828"/>
                </a:lnTo>
                <a:lnTo>
                  <a:pt x="184549" y="172389"/>
                </a:lnTo>
                <a:close/>
              </a:path>
              <a:path w="292100" h="309245">
                <a:moveTo>
                  <a:pt x="291488" y="309013"/>
                </a:moveTo>
                <a:lnTo>
                  <a:pt x="229971" y="309013"/>
                </a:lnTo>
                <a:lnTo>
                  <a:pt x="229971" y="244277"/>
                </a:lnTo>
                <a:lnTo>
                  <a:pt x="16809" y="244277"/>
                </a:lnTo>
                <a:lnTo>
                  <a:pt x="16809" y="192417"/>
                </a:lnTo>
                <a:lnTo>
                  <a:pt x="291488" y="192417"/>
                </a:lnTo>
                <a:lnTo>
                  <a:pt x="291488" y="3090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7158838" y="6449275"/>
            <a:ext cx="645160" cy="305435"/>
          </a:xfrm>
          <a:custGeom>
            <a:avLst/>
            <a:gdLst/>
            <a:ahLst/>
            <a:cxnLst/>
            <a:rect l="l" t="t" r="r" b="b"/>
            <a:pathLst>
              <a:path w="645159" h="305434">
                <a:moveTo>
                  <a:pt x="205295" y="116586"/>
                </a:moveTo>
                <a:lnTo>
                  <a:pt x="191363" y="120865"/>
                </a:lnTo>
                <a:lnTo>
                  <a:pt x="174358" y="124015"/>
                </a:lnTo>
                <a:lnTo>
                  <a:pt x="155194" y="125945"/>
                </a:lnTo>
                <a:lnTo>
                  <a:pt x="134835" y="126606"/>
                </a:lnTo>
                <a:lnTo>
                  <a:pt x="60807" y="126606"/>
                </a:lnTo>
                <a:lnTo>
                  <a:pt x="60807" y="54711"/>
                </a:lnTo>
                <a:lnTo>
                  <a:pt x="187769" y="54711"/>
                </a:lnTo>
                <a:lnTo>
                  <a:pt x="187769" y="3568"/>
                </a:lnTo>
                <a:lnTo>
                  <a:pt x="0" y="3568"/>
                </a:lnTo>
                <a:lnTo>
                  <a:pt x="0" y="177393"/>
                </a:lnTo>
                <a:lnTo>
                  <a:pt x="132334" y="177393"/>
                </a:lnTo>
                <a:lnTo>
                  <a:pt x="153593" y="176669"/>
                </a:lnTo>
                <a:lnTo>
                  <a:pt x="173647" y="174574"/>
                </a:lnTo>
                <a:lnTo>
                  <a:pt x="191274" y="171208"/>
                </a:lnTo>
                <a:lnTo>
                  <a:pt x="205295" y="166662"/>
                </a:lnTo>
                <a:lnTo>
                  <a:pt x="205295" y="126606"/>
                </a:lnTo>
                <a:lnTo>
                  <a:pt x="205295" y="116586"/>
                </a:lnTo>
                <a:close/>
              </a:path>
              <a:path w="645159" h="305434">
                <a:moveTo>
                  <a:pt x="284340" y="251066"/>
                </a:moveTo>
                <a:lnTo>
                  <a:pt x="71894" y="251066"/>
                </a:lnTo>
                <a:lnTo>
                  <a:pt x="71894" y="198488"/>
                </a:lnTo>
                <a:lnTo>
                  <a:pt x="10375" y="198488"/>
                </a:lnTo>
                <a:lnTo>
                  <a:pt x="10375" y="305435"/>
                </a:lnTo>
                <a:lnTo>
                  <a:pt x="284340" y="305435"/>
                </a:lnTo>
                <a:lnTo>
                  <a:pt x="284340" y="251066"/>
                </a:lnTo>
                <a:close/>
              </a:path>
              <a:path w="645159" h="305434">
                <a:moveTo>
                  <a:pt x="315810" y="60794"/>
                </a:moveTo>
                <a:lnTo>
                  <a:pt x="280047" y="60794"/>
                </a:lnTo>
                <a:lnTo>
                  <a:pt x="280047" y="0"/>
                </a:lnTo>
                <a:lnTo>
                  <a:pt x="219595" y="0"/>
                </a:lnTo>
                <a:lnTo>
                  <a:pt x="219595" y="226034"/>
                </a:lnTo>
                <a:lnTo>
                  <a:pt x="280047" y="226034"/>
                </a:lnTo>
                <a:lnTo>
                  <a:pt x="280047" y="119456"/>
                </a:lnTo>
                <a:lnTo>
                  <a:pt x="315810" y="119456"/>
                </a:lnTo>
                <a:lnTo>
                  <a:pt x="315810" y="60794"/>
                </a:lnTo>
                <a:close/>
              </a:path>
              <a:path w="645159" h="305434">
                <a:moveTo>
                  <a:pt x="644855" y="178816"/>
                </a:moveTo>
                <a:lnTo>
                  <a:pt x="584403" y="178816"/>
                </a:lnTo>
                <a:lnTo>
                  <a:pt x="584403" y="228180"/>
                </a:lnTo>
                <a:lnTo>
                  <a:pt x="584403" y="256070"/>
                </a:lnTo>
                <a:lnTo>
                  <a:pt x="432041" y="256070"/>
                </a:lnTo>
                <a:lnTo>
                  <a:pt x="432041" y="228180"/>
                </a:lnTo>
                <a:lnTo>
                  <a:pt x="584403" y="228180"/>
                </a:lnTo>
                <a:lnTo>
                  <a:pt x="584403" y="178816"/>
                </a:lnTo>
                <a:lnTo>
                  <a:pt x="371602" y="178816"/>
                </a:lnTo>
                <a:lnTo>
                  <a:pt x="371602" y="305435"/>
                </a:lnTo>
                <a:lnTo>
                  <a:pt x="644855" y="305435"/>
                </a:lnTo>
                <a:lnTo>
                  <a:pt x="644855" y="256070"/>
                </a:lnTo>
                <a:lnTo>
                  <a:pt x="644855" y="228180"/>
                </a:lnTo>
                <a:lnTo>
                  <a:pt x="644855" y="178816"/>
                </a:lnTo>
                <a:close/>
              </a:path>
              <a:path w="645159" h="305434">
                <a:moveTo>
                  <a:pt x="644855" y="0"/>
                </a:moveTo>
                <a:lnTo>
                  <a:pt x="584403" y="0"/>
                </a:lnTo>
                <a:lnTo>
                  <a:pt x="584403" y="47205"/>
                </a:lnTo>
                <a:lnTo>
                  <a:pt x="552221" y="47205"/>
                </a:lnTo>
                <a:lnTo>
                  <a:pt x="552221" y="3568"/>
                </a:lnTo>
                <a:lnTo>
                  <a:pt x="357657" y="3568"/>
                </a:lnTo>
                <a:lnTo>
                  <a:pt x="357657" y="53644"/>
                </a:lnTo>
                <a:lnTo>
                  <a:pt x="424891" y="53644"/>
                </a:lnTo>
                <a:lnTo>
                  <a:pt x="416687" y="74955"/>
                </a:lnTo>
                <a:lnTo>
                  <a:pt x="401599" y="93751"/>
                </a:lnTo>
                <a:lnTo>
                  <a:pt x="380276" y="107505"/>
                </a:lnTo>
                <a:lnTo>
                  <a:pt x="353364" y="113728"/>
                </a:lnTo>
                <a:lnTo>
                  <a:pt x="353364" y="166662"/>
                </a:lnTo>
                <a:lnTo>
                  <a:pt x="384657" y="162420"/>
                </a:lnTo>
                <a:lnTo>
                  <a:pt x="412775" y="152044"/>
                </a:lnTo>
                <a:lnTo>
                  <a:pt x="437210" y="136639"/>
                </a:lnTo>
                <a:lnTo>
                  <a:pt x="457441" y="117309"/>
                </a:lnTo>
                <a:lnTo>
                  <a:pt x="534695" y="163449"/>
                </a:lnTo>
                <a:lnTo>
                  <a:pt x="563664" y="119087"/>
                </a:lnTo>
                <a:lnTo>
                  <a:pt x="560527" y="117309"/>
                </a:lnTo>
                <a:lnTo>
                  <a:pt x="482117" y="72593"/>
                </a:lnTo>
                <a:lnTo>
                  <a:pt x="484263" y="66167"/>
                </a:lnTo>
                <a:lnTo>
                  <a:pt x="485343" y="60083"/>
                </a:lnTo>
                <a:lnTo>
                  <a:pt x="486054" y="53644"/>
                </a:lnTo>
                <a:lnTo>
                  <a:pt x="543636" y="53644"/>
                </a:lnTo>
                <a:lnTo>
                  <a:pt x="543636" y="98704"/>
                </a:lnTo>
                <a:lnTo>
                  <a:pt x="584403" y="98704"/>
                </a:lnTo>
                <a:lnTo>
                  <a:pt x="584403" y="168097"/>
                </a:lnTo>
                <a:lnTo>
                  <a:pt x="644855" y="168097"/>
                </a:lnTo>
                <a:lnTo>
                  <a:pt x="644855" y="47205"/>
                </a:lnTo>
                <a:lnTo>
                  <a:pt x="644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7972494" y="6449264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5" h="309245">
                <a:moveTo>
                  <a:pt x="289699" y="102646"/>
                </a:moveTo>
                <a:lnTo>
                  <a:pt x="228898" y="102646"/>
                </a:lnTo>
                <a:lnTo>
                  <a:pt x="228898" y="48998"/>
                </a:lnTo>
                <a:lnTo>
                  <a:pt x="17882" y="48998"/>
                </a:lnTo>
                <a:lnTo>
                  <a:pt x="17882" y="0"/>
                </a:lnTo>
                <a:lnTo>
                  <a:pt x="289699" y="0"/>
                </a:lnTo>
                <a:lnTo>
                  <a:pt x="289699" y="102646"/>
                </a:lnTo>
                <a:close/>
              </a:path>
              <a:path w="309245" h="309245">
                <a:moveTo>
                  <a:pt x="161659" y="116952"/>
                </a:moveTo>
                <a:lnTo>
                  <a:pt x="100858" y="116952"/>
                </a:lnTo>
                <a:lnTo>
                  <a:pt x="100858" y="71530"/>
                </a:lnTo>
                <a:lnTo>
                  <a:pt x="161659" y="71530"/>
                </a:lnTo>
                <a:lnTo>
                  <a:pt x="161659" y="116952"/>
                </a:lnTo>
                <a:close/>
              </a:path>
              <a:path w="309245" h="309245">
                <a:moveTo>
                  <a:pt x="309013" y="165236"/>
                </a:moveTo>
                <a:lnTo>
                  <a:pt x="0" y="165236"/>
                </a:lnTo>
                <a:lnTo>
                  <a:pt x="0" y="116952"/>
                </a:lnTo>
                <a:lnTo>
                  <a:pt x="309013" y="116952"/>
                </a:lnTo>
                <a:lnTo>
                  <a:pt x="309013" y="165236"/>
                </a:lnTo>
                <a:close/>
              </a:path>
              <a:path w="309245" h="309245">
                <a:moveTo>
                  <a:pt x="154506" y="309013"/>
                </a:moveTo>
                <a:lnTo>
                  <a:pt x="98008" y="305498"/>
                </a:lnTo>
                <a:lnTo>
                  <a:pt x="53916" y="294304"/>
                </a:lnTo>
                <a:lnTo>
                  <a:pt x="25248" y="274460"/>
                </a:lnTo>
                <a:lnTo>
                  <a:pt x="15021" y="244993"/>
                </a:lnTo>
                <a:lnTo>
                  <a:pt x="25248" y="215525"/>
                </a:lnTo>
                <a:lnTo>
                  <a:pt x="53916" y="195681"/>
                </a:lnTo>
                <a:lnTo>
                  <a:pt x="98008" y="184488"/>
                </a:lnTo>
                <a:lnTo>
                  <a:pt x="154506" y="180973"/>
                </a:lnTo>
                <a:lnTo>
                  <a:pt x="211004" y="184488"/>
                </a:lnTo>
                <a:lnTo>
                  <a:pt x="255096" y="195681"/>
                </a:lnTo>
                <a:lnTo>
                  <a:pt x="283765" y="215525"/>
                </a:lnTo>
                <a:lnTo>
                  <a:pt x="287661" y="226752"/>
                </a:lnTo>
                <a:lnTo>
                  <a:pt x="154506" y="226752"/>
                </a:lnTo>
                <a:lnTo>
                  <a:pt x="124061" y="227892"/>
                </a:lnTo>
                <a:lnTo>
                  <a:pt x="100322" y="231312"/>
                </a:lnTo>
                <a:lnTo>
                  <a:pt x="84898" y="237012"/>
                </a:lnTo>
                <a:lnTo>
                  <a:pt x="79399" y="244993"/>
                </a:lnTo>
                <a:lnTo>
                  <a:pt x="84898" y="253124"/>
                </a:lnTo>
                <a:lnTo>
                  <a:pt x="100322" y="258807"/>
                </a:lnTo>
                <a:lnTo>
                  <a:pt x="124061" y="262143"/>
                </a:lnTo>
                <a:lnTo>
                  <a:pt x="154506" y="263233"/>
                </a:lnTo>
                <a:lnTo>
                  <a:pt x="287661" y="263233"/>
                </a:lnTo>
                <a:lnTo>
                  <a:pt x="283765" y="274460"/>
                </a:lnTo>
                <a:lnTo>
                  <a:pt x="255096" y="294304"/>
                </a:lnTo>
                <a:lnTo>
                  <a:pt x="211004" y="305498"/>
                </a:lnTo>
                <a:lnTo>
                  <a:pt x="154506" y="309013"/>
                </a:lnTo>
                <a:close/>
              </a:path>
              <a:path w="309245" h="309245">
                <a:moveTo>
                  <a:pt x="287661" y="263233"/>
                </a:moveTo>
                <a:lnTo>
                  <a:pt x="154506" y="263233"/>
                </a:lnTo>
                <a:lnTo>
                  <a:pt x="184951" y="262143"/>
                </a:lnTo>
                <a:lnTo>
                  <a:pt x="208691" y="258807"/>
                </a:lnTo>
                <a:lnTo>
                  <a:pt x="224115" y="253124"/>
                </a:lnTo>
                <a:lnTo>
                  <a:pt x="229614" y="244993"/>
                </a:lnTo>
                <a:lnTo>
                  <a:pt x="224115" y="237012"/>
                </a:lnTo>
                <a:lnTo>
                  <a:pt x="208691" y="231312"/>
                </a:lnTo>
                <a:lnTo>
                  <a:pt x="184951" y="227892"/>
                </a:lnTo>
                <a:lnTo>
                  <a:pt x="154506" y="226752"/>
                </a:lnTo>
                <a:lnTo>
                  <a:pt x="287661" y="226752"/>
                </a:lnTo>
                <a:lnTo>
                  <a:pt x="293991" y="244993"/>
                </a:lnTo>
                <a:lnTo>
                  <a:pt x="287661" y="2632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8327287" y="6448191"/>
            <a:ext cx="309245" cy="313690"/>
          </a:xfrm>
          <a:custGeom>
            <a:avLst/>
            <a:gdLst/>
            <a:ahLst/>
            <a:cxnLst/>
            <a:rect l="l" t="t" r="r" b="b"/>
            <a:pathLst>
              <a:path w="309245" h="313690">
                <a:moveTo>
                  <a:pt x="154506" y="168812"/>
                </a:moveTo>
                <a:lnTo>
                  <a:pt x="96633" y="162917"/>
                </a:lnTo>
                <a:lnTo>
                  <a:pt x="52306" y="146057"/>
                </a:lnTo>
                <a:lnTo>
                  <a:pt x="23940" y="119473"/>
                </a:lnTo>
                <a:lnTo>
                  <a:pt x="13948" y="84406"/>
                </a:lnTo>
                <a:lnTo>
                  <a:pt x="23940" y="49339"/>
                </a:lnTo>
                <a:lnTo>
                  <a:pt x="52306" y="22755"/>
                </a:lnTo>
                <a:lnTo>
                  <a:pt x="96633" y="5895"/>
                </a:lnTo>
                <a:lnTo>
                  <a:pt x="154506" y="0"/>
                </a:lnTo>
                <a:lnTo>
                  <a:pt x="212379" y="5895"/>
                </a:lnTo>
                <a:lnTo>
                  <a:pt x="256706" y="22755"/>
                </a:lnTo>
                <a:lnTo>
                  <a:pt x="285072" y="49339"/>
                </a:lnTo>
                <a:lnTo>
                  <a:pt x="286198" y="53290"/>
                </a:lnTo>
                <a:lnTo>
                  <a:pt x="154506" y="53290"/>
                </a:lnTo>
                <a:lnTo>
                  <a:pt x="124083" y="55285"/>
                </a:lnTo>
                <a:lnTo>
                  <a:pt x="99696" y="61203"/>
                </a:lnTo>
                <a:lnTo>
                  <a:pt x="83489" y="70944"/>
                </a:lnTo>
                <a:lnTo>
                  <a:pt x="77610" y="84406"/>
                </a:lnTo>
                <a:lnTo>
                  <a:pt x="83489" y="97717"/>
                </a:lnTo>
                <a:lnTo>
                  <a:pt x="99696" y="107475"/>
                </a:lnTo>
                <a:lnTo>
                  <a:pt x="124083" y="113476"/>
                </a:lnTo>
                <a:lnTo>
                  <a:pt x="154506" y="115522"/>
                </a:lnTo>
                <a:lnTo>
                  <a:pt x="286198" y="115522"/>
                </a:lnTo>
                <a:lnTo>
                  <a:pt x="285072" y="119473"/>
                </a:lnTo>
                <a:lnTo>
                  <a:pt x="256706" y="146057"/>
                </a:lnTo>
                <a:lnTo>
                  <a:pt x="212379" y="162917"/>
                </a:lnTo>
                <a:lnTo>
                  <a:pt x="154506" y="168812"/>
                </a:lnTo>
                <a:close/>
              </a:path>
              <a:path w="309245" h="313690">
                <a:moveTo>
                  <a:pt x="286198" y="115522"/>
                </a:moveTo>
                <a:lnTo>
                  <a:pt x="154506" y="115522"/>
                </a:lnTo>
                <a:lnTo>
                  <a:pt x="184929" y="113476"/>
                </a:lnTo>
                <a:lnTo>
                  <a:pt x="209317" y="107475"/>
                </a:lnTo>
                <a:lnTo>
                  <a:pt x="225523" y="97717"/>
                </a:lnTo>
                <a:lnTo>
                  <a:pt x="231402" y="84406"/>
                </a:lnTo>
                <a:lnTo>
                  <a:pt x="225523" y="70944"/>
                </a:lnTo>
                <a:lnTo>
                  <a:pt x="209317" y="61203"/>
                </a:lnTo>
                <a:lnTo>
                  <a:pt x="184929" y="55285"/>
                </a:lnTo>
                <a:lnTo>
                  <a:pt x="154506" y="53290"/>
                </a:lnTo>
                <a:lnTo>
                  <a:pt x="286198" y="53290"/>
                </a:lnTo>
                <a:lnTo>
                  <a:pt x="295064" y="84406"/>
                </a:lnTo>
                <a:lnTo>
                  <a:pt x="286198" y="115522"/>
                </a:lnTo>
                <a:close/>
              </a:path>
              <a:path w="309245" h="313690">
                <a:moveTo>
                  <a:pt x="309013" y="242131"/>
                </a:moveTo>
                <a:lnTo>
                  <a:pt x="0" y="242131"/>
                </a:lnTo>
                <a:lnTo>
                  <a:pt x="0" y="187053"/>
                </a:lnTo>
                <a:lnTo>
                  <a:pt x="309013" y="187053"/>
                </a:lnTo>
                <a:lnTo>
                  <a:pt x="309013" y="242131"/>
                </a:lnTo>
                <a:close/>
              </a:path>
              <a:path w="309245" h="313690">
                <a:moveTo>
                  <a:pt x="124821" y="313662"/>
                </a:moveTo>
                <a:lnTo>
                  <a:pt x="64735" y="313662"/>
                </a:lnTo>
                <a:lnTo>
                  <a:pt x="64735" y="242131"/>
                </a:lnTo>
                <a:lnTo>
                  <a:pt x="124821" y="242131"/>
                </a:lnTo>
                <a:lnTo>
                  <a:pt x="124821" y="313662"/>
                </a:lnTo>
                <a:close/>
              </a:path>
              <a:path w="309245" h="313690">
                <a:moveTo>
                  <a:pt x="244277" y="313662"/>
                </a:moveTo>
                <a:lnTo>
                  <a:pt x="184191" y="313662"/>
                </a:lnTo>
                <a:lnTo>
                  <a:pt x="184191" y="242131"/>
                </a:lnTo>
                <a:lnTo>
                  <a:pt x="244277" y="242131"/>
                </a:lnTo>
                <a:lnTo>
                  <a:pt x="244277" y="3136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9967366" y="4568695"/>
            <a:ext cx="760095" cy="759460"/>
          </a:xfrm>
          <a:custGeom>
            <a:avLst/>
            <a:gdLst/>
            <a:ahLst/>
            <a:cxnLst/>
            <a:rect l="l" t="t" r="r" b="b"/>
            <a:pathLst>
              <a:path w="760095" h="759460">
                <a:moveTo>
                  <a:pt x="740302" y="759208"/>
                </a:moveTo>
                <a:lnTo>
                  <a:pt x="19252" y="759208"/>
                </a:lnTo>
                <a:lnTo>
                  <a:pt x="7945" y="755755"/>
                </a:lnTo>
                <a:lnTo>
                  <a:pt x="1161" y="747229"/>
                </a:lnTo>
                <a:lnTo>
                  <a:pt x="0" y="736380"/>
                </a:lnTo>
                <a:lnTo>
                  <a:pt x="5561" y="725959"/>
                </a:lnTo>
                <a:lnTo>
                  <a:pt x="725959" y="5561"/>
                </a:lnTo>
                <a:lnTo>
                  <a:pt x="736482" y="0"/>
                </a:lnTo>
                <a:lnTo>
                  <a:pt x="747555" y="1161"/>
                </a:lnTo>
                <a:lnTo>
                  <a:pt x="756305" y="7945"/>
                </a:lnTo>
                <a:lnTo>
                  <a:pt x="759860" y="19252"/>
                </a:lnTo>
                <a:lnTo>
                  <a:pt x="759860" y="739650"/>
                </a:lnTo>
                <a:lnTo>
                  <a:pt x="758363" y="747382"/>
                </a:lnTo>
                <a:lnTo>
                  <a:pt x="754237" y="753585"/>
                </a:lnTo>
                <a:lnTo>
                  <a:pt x="748033" y="757711"/>
                </a:lnTo>
                <a:lnTo>
                  <a:pt x="740302" y="759208"/>
                </a:lnTo>
                <a:close/>
              </a:path>
            </a:pathLst>
          </a:custGeom>
          <a:solidFill>
            <a:srgbClr val="FFDE0D">
              <a:alpha val="72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7" name="object 57" descr=""/>
          <p:cNvGrpSpPr/>
          <p:nvPr/>
        </p:nvGrpSpPr>
        <p:grpSpPr>
          <a:xfrm>
            <a:off x="10825266" y="4364564"/>
            <a:ext cx="4718050" cy="2393315"/>
            <a:chOff x="10825266" y="4364564"/>
            <a:chExt cx="4718050" cy="2393315"/>
          </a:xfrm>
        </p:grpSpPr>
        <p:sp>
          <p:nvSpPr>
            <p:cNvPr id="58" name="object 58" descr=""/>
            <p:cNvSpPr/>
            <p:nvPr/>
          </p:nvSpPr>
          <p:spPr>
            <a:xfrm>
              <a:off x="10825266" y="4364564"/>
              <a:ext cx="4718050" cy="2393315"/>
            </a:xfrm>
            <a:custGeom>
              <a:avLst/>
              <a:gdLst/>
              <a:ahLst/>
              <a:cxnLst/>
              <a:rect l="l" t="t" r="r" b="b"/>
              <a:pathLst>
                <a:path w="4718050" h="2393315">
                  <a:moveTo>
                    <a:pt x="321933" y="2393156"/>
                  </a:moveTo>
                  <a:lnTo>
                    <a:pt x="0" y="2393156"/>
                  </a:lnTo>
                  <a:lnTo>
                    <a:pt x="0" y="243720"/>
                  </a:lnTo>
                  <a:lnTo>
                    <a:pt x="4292" y="199963"/>
                  </a:lnTo>
                  <a:lnTo>
                    <a:pt x="16664" y="158758"/>
                  </a:lnTo>
                  <a:lnTo>
                    <a:pt x="36358" y="120798"/>
                  </a:lnTo>
                  <a:lnTo>
                    <a:pt x="62617" y="86776"/>
                  </a:lnTo>
                  <a:lnTo>
                    <a:pt x="94682" y="57385"/>
                  </a:lnTo>
                  <a:lnTo>
                    <a:pt x="131796" y="33319"/>
                  </a:lnTo>
                  <a:lnTo>
                    <a:pt x="173202" y="15270"/>
                  </a:lnTo>
                  <a:lnTo>
                    <a:pt x="218141" y="3933"/>
                  </a:lnTo>
                  <a:lnTo>
                    <a:pt x="265855" y="0"/>
                  </a:lnTo>
                  <a:lnTo>
                    <a:pt x="1834655" y="0"/>
                  </a:lnTo>
                  <a:lnTo>
                    <a:pt x="1834655" y="321933"/>
                  </a:lnTo>
                  <a:lnTo>
                    <a:pt x="321933" y="321933"/>
                  </a:lnTo>
                  <a:lnTo>
                    <a:pt x="321933" y="2393156"/>
                  </a:lnTo>
                  <a:close/>
                </a:path>
                <a:path w="4718050" h="2393315">
                  <a:moveTo>
                    <a:pt x="3426160" y="321933"/>
                  </a:moveTo>
                  <a:lnTo>
                    <a:pt x="1834655" y="321933"/>
                  </a:lnTo>
                  <a:lnTo>
                    <a:pt x="1834655" y="0"/>
                  </a:lnTo>
                  <a:lnTo>
                    <a:pt x="3426160" y="0"/>
                  </a:lnTo>
                  <a:lnTo>
                    <a:pt x="3426160" y="321933"/>
                  </a:lnTo>
                  <a:close/>
                </a:path>
                <a:path w="4718050" h="2393315">
                  <a:moveTo>
                    <a:pt x="3426274" y="321933"/>
                  </a:moveTo>
                  <a:lnTo>
                    <a:pt x="3426160" y="0"/>
                  </a:lnTo>
                  <a:lnTo>
                    <a:pt x="3426274" y="321933"/>
                  </a:lnTo>
                  <a:close/>
                </a:path>
                <a:path w="4718050" h="2393315">
                  <a:moveTo>
                    <a:pt x="4717525" y="321933"/>
                  </a:moveTo>
                  <a:lnTo>
                    <a:pt x="3426274" y="321933"/>
                  </a:lnTo>
                  <a:lnTo>
                    <a:pt x="3426274" y="0"/>
                  </a:lnTo>
                  <a:lnTo>
                    <a:pt x="4717525" y="0"/>
                  </a:lnTo>
                  <a:lnTo>
                    <a:pt x="4717525" y="321933"/>
                  </a:lnTo>
                  <a:close/>
                </a:path>
              </a:pathLst>
            </a:custGeom>
            <a:solidFill>
              <a:srgbClr val="FFD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1397158" y="4955564"/>
              <a:ext cx="3825875" cy="747395"/>
            </a:xfrm>
            <a:custGeom>
              <a:avLst/>
              <a:gdLst/>
              <a:ahLst/>
              <a:cxnLst/>
              <a:rect l="l" t="t" r="r" b="b"/>
              <a:pathLst>
                <a:path w="3825875" h="747395">
                  <a:moveTo>
                    <a:pt x="148069" y="662266"/>
                  </a:moveTo>
                  <a:lnTo>
                    <a:pt x="132473" y="666750"/>
                  </a:lnTo>
                  <a:lnTo>
                    <a:pt x="114490" y="670001"/>
                  </a:lnTo>
                  <a:lnTo>
                    <a:pt x="95504" y="671969"/>
                  </a:lnTo>
                  <a:lnTo>
                    <a:pt x="76898" y="672642"/>
                  </a:lnTo>
                  <a:lnTo>
                    <a:pt x="59728" y="672642"/>
                  </a:lnTo>
                  <a:lnTo>
                    <a:pt x="59728" y="494525"/>
                  </a:lnTo>
                  <a:lnTo>
                    <a:pt x="134835" y="494525"/>
                  </a:lnTo>
                  <a:lnTo>
                    <a:pt x="134835" y="441591"/>
                  </a:lnTo>
                  <a:lnTo>
                    <a:pt x="1435" y="441591"/>
                  </a:lnTo>
                  <a:lnTo>
                    <a:pt x="1435" y="725576"/>
                  </a:lnTo>
                  <a:lnTo>
                    <a:pt x="71526" y="725576"/>
                  </a:lnTo>
                  <a:lnTo>
                    <a:pt x="91782" y="724890"/>
                  </a:lnTo>
                  <a:lnTo>
                    <a:pt x="112610" y="722845"/>
                  </a:lnTo>
                  <a:lnTo>
                    <a:pt x="132029" y="719391"/>
                  </a:lnTo>
                  <a:lnTo>
                    <a:pt x="148069" y="714489"/>
                  </a:lnTo>
                  <a:lnTo>
                    <a:pt x="148069" y="672642"/>
                  </a:lnTo>
                  <a:lnTo>
                    <a:pt x="148069" y="662266"/>
                  </a:lnTo>
                  <a:close/>
                </a:path>
                <a:path w="3825875" h="747395">
                  <a:moveTo>
                    <a:pt x="217449" y="107645"/>
                  </a:moveTo>
                  <a:lnTo>
                    <a:pt x="214058" y="105854"/>
                  </a:lnTo>
                  <a:lnTo>
                    <a:pt x="133400" y="63296"/>
                  </a:lnTo>
                  <a:lnTo>
                    <a:pt x="137896" y="50698"/>
                  </a:lnTo>
                  <a:lnTo>
                    <a:pt x="141135" y="37642"/>
                  </a:lnTo>
                  <a:lnTo>
                    <a:pt x="143116" y="24168"/>
                  </a:lnTo>
                  <a:lnTo>
                    <a:pt x="143776" y="10363"/>
                  </a:lnTo>
                  <a:lnTo>
                    <a:pt x="83337" y="6794"/>
                  </a:lnTo>
                  <a:lnTo>
                    <a:pt x="76644" y="43561"/>
                  </a:lnTo>
                  <a:lnTo>
                    <a:pt x="59372" y="72910"/>
                  </a:lnTo>
                  <a:lnTo>
                    <a:pt x="33235" y="93345"/>
                  </a:lnTo>
                  <a:lnTo>
                    <a:pt x="0" y="103352"/>
                  </a:lnTo>
                  <a:lnTo>
                    <a:pt x="0" y="155930"/>
                  </a:lnTo>
                  <a:lnTo>
                    <a:pt x="31292" y="151231"/>
                  </a:lnTo>
                  <a:lnTo>
                    <a:pt x="59905" y="140817"/>
                  </a:lnTo>
                  <a:lnTo>
                    <a:pt x="85305" y="125450"/>
                  </a:lnTo>
                  <a:lnTo>
                    <a:pt x="106934" y="105854"/>
                  </a:lnTo>
                  <a:lnTo>
                    <a:pt x="189560" y="151282"/>
                  </a:lnTo>
                  <a:lnTo>
                    <a:pt x="217449" y="107645"/>
                  </a:lnTo>
                  <a:close/>
                </a:path>
                <a:path w="3825875" h="747395">
                  <a:moveTo>
                    <a:pt x="291490" y="5359"/>
                  </a:moveTo>
                  <a:lnTo>
                    <a:pt x="231038" y="5359"/>
                  </a:lnTo>
                  <a:lnTo>
                    <a:pt x="231038" y="154863"/>
                  </a:lnTo>
                  <a:lnTo>
                    <a:pt x="291490" y="154863"/>
                  </a:lnTo>
                  <a:lnTo>
                    <a:pt x="291490" y="5359"/>
                  </a:lnTo>
                  <a:close/>
                </a:path>
                <a:path w="3825875" h="747395">
                  <a:moveTo>
                    <a:pt x="294703" y="268947"/>
                  </a:moveTo>
                  <a:lnTo>
                    <a:pt x="78320" y="268947"/>
                  </a:lnTo>
                  <a:lnTo>
                    <a:pt x="78320" y="256794"/>
                  </a:lnTo>
                  <a:lnTo>
                    <a:pt x="291490" y="256794"/>
                  </a:lnTo>
                  <a:lnTo>
                    <a:pt x="291490" y="165582"/>
                  </a:lnTo>
                  <a:lnTo>
                    <a:pt x="17881" y="165582"/>
                  </a:lnTo>
                  <a:lnTo>
                    <a:pt x="17881" y="207429"/>
                  </a:lnTo>
                  <a:lnTo>
                    <a:pt x="231762" y="207429"/>
                  </a:lnTo>
                  <a:lnTo>
                    <a:pt x="231762" y="219595"/>
                  </a:lnTo>
                  <a:lnTo>
                    <a:pt x="18592" y="219595"/>
                  </a:lnTo>
                  <a:lnTo>
                    <a:pt x="18592" y="310794"/>
                  </a:lnTo>
                  <a:lnTo>
                    <a:pt x="294703" y="310794"/>
                  </a:lnTo>
                  <a:lnTo>
                    <a:pt x="294703" y="268947"/>
                  </a:lnTo>
                  <a:close/>
                </a:path>
                <a:path w="3825875" h="747395">
                  <a:moveTo>
                    <a:pt x="300075" y="434441"/>
                  </a:moveTo>
                  <a:lnTo>
                    <a:pt x="243560" y="434441"/>
                  </a:lnTo>
                  <a:lnTo>
                    <a:pt x="243560" y="546747"/>
                  </a:lnTo>
                  <a:lnTo>
                    <a:pt x="218173" y="546747"/>
                  </a:lnTo>
                  <a:lnTo>
                    <a:pt x="218173" y="435876"/>
                  </a:lnTo>
                  <a:lnTo>
                    <a:pt x="162369" y="435876"/>
                  </a:lnTo>
                  <a:lnTo>
                    <a:pt x="162369" y="734517"/>
                  </a:lnTo>
                  <a:lnTo>
                    <a:pt x="218173" y="734517"/>
                  </a:lnTo>
                  <a:lnTo>
                    <a:pt x="218173" y="603973"/>
                  </a:lnTo>
                  <a:lnTo>
                    <a:pt x="243560" y="603973"/>
                  </a:lnTo>
                  <a:lnTo>
                    <a:pt x="243560" y="739876"/>
                  </a:lnTo>
                  <a:lnTo>
                    <a:pt x="300075" y="739876"/>
                  </a:lnTo>
                  <a:lnTo>
                    <a:pt x="300075" y="603973"/>
                  </a:lnTo>
                  <a:lnTo>
                    <a:pt x="300075" y="546747"/>
                  </a:lnTo>
                  <a:lnTo>
                    <a:pt x="300075" y="434441"/>
                  </a:lnTo>
                  <a:close/>
                </a:path>
                <a:path w="3825875" h="747395">
                  <a:moveTo>
                    <a:pt x="545426" y="531583"/>
                  </a:moveTo>
                  <a:lnTo>
                    <a:pt x="423824" y="531583"/>
                  </a:lnTo>
                  <a:lnTo>
                    <a:pt x="423824" y="441413"/>
                  </a:lnTo>
                  <a:lnTo>
                    <a:pt x="364451" y="441413"/>
                  </a:lnTo>
                  <a:lnTo>
                    <a:pt x="364451" y="531583"/>
                  </a:lnTo>
                  <a:lnTo>
                    <a:pt x="364451" y="586193"/>
                  </a:lnTo>
                  <a:lnTo>
                    <a:pt x="364451" y="670013"/>
                  </a:lnTo>
                  <a:lnTo>
                    <a:pt x="364451" y="725893"/>
                  </a:lnTo>
                  <a:lnTo>
                    <a:pt x="545426" y="725893"/>
                  </a:lnTo>
                  <a:lnTo>
                    <a:pt x="545426" y="670140"/>
                  </a:lnTo>
                  <a:lnTo>
                    <a:pt x="545426" y="670013"/>
                  </a:lnTo>
                  <a:lnTo>
                    <a:pt x="545426" y="586447"/>
                  </a:lnTo>
                  <a:lnTo>
                    <a:pt x="486054" y="586447"/>
                  </a:lnTo>
                  <a:lnTo>
                    <a:pt x="486054" y="670013"/>
                  </a:lnTo>
                  <a:lnTo>
                    <a:pt x="423824" y="670013"/>
                  </a:lnTo>
                  <a:lnTo>
                    <a:pt x="423824" y="586193"/>
                  </a:lnTo>
                  <a:lnTo>
                    <a:pt x="545426" y="586193"/>
                  </a:lnTo>
                  <a:lnTo>
                    <a:pt x="545426" y="531583"/>
                  </a:lnTo>
                  <a:close/>
                </a:path>
                <a:path w="3825875" h="747395">
                  <a:moveTo>
                    <a:pt x="545426" y="441591"/>
                  </a:moveTo>
                  <a:lnTo>
                    <a:pt x="486054" y="441591"/>
                  </a:lnTo>
                  <a:lnTo>
                    <a:pt x="486054" y="531368"/>
                  </a:lnTo>
                  <a:lnTo>
                    <a:pt x="545426" y="531368"/>
                  </a:lnTo>
                  <a:lnTo>
                    <a:pt x="545426" y="441591"/>
                  </a:lnTo>
                  <a:close/>
                </a:path>
                <a:path w="3825875" h="747395">
                  <a:moveTo>
                    <a:pt x="645922" y="434441"/>
                  </a:moveTo>
                  <a:lnTo>
                    <a:pt x="585482" y="434441"/>
                  </a:lnTo>
                  <a:lnTo>
                    <a:pt x="585482" y="739876"/>
                  </a:lnTo>
                  <a:lnTo>
                    <a:pt x="645922" y="739876"/>
                  </a:lnTo>
                  <a:lnTo>
                    <a:pt x="645922" y="434441"/>
                  </a:lnTo>
                  <a:close/>
                </a:path>
                <a:path w="3825875" h="747395">
                  <a:moveTo>
                    <a:pt x="658799" y="120167"/>
                  </a:moveTo>
                  <a:lnTo>
                    <a:pt x="625957" y="104076"/>
                  </a:lnTo>
                  <a:lnTo>
                    <a:pt x="532549" y="58293"/>
                  </a:lnTo>
                  <a:lnTo>
                    <a:pt x="537248" y="46736"/>
                  </a:lnTo>
                  <a:lnTo>
                    <a:pt x="541312" y="34645"/>
                  </a:lnTo>
                  <a:lnTo>
                    <a:pt x="544512" y="22326"/>
                  </a:lnTo>
                  <a:lnTo>
                    <a:pt x="546849" y="9652"/>
                  </a:lnTo>
                  <a:lnTo>
                    <a:pt x="485330" y="711"/>
                  </a:lnTo>
                  <a:lnTo>
                    <a:pt x="469773" y="46736"/>
                  </a:lnTo>
                  <a:lnTo>
                    <a:pt x="440448" y="82435"/>
                  </a:lnTo>
                  <a:lnTo>
                    <a:pt x="401751" y="105524"/>
                  </a:lnTo>
                  <a:lnTo>
                    <a:pt x="358013" y="113728"/>
                  </a:lnTo>
                  <a:lnTo>
                    <a:pt x="358013" y="170599"/>
                  </a:lnTo>
                  <a:lnTo>
                    <a:pt x="399719" y="166141"/>
                  </a:lnTo>
                  <a:lnTo>
                    <a:pt x="438708" y="152895"/>
                  </a:lnTo>
                  <a:lnTo>
                    <a:pt x="473735" y="131864"/>
                  </a:lnTo>
                  <a:lnTo>
                    <a:pt x="503580" y="104076"/>
                  </a:lnTo>
                  <a:lnTo>
                    <a:pt x="630542" y="170954"/>
                  </a:lnTo>
                  <a:lnTo>
                    <a:pt x="658799" y="120167"/>
                  </a:lnTo>
                  <a:close/>
                </a:path>
                <a:path w="3825875" h="747395">
                  <a:moveTo>
                    <a:pt x="659866" y="193484"/>
                  </a:moveTo>
                  <a:lnTo>
                    <a:pt x="350862" y="193484"/>
                  </a:lnTo>
                  <a:lnTo>
                    <a:pt x="350862" y="249275"/>
                  </a:lnTo>
                  <a:lnTo>
                    <a:pt x="474243" y="249275"/>
                  </a:lnTo>
                  <a:lnTo>
                    <a:pt x="474243" y="317944"/>
                  </a:lnTo>
                  <a:lnTo>
                    <a:pt x="536486" y="317944"/>
                  </a:lnTo>
                  <a:lnTo>
                    <a:pt x="536486" y="249275"/>
                  </a:lnTo>
                  <a:lnTo>
                    <a:pt x="659866" y="249275"/>
                  </a:lnTo>
                  <a:lnTo>
                    <a:pt x="659866" y="193484"/>
                  </a:lnTo>
                  <a:close/>
                </a:path>
                <a:path w="3825875" h="747395">
                  <a:moveTo>
                    <a:pt x="856576" y="633653"/>
                  </a:moveTo>
                  <a:lnTo>
                    <a:pt x="850836" y="591731"/>
                  </a:lnTo>
                  <a:lnTo>
                    <a:pt x="849922" y="590016"/>
                  </a:lnTo>
                  <a:lnTo>
                    <a:pt x="834986" y="561898"/>
                  </a:lnTo>
                  <a:lnTo>
                    <a:pt x="811161" y="544080"/>
                  </a:lnTo>
                  <a:lnTo>
                    <a:pt x="802576" y="542378"/>
                  </a:lnTo>
                  <a:lnTo>
                    <a:pt x="802576" y="633653"/>
                  </a:lnTo>
                  <a:lnTo>
                    <a:pt x="800938" y="652399"/>
                  </a:lnTo>
                  <a:lnTo>
                    <a:pt x="796455" y="666064"/>
                  </a:lnTo>
                  <a:lnTo>
                    <a:pt x="789749" y="674446"/>
                  </a:lnTo>
                  <a:lnTo>
                    <a:pt x="781469" y="677291"/>
                  </a:lnTo>
                  <a:lnTo>
                    <a:pt x="773303" y="674446"/>
                  </a:lnTo>
                  <a:lnTo>
                    <a:pt x="766851" y="666064"/>
                  </a:lnTo>
                  <a:lnTo>
                    <a:pt x="762609" y="652399"/>
                  </a:lnTo>
                  <a:lnTo>
                    <a:pt x="761085" y="633653"/>
                  </a:lnTo>
                  <a:lnTo>
                    <a:pt x="762609" y="614921"/>
                  </a:lnTo>
                  <a:lnTo>
                    <a:pt x="766851" y="601243"/>
                  </a:lnTo>
                  <a:lnTo>
                    <a:pt x="773303" y="592861"/>
                  </a:lnTo>
                  <a:lnTo>
                    <a:pt x="781469" y="590016"/>
                  </a:lnTo>
                  <a:lnTo>
                    <a:pt x="789749" y="592861"/>
                  </a:lnTo>
                  <a:lnTo>
                    <a:pt x="796455" y="601243"/>
                  </a:lnTo>
                  <a:lnTo>
                    <a:pt x="800938" y="614921"/>
                  </a:lnTo>
                  <a:lnTo>
                    <a:pt x="802576" y="633653"/>
                  </a:lnTo>
                  <a:lnTo>
                    <a:pt x="802576" y="542378"/>
                  </a:lnTo>
                  <a:lnTo>
                    <a:pt x="751890" y="544080"/>
                  </a:lnTo>
                  <a:lnTo>
                    <a:pt x="712724" y="591731"/>
                  </a:lnTo>
                  <a:lnTo>
                    <a:pt x="707085" y="633653"/>
                  </a:lnTo>
                  <a:lnTo>
                    <a:pt x="712724" y="675589"/>
                  </a:lnTo>
                  <a:lnTo>
                    <a:pt x="728319" y="705408"/>
                  </a:lnTo>
                  <a:lnTo>
                    <a:pt x="751890" y="723226"/>
                  </a:lnTo>
                  <a:lnTo>
                    <a:pt x="781469" y="729145"/>
                  </a:lnTo>
                  <a:lnTo>
                    <a:pt x="811161" y="723226"/>
                  </a:lnTo>
                  <a:lnTo>
                    <a:pt x="834986" y="705408"/>
                  </a:lnTo>
                  <a:lnTo>
                    <a:pt x="849922" y="677291"/>
                  </a:lnTo>
                  <a:lnTo>
                    <a:pt x="850836" y="675589"/>
                  </a:lnTo>
                  <a:lnTo>
                    <a:pt x="856576" y="633653"/>
                  </a:lnTo>
                  <a:close/>
                </a:path>
                <a:path w="3825875" h="747395">
                  <a:moveTo>
                    <a:pt x="861593" y="471995"/>
                  </a:moveTo>
                  <a:lnTo>
                    <a:pt x="810437" y="471995"/>
                  </a:lnTo>
                  <a:lnTo>
                    <a:pt x="810437" y="433374"/>
                  </a:lnTo>
                  <a:lnTo>
                    <a:pt x="750354" y="433374"/>
                  </a:lnTo>
                  <a:lnTo>
                    <a:pt x="750354" y="471995"/>
                  </a:lnTo>
                  <a:lnTo>
                    <a:pt x="698500" y="471995"/>
                  </a:lnTo>
                  <a:lnTo>
                    <a:pt x="698500" y="525995"/>
                  </a:lnTo>
                  <a:lnTo>
                    <a:pt x="861593" y="525995"/>
                  </a:lnTo>
                  <a:lnTo>
                    <a:pt x="861593" y="471995"/>
                  </a:lnTo>
                  <a:close/>
                </a:path>
                <a:path w="3825875" h="747395">
                  <a:moveTo>
                    <a:pt x="1009662" y="434441"/>
                  </a:moveTo>
                  <a:lnTo>
                    <a:pt x="954214" y="434441"/>
                  </a:lnTo>
                  <a:lnTo>
                    <a:pt x="954214" y="546747"/>
                  </a:lnTo>
                  <a:lnTo>
                    <a:pt x="929538" y="546747"/>
                  </a:lnTo>
                  <a:lnTo>
                    <a:pt x="929538" y="435876"/>
                  </a:lnTo>
                  <a:lnTo>
                    <a:pt x="874826" y="435876"/>
                  </a:lnTo>
                  <a:lnTo>
                    <a:pt x="874826" y="734517"/>
                  </a:lnTo>
                  <a:lnTo>
                    <a:pt x="929538" y="734517"/>
                  </a:lnTo>
                  <a:lnTo>
                    <a:pt x="929538" y="603973"/>
                  </a:lnTo>
                  <a:lnTo>
                    <a:pt x="954214" y="603973"/>
                  </a:lnTo>
                  <a:lnTo>
                    <a:pt x="954214" y="739876"/>
                  </a:lnTo>
                  <a:lnTo>
                    <a:pt x="1009662" y="739876"/>
                  </a:lnTo>
                  <a:lnTo>
                    <a:pt x="1009662" y="603973"/>
                  </a:lnTo>
                  <a:lnTo>
                    <a:pt x="1009662" y="546747"/>
                  </a:lnTo>
                  <a:lnTo>
                    <a:pt x="1009662" y="434441"/>
                  </a:lnTo>
                  <a:close/>
                </a:path>
                <a:path w="3825875" h="747395">
                  <a:moveTo>
                    <a:pt x="1014666" y="244563"/>
                  </a:moveTo>
                  <a:lnTo>
                    <a:pt x="890917" y="244563"/>
                  </a:lnTo>
                  <a:lnTo>
                    <a:pt x="890917" y="210273"/>
                  </a:lnTo>
                  <a:lnTo>
                    <a:pt x="1001433" y="210273"/>
                  </a:lnTo>
                  <a:lnTo>
                    <a:pt x="1001433" y="158203"/>
                  </a:lnTo>
                  <a:lnTo>
                    <a:pt x="782548" y="158203"/>
                  </a:lnTo>
                  <a:lnTo>
                    <a:pt x="782548" y="136613"/>
                  </a:lnTo>
                  <a:lnTo>
                    <a:pt x="997851" y="136613"/>
                  </a:lnTo>
                  <a:lnTo>
                    <a:pt x="997851" y="85813"/>
                  </a:lnTo>
                  <a:lnTo>
                    <a:pt x="997851" y="65493"/>
                  </a:lnTo>
                  <a:lnTo>
                    <a:pt x="997851" y="12153"/>
                  </a:lnTo>
                  <a:lnTo>
                    <a:pt x="722109" y="12153"/>
                  </a:lnTo>
                  <a:lnTo>
                    <a:pt x="722109" y="65493"/>
                  </a:lnTo>
                  <a:lnTo>
                    <a:pt x="938123" y="65493"/>
                  </a:lnTo>
                  <a:lnTo>
                    <a:pt x="938123" y="85813"/>
                  </a:lnTo>
                  <a:lnTo>
                    <a:pt x="722820" y="85813"/>
                  </a:lnTo>
                  <a:lnTo>
                    <a:pt x="722820" y="136613"/>
                  </a:lnTo>
                  <a:lnTo>
                    <a:pt x="722820" y="158203"/>
                  </a:lnTo>
                  <a:lnTo>
                    <a:pt x="722820" y="210273"/>
                  </a:lnTo>
                  <a:lnTo>
                    <a:pt x="829398" y="210273"/>
                  </a:lnTo>
                  <a:lnTo>
                    <a:pt x="829398" y="244563"/>
                  </a:lnTo>
                  <a:lnTo>
                    <a:pt x="705650" y="244563"/>
                  </a:lnTo>
                  <a:lnTo>
                    <a:pt x="705650" y="300443"/>
                  </a:lnTo>
                  <a:lnTo>
                    <a:pt x="1014666" y="300443"/>
                  </a:lnTo>
                  <a:lnTo>
                    <a:pt x="1014666" y="244563"/>
                  </a:lnTo>
                  <a:close/>
                </a:path>
                <a:path w="3825875" h="747395">
                  <a:moveTo>
                    <a:pt x="1371130" y="97282"/>
                  </a:moveTo>
                  <a:lnTo>
                    <a:pt x="1363827" y="59728"/>
                  </a:lnTo>
                  <a:lnTo>
                    <a:pt x="1361274" y="56146"/>
                  </a:lnTo>
                  <a:lnTo>
                    <a:pt x="1343279" y="30848"/>
                  </a:lnTo>
                  <a:lnTo>
                    <a:pt x="1311529" y="12280"/>
                  </a:lnTo>
                  <a:lnTo>
                    <a:pt x="1311046" y="12204"/>
                  </a:lnTo>
                  <a:lnTo>
                    <a:pt x="1311046" y="97282"/>
                  </a:lnTo>
                  <a:lnTo>
                    <a:pt x="1307998" y="114871"/>
                  </a:lnTo>
                  <a:lnTo>
                    <a:pt x="1299552" y="127762"/>
                  </a:lnTo>
                  <a:lnTo>
                    <a:pt x="1286751" y="135699"/>
                  </a:lnTo>
                  <a:lnTo>
                    <a:pt x="1270635" y="138404"/>
                  </a:lnTo>
                  <a:lnTo>
                    <a:pt x="1254506" y="135699"/>
                  </a:lnTo>
                  <a:lnTo>
                    <a:pt x="1241704" y="127762"/>
                  </a:lnTo>
                  <a:lnTo>
                    <a:pt x="1233258" y="114871"/>
                  </a:lnTo>
                  <a:lnTo>
                    <a:pt x="1230210" y="97282"/>
                  </a:lnTo>
                  <a:lnTo>
                    <a:pt x="1233258" y="79679"/>
                  </a:lnTo>
                  <a:lnTo>
                    <a:pt x="1241704" y="66789"/>
                  </a:lnTo>
                  <a:lnTo>
                    <a:pt x="1254506" y="58851"/>
                  </a:lnTo>
                  <a:lnTo>
                    <a:pt x="1270635" y="56146"/>
                  </a:lnTo>
                  <a:lnTo>
                    <a:pt x="1286751" y="58851"/>
                  </a:lnTo>
                  <a:lnTo>
                    <a:pt x="1299552" y="66789"/>
                  </a:lnTo>
                  <a:lnTo>
                    <a:pt x="1307998" y="79679"/>
                  </a:lnTo>
                  <a:lnTo>
                    <a:pt x="1311046" y="97282"/>
                  </a:lnTo>
                  <a:lnTo>
                    <a:pt x="1311046" y="12204"/>
                  </a:lnTo>
                  <a:lnTo>
                    <a:pt x="1270635" y="5715"/>
                  </a:lnTo>
                  <a:lnTo>
                    <a:pt x="1229728" y="12280"/>
                  </a:lnTo>
                  <a:lnTo>
                    <a:pt x="1177429" y="59728"/>
                  </a:lnTo>
                  <a:lnTo>
                    <a:pt x="1170127" y="97282"/>
                  </a:lnTo>
                  <a:lnTo>
                    <a:pt x="1177429" y="134975"/>
                  </a:lnTo>
                  <a:lnTo>
                    <a:pt x="1197978" y="163842"/>
                  </a:lnTo>
                  <a:lnTo>
                    <a:pt x="1229728" y="182321"/>
                  </a:lnTo>
                  <a:lnTo>
                    <a:pt x="1270635" y="188836"/>
                  </a:lnTo>
                  <a:lnTo>
                    <a:pt x="1311529" y="182321"/>
                  </a:lnTo>
                  <a:lnTo>
                    <a:pt x="1343279" y="163842"/>
                  </a:lnTo>
                  <a:lnTo>
                    <a:pt x="1361376" y="138404"/>
                  </a:lnTo>
                  <a:lnTo>
                    <a:pt x="1363827" y="134975"/>
                  </a:lnTo>
                  <a:lnTo>
                    <a:pt x="1371130" y="97282"/>
                  </a:lnTo>
                  <a:close/>
                </a:path>
                <a:path w="3825875" h="747395">
                  <a:moveTo>
                    <a:pt x="1466621" y="5359"/>
                  </a:moveTo>
                  <a:lnTo>
                    <a:pt x="1406182" y="5359"/>
                  </a:lnTo>
                  <a:lnTo>
                    <a:pt x="1406182" y="231394"/>
                  </a:lnTo>
                  <a:lnTo>
                    <a:pt x="1466621" y="231394"/>
                  </a:lnTo>
                  <a:lnTo>
                    <a:pt x="1466621" y="5359"/>
                  </a:lnTo>
                  <a:close/>
                </a:path>
                <a:path w="3825875" h="747395">
                  <a:moveTo>
                    <a:pt x="1470914" y="256438"/>
                  </a:moveTo>
                  <a:lnTo>
                    <a:pt x="1258468" y="256438"/>
                  </a:lnTo>
                  <a:lnTo>
                    <a:pt x="1258468" y="203860"/>
                  </a:lnTo>
                  <a:lnTo>
                    <a:pt x="1196949" y="203860"/>
                  </a:lnTo>
                  <a:lnTo>
                    <a:pt x="1196949" y="310794"/>
                  </a:lnTo>
                  <a:lnTo>
                    <a:pt x="1470914" y="310794"/>
                  </a:lnTo>
                  <a:lnTo>
                    <a:pt x="1470914" y="256438"/>
                  </a:lnTo>
                  <a:close/>
                </a:path>
                <a:path w="3825875" h="747395">
                  <a:moveTo>
                    <a:pt x="1475917" y="550684"/>
                  </a:moveTo>
                  <a:lnTo>
                    <a:pt x="1474978" y="550316"/>
                  </a:lnTo>
                  <a:lnTo>
                    <a:pt x="1355750" y="505256"/>
                  </a:lnTo>
                  <a:lnTo>
                    <a:pt x="1357541" y="501319"/>
                  </a:lnTo>
                  <a:lnTo>
                    <a:pt x="1359331" y="497027"/>
                  </a:lnTo>
                  <a:lnTo>
                    <a:pt x="1360398" y="492734"/>
                  </a:lnTo>
                  <a:lnTo>
                    <a:pt x="1463408" y="492734"/>
                  </a:lnTo>
                  <a:lnTo>
                    <a:pt x="1463408" y="438023"/>
                  </a:lnTo>
                  <a:lnTo>
                    <a:pt x="1188008" y="438023"/>
                  </a:lnTo>
                  <a:lnTo>
                    <a:pt x="1188008" y="492734"/>
                  </a:lnTo>
                  <a:lnTo>
                    <a:pt x="1293520" y="492734"/>
                  </a:lnTo>
                  <a:lnTo>
                    <a:pt x="1275092" y="514438"/>
                  </a:lnTo>
                  <a:lnTo>
                    <a:pt x="1248816" y="530834"/>
                  </a:lnTo>
                  <a:lnTo>
                    <a:pt x="1217168" y="541324"/>
                  </a:lnTo>
                  <a:lnTo>
                    <a:pt x="1182649" y="545312"/>
                  </a:lnTo>
                  <a:lnTo>
                    <a:pt x="1182649" y="600392"/>
                  </a:lnTo>
                  <a:lnTo>
                    <a:pt x="1222603" y="596798"/>
                  </a:lnTo>
                  <a:lnTo>
                    <a:pt x="1260081" y="586892"/>
                  </a:lnTo>
                  <a:lnTo>
                    <a:pt x="1293799" y="571220"/>
                  </a:lnTo>
                  <a:lnTo>
                    <a:pt x="1322489" y="550316"/>
                  </a:lnTo>
                  <a:lnTo>
                    <a:pt x="1453032" y="600748"/>
                  </a:lnTo>
                  <a:lnTo>
                    <a:pt x="1475917" y="550684"/>
                  </a:lnTo>
                  <a:close/>
                </a:path>
                <a:path w="3825875" h="747395">
                  <a:moveTo>
                    <a:pt x="1480210" y="622566"/>
                  </a:moveTo>
                  <a:lnTo>
                    <a:pt x="1171206" y="622566"/>
                  </a:lnTo>
                  <a:lnTo>
                    <a:pt x="1171206" y="678357"/>
                  </a:lnTo>
                  <a:lnTo>
                    <a:pt x="1294955" y="678357"/>
                  </a:lnTo>
                  <a:lnTo>
                    <a:pt x="1294955" y="747026"/>
                  </a:lnTo>
                  <a:lnTo>
                    <a:pt x="1356461" y="747026"/>
                  </a:lnTo>
                  <a:lnTo>
                    <a:pt x="1356461" y="678357"/>
                  </a:lnTo>
                  <a:lnTo>
                    <a:pt x="1480210" y="678357"/>
                  </a:lnTo>
                  <a:lnTo>
                    <a:pt x="1480210" y="622566"/>
                  </a:lnTo>
                  <a:close/>
                </a:path>
                <a:path w="3825875" h="747395">
                  <a:moveTo>
                    <a:pt x="1713763" y="441591"/>
                  </a:moveTo>
                  <a:lnTo>
                    <a:pt x="1537792" y="441591"/>
                  </a:lnTo>
                  <a:lnTo>
                    <a:pt x="1537792" y="496671"/>
                  </a:lnTo>
                  <a:lnTo>
                    <a:pt x="1651889" y="496671"/>
                  </a:lnTo>
                  <a:lnTo>
                    <a:pt x="1651889" y="524217"/>
                  </a:lnTo>
                  <a:lnTo>
                    <a:pt x="1647126" y="573062"/>
                  </a:lnTo>
                  <a:lnTo>
                    <a:pt x="1633054" y="612902"/>
                  </a:lnTo>
                  <a:lnTo>
                    <a:pt x="1578089" y="661568"/>
                  </a:lnTo>
                  <a:lnTo>
                    <a:pt x="1537792" y="668350"/>
                  </a:lnTo>
                  <a:lnTo>
                    <a:pt x="1537792" y="725576"/>
                  </a:lnTo>
                  <a:lnTo>
                    <a:pt x="1581213" y="720928"/>
                  </a:lnTo>
                  <a:lnTo>
                    <a:pt x="1619453" y="707364"/>
                  </a:lnTo>
                  <a:lnTo>
                    <a:pt x="1651952" y="685393"/>
                  </a:lnTo>
                  <a:lnTo>
                    <a:pt x="1678178" y="655574"/>
                  </a:lnTo>
                  <a:lnTo>
                    <a:pt x="1697583" y="618401"/>
                  </a:lnTo>
                  <a:lnTo>
                    <a:pt x="1709623" y="574446"/>
                  </a:lnTo>
                  <a:lnTo>
                    <a:pt x="1713763" y="524217"/>
                  </a:lnTo>
                  <a:lnTo>
                    <a:pt x="1713763" y="441591"/>
                  </a:lnTo>
                  <a:close/>
                </a:path>
                <a:path w="3825875" h="747395">
                  <a:moveTo>
                    <a:pt x="1721269" y="144843"/>
                  </a:moveTo>
                  <a:lnTo>
                    <a:pt x="1715973" y="125526"/>
                  </a:lnTo>
                  <a:lnTo>
                    <a:pt x="1713776" y="117500"/>
                  </a:lnTo>
                  <a:lnTo>
                    <a:pt x="1693468" y="97815"/>
                  </a:lnTo>
                  <a:lnTo>
                    <a:pt x="1663687" y="85928"/>
                  </a:lnTo>
                  <a:lnTo>
                    <a:pt x="1663687" y="144843"/>
                  </a:lnTo>
                  <a:lnTo>
                    <a:pt x="1661121" y="152387"/>
                  </a:lnTo>
                  <a:lnTo>
                    <a:pt x="1653806" y="158521"/>
                  </a:lnTo>
                  <a:lnTo>
                    <a:pt x="1642414" y="162648"/>
                  </a:lnTo>
                  <a:lnTo>
                    <a:pt x="1627568" y="164160"/>
                  </a:lnTo>
                  <a:lnTo>
                    <a:pt x="1612722" y="162648"/>
                  </a:lnTo>
                  <a:lnTo>
                    <a:pt x="1601330" y="158521"/>
                  </a:lnTo>
                  <a:lnTo>
                    <a:pt x="1594027" y="152387"/>
                  </a:lnTo>
                  <a:lnTo>
                    <a:pt x="1591449" y="144843"/>
                  </a:lnTo>
                  <a:lnTo>
                    <a:pt x="1594027" y="137299"/>
                  </a:lnTo>
                  <a:lnTo>
                    <a:pt x="1601330" y="131165"/>
                  </a:lnTo>
                  <a:lnTo>
                    <a:pt x="1612722" y="127038"/>
                  </a:lnTo>
                  <a:lnTo>
                    <a:pt x="1627568" y="125526"/>
                  </a:lnTo>
                  <a:lnTo>
                    <a:pt x="1642414" y="127038"/>
                  </a:lnTo>
                  <a:lnTo>
                    <a:pt x="1653806" y="131165"/>
                  </a:lnTo>
                  <a:lnTo>
                    <a:pt x="1661121" y="137299"/>
                  </a:lnTo>
                  <a:lnTo>
                    <a:pt x="1663687" y="144843"/>
                  </a:lnTo>
                  <a:lnTo>
                    <a:pt x="1663687" y="85928"/>
                  </a:lnTo>
                  <a:lnTo>
                    <a:pt x="1627568" y="81902"/>
                  </a:lnTo>
                  <a:lnTo>
                    <a:pt x="1591500" y="85902"/>
                  </a:lnTo>
                  <a:lnTo>
                    <a:pt x="1561668" y="97815"/>
                  </a:lnTo>
                  <a:lnTo>
                    <a:pt x="1541360" y="117500"/>
                  </a:lnTo>
                  <a:lnTo>
                    <a:pt x="1533867" y="144843"/>
                  </a:lnTo>
                  <a:lnTo>
                    <a:pt x="1541360" y="172186"/>
                  </a:lnTo>
                  <a:lnTo>
                    <a:pt x="1561668" y="191871"/>
                  </a:lnTo>
                  <a:lnTo>
                    <a:pt x="1591500" y="203796"/>
                  </a:lnTo>
                  <a:lnTo>
                    <a:pt x="1627568" y="207797"/>
                  </a:lnTo>
                  <a:lnTo>
                    <a:pt x="1663636" y="203796"/>
                  </a:lnTo>
                  <a:lnTo>
                    <a:pt x="1693468" y="191871"/>
                  </a:lnTo>
                  <a:lnTo>
                    <a:pt x="1713776" y="172186"/>
                  </a:lnTo>
                  <a:lnTo>
                    <a:pt x="1715973" y="164160"/>
                  </a:lnTo>
                  <a:lnTo>
                    <a:pt x="1721269" y="144843"/>
                  </a:lnTo>
                  <a:close/>
                </a:path>
                <a:path w="3825875" h="747395">
                  <a:moveTo>
                    <a:pt x="1732000" y="26098"/>
                  </a:moveTo>
                  <a:lnTo>
                    <a:pt x="1658327" y="26098"/>
                  </a:lnTo>
                  <a:lnTo>
                    <a:pt x="1658327" y="0"/>
                  </a:lnTo>
                  <a:lnTo>
                    <a:pt x="1596809" y="0"/>
                  </a:lnTo>
                  <a:lnTo>
                    <a:pt x="1596809" y="26098"/>
                  </a:lnTo>
                  <a:lnTo>
                    <a:pt x="1523136" y="26098"/>
                  </a:lnTo>
                  <a:lnTo>
                    <a:pt x="1523136" y="73317"/>
                  </a:lnTo>
                  <a:lnTo>
                    <a:pt x="1732000" y="73317"/>
                  </a:lnTo>
                  <a:lnTo>
                    <a:pt x="1732000" y="26098"/>
                  </a:lnTo>
                  <a:close/>
                </a:path>
                <a:path w="3825875" h="747395">
                  <a:moveTo>
                    <a:pt x="1817128" y="258216"/>
                  </a:moveTo>
                  <a:lnTo>
                    <a:pt x="1604683" y="258216"/>
                  </a:lnTo>
                  <a:lnTo>
                    <a:pt x="1604683" y="216738"/>
                  </a:lnTo>
                  <a:lnTo>
                    <a:pt x="1543164" y="216738"/>
                  </a:lnTo>
                  <a:lnTo>
                    <a:pt x="1543164" y="310794"/>
                  </a:lnTo>
                  <a:lnTo>
                    <a:pt x="1817128" y="310794"/>
                  </a:lnTo>
                  <a:lnTo>
                    <a:pt x="1817128" y="258216"/>
                  </a:lnTo>
                  <a:close/>
                </a:path>
                <a:path w="3825875" h="747395">
                  <a:moveTo>
                    <a:pt x="1821421" y="434441"/>
                  </a:moveTo>
                  <a:lnTo>
                    <a:pt x="1760969" y="434441"/>
                  </a:lnTo>
                  <a:lnTo>
                    <a:pt x="1760969" y="739876"/>
                  </a:lnTo>
                  <a:lnTo>
                    <a:pt x="1821421" y="739876"/>
                  </a:lnTo>
                  <a:lnTo>
                    <a:pt x="1821421" y="434441"/>
                  </a:lnTo>
                  <a:close/>
                </a:path>
                <a:path w="3825875" h="747395">
                  <a:moveTo>
                    <a:pt x="1848599" y="76174"/>
                  </a:moveTo>
                  <a:lnTo>
                    <a:pt x="1812836" y="76174"/>
                  </a:lnTo>
                  <a:lnTo>
                    <a:pt x="1812836" y="5359"/>
                  </a:lnTo>
                  <a:lnTo>
                    <a:pt x="1752396" y="5359"/>
                  </a:lnTo>
                  <a:lnTo>
                    <a:pt x="1752396" y="233184"/>
                  </a:lnTo>
                  <a:lnTo>
                    <a:pt x="1812836" y="233184"/>
                  </a:lnTo>
                  <a:lnTo>
                    <a:pt x="1812836" y="134835"/>
                  </a:lnTo>
                  <a:lnTo>
                    <a:pt x="1848599" y="134835"/>
                  </a:lnTo>
                  <a:lnTo>
                    <a:pt x="1848599" y="76174"/>
                  </a:lnTo>
                  <a:close/>
                </a:path>
                <a:path w="3825875" h="747395">
                  <a:moveTo>
                    <a:pt x="2097163" y="569277"/>
                  </a:moveTo>
                  <a:lnTo>
                    <a:pt x="2087105" y="562838"/>
                  </a:lnTo>
                  <a:lnTo>
                    <a:pt x="2013839" y="515988"/>
                  </a:lnTo>
                  <a:lnTo>
                    <a:pt x="2015782" y="509270"/>
                  </a:lnTo>
                  <a:lnTo>
                    <a:pt x="2017318" y="502526"/>
                  </a:lnTo>
                  <a:lnTo>
                    <a:pt x="2018461" y="495719"/>
                  </a:lnTo>
                  <a:lnTo>
                    <a:pt x="2019198" y="488810"/>
                  </a:lnTo>
                  <a:lnTo>
                    <a:pt x="2085009" y="488810"/>
                  </a:lnTo>
                  <a:lnTo>
                    <a:pt x="2085009" y="438023"/>
                  </a:lnTo>
                  <a:lnTo>
                    <a:pt x="1890445" y="438023"/>
                  </a:lnTo>
                  <a:lnTo>
                    <a:pt x="1890445" y="488810"/>
                  </a:lnTo>
                  <a:lnTo>
                    <a:pt x="1958047" y="488810"/>
                  </a:lnTo>
                  <a:lnTo>
                    <a:pt x="1950478" y="514781"/>
                  </a:lnTo>
                  <a:lnTo>
                    <a:pt x="1935645" y="537273"/>
                  </a:lnTo>
                  <a:lnTo>
                    <a:pt x="1914029" y="553580"/>
                  </a:lnTo>
                  <a:lnTo>
                    <a:pt x="1886153" y="561047"/>
                  </a:lnTo>
                  <a:lnTo>
                    <a:pt x="1886153" y="615416"/>
                  </a:lnTo>
                  <a:lnTo>
                    <a:pt x="1917179" y="610971"/>
                  </a:lnTo>
                  <a:lnTo>
                    <a:pt x="1945030" y="599986"/>
                  </a:lnTo>
                  <a:lnTo>
                    <a:pt x="1969185" y="583577"/>
                  </a:lnTo>
                  <a:lnTo>
                    <a:pt x="1989162" y="562838"/>
                  </a:lnTo>
                  <a:lnTo>
                    <a:pt x="2065337" y="612914"/>
                  </a:lnTo>
                  <a:lnTo>
                    <a:pt x="2097163" y="569277"/>
                  </a:lnTo>
                  <a:close/>
                </a:path>
                <a:path w="3825875" h="747395">
                  <a:moveTo>
                    <a:pt x="2147227" y="231394"/>
                  </a:moveTo>
                  <a:lnTo>
                    <a:pt x="2131631" y="236461"/>
                  </a:lnTo>
                  <a:lnTo>
                    <a:pt x="2113648" y="240296"/>
                  </a:lnTo>
                  <a:lnTo>
                    <a:pt x="2094674" y="242709"/>
                  </a:lnTo>
                  <a:lnTo>
                    <a:pt x="2076056" y="243560"/>
                  </a:lnTo>
                  <a:lnTo>
                    <a:pt x="2055304" y="243560"/>
                  </a:lnTo>
                  <a:lnTo>
                    <a:pt x="2055304" y="65443"/>
                  </a:lnTo>
                  <a:lnTo>
                    <a:pt x="2133993" y="65443"/>
                  </a:lnTo>
                  <a:lnTo>
                    <a:pt x="2133993" y="12509"/>
                  </a:lnTo>
                  <a:lnTo>
                    <a:pt x="1997011" y="12509"/>
                  </a:lnTo>
                  <a:lnTo>
                    <a:pt x="1997011" y="296494"/>
                  </a:lnTo>
                  <a:lnTo>
                    <a:pt x="2070684" y="296494"/>
                  </a:lnTo>
                  <a:lnTo>
                    <a:pt x="2090953" y="295630"/>
                  </a:lnTo>
                  <a:lnTo>
                    <a:pt x="2111768" y="293141"/>
                  </a:lnTo>
                  <a:lnTo>
                    <a:pt x="2131199" y="289102"/>
                  </a:lnTo>
                  <a:lnTo>
                    <a:pt x="2147227" y="283616"/>
                  </a:lnTo>
                  <a:lnTo>
                    <a:pt x="2147227" y="243560"/>
                  </a:lnTo>
                  <a:lnTo>
                    <a:pt x="2147227" y="231394"/>
                  </a:lnTo>
                  <a:close/>
                </a:path>
                <a:path w="3825875" h="747395">
                  <a:moveTo>
                    <a:pt x="2177288" y="630440"/>
                  </a:moveTo>
                  <a:lnTo>
                    <a:pt x="1902599" y="630440"/>
                  </a:lnTo>
                  <a:lnTo>
                    <a:pt x="1902599" y="682294"/>
                  </a:lnTo>
                  <a:lnTo>
                    <a:pt x="2115769" y="682294"/>
                  </a:lnTo>
                  <a:lnTo>
                    <a:pt x="2115769" y="743458"/>
                  </a:lnTo>
                  <a:lnTo>
                    <a:pt x="2177288" y="743458"/>
                  </a:lnTo>
                  <a:lnTo>
                    <a:pt x="2177288" y="630440"/>
                  </a:lnTo>
                  <a:close/>
                </a:path>
                <a:path w="3825875" h="747395">
                  <a:moveTo>
                    <a:pt x="2177288" y="434441"/>
                  </a:moveTo>
                  <a:lnTo>
                    <a:pt x="2116836" y="434441"/>
                  </a:lnTo>
                  <a:lnTo>
                    <a:pt x="2116836" y="497751"/>
                  </a:lnTo>
                  <a:lnTo>
                    <a:pt x="2076424" y="497751"/>
                  </a:lnTo>
                  <a:lnTo>
                    <a:pt x="2076424" y="549605"/>
                  </a:lnTo>
                  <a:lnTo>
                    <a:pt x="2116836" y="549605"/>
                  </a:lnTo>
                  <a:lnTo>
                    <a:pt x="2116836" y="619709"/>
                  </a:lnTo>
                  <a:lnTo>
                    <a:pt x="2177288" y="619709"/>
                  </a:lnTo>
                  <a:lnTo>
                    <a:pt x="2177288" y="434441"/>
                  </a:lnTo>
                  <a:close/>
                </a:path>
                <a:path w="3825875" h="747395">
                  <a:moveTo>
                    <a:pt x="2218042" y="6794"/>
                  </a:moveTo>
                  <a:lnTo>
                    <a:pt x="2162251" y="6794"/>
                  </a:lnTo>
                  <a:lnTo>
                    <a:pt x="2162251" y="117665"/>
                  </a:lnTo>
                  <a:lnTo>
                    <a:pt x="2102878" y="117665"/>
                  </a:lnTo>
                  <a:lnTo>
                    <a:pt x="2102878" y="174167"/>
                  </a:lnTo>
                  <a:lnTo>
                    <a:pt x="2162251" y="174167"/>
                  </a:lnTo>
                  <a:lnTo>
                    <a:pt x="2162251" y="305435"/>
                  </a:lnTo>
                  <a:lnTo>
                    <a:pt x="2218042" y="305435"/>
                  </a:lnTo>
                  <a:lnTo>
                    <a:pt x="2218042" y="6794"/>
                  </a:lnTo>
                  <a:close/>
                </a:path>
                <a:path w="3825875" h="747395">
                  <a:moveTo>
                    <a:pt x="2295652" y="5359"/>
                  </a:moveTo>
                  <a:lnTo>
                    <a:pt x="2239149" y="5359"/>
                  </a:lnTo>
                  <a:lnTo>
                    <a:pt x="2239149" y="310794"/>
                  </a:lnTo>
                  <a:lnTo>
                    <a:pt x="2295652" y="310794"/>
                  </a:lnTo>
                  <a:lnTo>
                    <a:pt x="2295652" y="5359"/>
                  </a:lnTo>
                  <a:close/>
                </a:path>
                <a:path w="3825875" h="747395">
                  <a:moveTo>
                    <a:pt x="2547442" y="154495"/>
                  </a:moveTo>
                  <a:lnTo>
                    <a:pt x="2540558" y="89357"/>
                  </a:lnTo>
                  <a:lnTo>
                    <a:pt x="2529840" y="64376"/>
                  </a:lnTo>
                  <a:lnTo>
                    <a:pt x="2521115" y="44030"/>
                  </a:lnTo>
                  <a:lnTo>
                    <a:pt x="2490863" y="17551"/>
                  </a:lnTo>
                  <a:lnTo>
                    <a:pt x="2487714" y="16865"/>
                  </a:lnTo>
                  <a:lnTo>
                    <a:pt x="2487714" y="154495"/>
                  </a:lnTo>
                  <a:lnTo>
                    <a:pt x="2484882" y="197548"/>
                  </a:lnTo>
                  <a:lnTo>
                    <a:pt x="2477160" y="225323"/>
                  </a:lnTo>
                  <a:lnTo>
                    <a:pt x="2465679" y="240207"/>
                  </a:lnTo>
                  <a:lnTo>
                    <a:pt x="2451595" y="244627"/>
                  </a:lnTo>
                  <a:lnTo>
                    <a:pt x="2437295" y="240207"/>
                  </a:lnTo>
                  <a:lnTo>
                    <a:pt x="2425700" y="225323"/>
                  </a:lnTo>
                  <a:lnTo>
                    <a:pt x="2417940" y="197548"/>
                  </a:lnTo>
                  <a:lnTo>
                    <a:pt x="2415108" y="154495"/>
                  </a:lnTo>
                  <a:lnTo>
                    <a:pt x="2417940" y="111594"/>
                  </a:lnTo>
                  <a:lnTo>
                    <a:pt x="2425700" y="83820"/>
                  </a:lnTo>
                  <a:lnTo>
                    <a:pt x="2437295" y="68846"/>
                  </a:lnTo>
                  <a:lnTo>
                    <a:pt x="2451595" y="64376"/>
                  </a:lnTo>
                  <a:lnTo>
                    <a:pt x="2465679" y="68846"/>
                  </a:lnTo>
                  <a:lnTo>
                    <a:pt x="2477160" y="83820"/>
                  </a:lnTo>
                  <a:lnTo>
                    <a:pt x="2484882" y="111594"/>
                  </a:lnTo>
                  <a:lnTo>
                    <a:pt x="2487714" y="154495"/>
                  </a:lnTo>
                  <a:lnTo>
                    <a:pt x="2487714" y="16865"/>
                  </a:lnTo>
                  <a:lnTo>
                    <a:pt x="2412263" y="17551"/>
                  </a:lnTo>
                  <a:lnTo>
                    <a:pt x="2381897" y="44030"/>
                  </a:lnTo>
                  <a:lnTo>
                    <a:pt x="2362314" y="89357"/>
                  </a:lnTo>
                  <a:lnTo>
                    <a:pt x="2355380" y="154495"/>
                  </a:lnTo>
                  <a:lnTo>
                    <a:pt x="2362314" y="219646"/>
                  </a:lnTo>
                  <a:lnTo>
                    <a:pt x="2381897" y="264972"/>
                  </a:lnTo>
                  <a:lnTo>
                    <a:pt x="2412263" y="291452"/>
                  </a:lnTo>
                  <a:lnTo>
                    <a:pt x="2451595" y="300062"/>
                  </a:lnTo>
                  <a:lnTo>
                    <a:pt x="2490863" y="291452"/>
                  </a:lnTo>
                  <a:lnTo>
                    <a:pt x="2521115" y="264972"/>
                  </a:lnTo>
                  <a:lnTo>
                    <a:pt x="2529840" y="244627"/>
                  </a:lnTo>
                  <a:lnTo>
                    <a:pt x="2540558" y="219646"/>
                  </a:lnTo>
                  <a:lnTo>
                    <a:pt x="2547442" y="154495"/>
                  </a:lnTo>
                  <a:close/>
                </a:path>
                <a:path w="3825875" h="747395">
                  <a:moveTo>
                    <a:pt x="2641219" y="689444"/>
                  </a:moveTo>
                  <a:lnTo>
                    <a:pt x="2425916" y="689444"/>
                  </a:lnTo>
                  <a:lnTo>
                    <a:pt x="2425916" y="650113"/>
                  </a:lnTo>
                  <a:lnTo>
                    <a:pt x="2364397" y="650113"/>
                  </a:lnTo>
                  <a:lnTo>
                    <a:pt x="2364397" y="739876"/>
                  </a:lnTo>
                  <a:lnTo>
                    <a:pt x="2641219" y="739876"/>
                  </a:lnTo>
                  <a:lnTo>
                    <a:pt x="2641219" y="689444"/>
                  </a:lnTo>
                  <a:close/>
                </a:path>
                <a:path w="3825875" h="747395">
                  <a:moveTo>
                    <a:pt x="2641866" y="5359"/>
                  </a:moveTo>
                  <a:lnTo>
                    <a:pt x="2581414" y="5359"/>
                  </a:lnTo>
                  <a:lnTo>
                    <a:pt x="2581414" y="310794"/>
                  </a:lnTo>
                  <a:lnTo>
                    <a:pt x="2641866" y="310794"/>
                  </a:lnTo>
                  <a:lnTo>
                    <a:pt x="2641866" y="5359"/>
                  </a:lnTo>
                  <a:close/>
                </a:path>
                <a:path w="3825875" h="747395">
                  <a:moveTo>
                    <a:pt x="2654096" y="521703"/>
                  </a:moveTo>
                  <a:lnTo>
                    <a:pt x="2628061" y="510984"/>
                  </a:lnTo>
                  <a:lnTo>
                    <a:pt x="2529992" y="470560"/>
                  </a:lnTo>
                  <a:lnTo>
                    <a:pt x="2533954" y="462330"/>
                  </a:lnTo>
                  <a:lnTo>
                    <a:pt x="2537269" y="453758"/>
                  </a:lnTo>
                  <a:lnTo>
                    <a:pt x="2540000" y="444919"/>
                  </a:lnTo>
                  <a:lnTo>
                    <a:pt x="2542146" y="435876"/>
                  </a:lnTo>
                  <a:lnTo>
                    <a:pt x="2480983" y="425856"/>
                  </a:lnTo>
                  <a:lnTo>
                    <a:pt x="2465501" y="461594"/>
                  </a:lnTo>
                  <a:lnTo>
                    <a:pt x="2436457" y="489115"/>
                  </a:lnTo>
                  <a:lnTo>
                    <a:pt x="2398306" y="507187"/>
                  </a:lnTo>
                  <a:lnTo>
                    <a:pt x="2355456" y="514553"/>
                  </a:lnTo>
                  <a:lnTo>
                    <a:pt x="2355456" y="566064"/>
                  </a:lnTo>
                  <a:lnTo>
                    <a:pt x="2397036" y="561682"/>
                  </a:lnTo>
                  <a:lnTo>
                    <a:pt x="2435707" y="550595"/>
                  </a:lnTo>
                  <a:lnTo>
                    <a:pt x="2470277" y="533463"/>
                  </a:lnTo>
                  <a:lnTo>
                    <a:pt x="2499588" y="510984"/>
                  </a:lnTo>
                  <a:lnTo>
                    <a:pt x="2630843" y="567842"/>
                  </a:lnTo>
                  <a:lnTo>
                    <a:pt x="2654096" y="521703"/>
                  </a:lnTo>
                  <a:close/>
                </a:path>
                <a:path w="3825875" h="747395">
                  <a:moveTo>
                    <a:pt x="2655519" y="586803"/>
                  </a:moveTo>
                  <a:lnTo>
                    <a:pt x="2531414" y="586803"/>
                  </a:lnTo>
                  <a:lnTo>
                    <a:pt x="2531414" y="545312"/>
                  </a:lnTo>
                  <a:lnTo>
                    <a:pt x="2470620" y="545312"/>
                  </a:lnTo>
                  <a:lnTo>
                    <a:pt x="2470620" y="586803"/>
                  </a:lnTo>
                  <a:lnTo>
                    <a:pt x="2346515" y="586803"/>
                  </a:lnTo>
                  <a:lnTo>
                    <a:pt x="2346515" y="636511"/>
                  </a:lnTo>
                  <a:lnTo>
                    <a:pt x="2655519" y="636511"/>
                  </a:lnTo>
                  <a:lnTo>
                    <a:pt x="2655519" y="586803"/>
                  </a:lnTo>
                  <a:close/>
                </a:path>
                <a:path w="3825875" h="747395">
                  <a:moveTo>
                    <a:pt x="2910814" y="226390"/>
                  </a:moveTo>
                  <a:lnTo>
                    <a:pt x="2894698" y="232448"/>
                  </a:lnTo>
                  <a:lnTo>
                    <a:pt x="2875191" y="237070"/>
                  </a:lnTo>
                  <a:lnTo>
                    <a:pt x="2853728" y="240017"/>
                  </a:lnTo>
                  <a:lnTo>
                    <a:pt x="2831782" y="241058"/>
                  </a:lnTo>
                  <a:lnTo>
                    <a:pt x="2773832" y="241058"/>
                  </a:lnTo>
                  <a:lnTo>
                    <a:pt x="2773832" y="180962"/>
                  </a:lnTo>
                  <a:lnTo>
                    <a:pt x="2874695" y="180962"/>
                  </a:lnTo>
                  <a:lnTo>
                    <a:pt x="2874695" y="125895"/>
                  </a:lnTo>
                  <a:lnTo>
                    <a:pt x="2773832" y="125895"/>
                  </a:lnTo>
                  <a:lnTo>
                    <a:pt x="2773832" y="67945"/>
                  </a:lnTo>
                  <a:lnTo>
                    <a:pt x="2889008" y="67945"/>
                  </a:lnTo>
                  <a:lnTo>
                    <a:pt x="2889008" y="12509"/>
                  </a:lnTo>
                  <a:lnTo>
                    <a:pt x="2713393" y="12509"/>
                  </a:lnTo>
                  <a:lnTo>
                    <a:pt x="2713393" y="296494"/>
                  </a:lnTo>
                  <a:lnTo>
                    <a:pt x="2831782" y="296494"/>
                  </a:lnTo>
                  <a:lnTo>
                    <a:pt x="2853880" y="295503"/>
                  </a:lnTo>
                  <a:lnTo>
                    <a:pt x="2875318" y="292646"/>
                  </a:lnTo>
                  <a:lnTo>
                    <a:pt x="2894749" y="288036"/>
                  </a:lnTo>
                  <a:lnTo>
                    <a:pt x="2910814" y="281825"/>
                  </a:lnTo>
                  <a:lnTo>
                    <a:pt x="2910814" y="241058"/>
                  </a:lnTo>
                  <a:lnTo>
                    <a:pt x="2910814" y="226390"/>
                  </a:lnTo>
                  <a:close/>
                </a:path>
                <a:path w="3825875" h="747395">
                  <a:moveTo>
                    <a:pt x="2998089" y="5359"/>
                  </a:moveTo>
                  <a:lnTo>
                    <a:pt x="2937637" y="5359"/>
                  </a:lnTo>
                  <a:lnTo>
                    <a:pt x="2937637" y="118376"/>
                  </a:lnTo>
                  <a:lnTo>
                    <a:pt x="2894012" y="118376"/>
                  </a:lnTo>
                  <a:lnTo>
                    <a:pt x="2894012" y="174891"/>
                  </a:lnTo>
                  <a:lnTo>
                    <a:pt x="2937637" y="174891"/>
                  </a:lnTo>
                  <a:lnTo>
                    <a:pt x="2937637" y="310794"/>
                  </a:lnTo>
                  <a:lnTo>
                    <a:pt x="2998089" y="310794"/>
                  </a:lnTo>
                  <a:lnTo>
                    <a:pt x="2998089" y="5359"/>
                  </a:lnTo>
                  <a:close/>
                </a:path>
                <a:path w="3825875" h="747395">
                  <a:moveTo>
                    <a:pt x="3009239" y="549249"/>
                  </a:moveTo>
                  <a:lnTo>
                    <a:pt x="2976410" y="533158"/>
                  </a:lnTo>
                  <a:lnTo>
                    <a:pt x="2882989" y="487375"/>
                  </a:lnTo>
                  <a:lnTo>
                    <a:pt x="2887700" y="475818"/>
                  </a:lnTo>
                  <a:lnTo>
                    <a:pt x="2891752" y="463727"/>
                  </a:lnTo>
                  <a:lnTo>
                    <a:pt x="2894965" y="451408"/>
                  </a:lnTo>
                  <a:lnTo>
                    <a:pt x="2897301" y="438734"/>
                  </a:lnTo>
                  <a:lnTo>
                    <a:pt x="2835783" y="429793"/>
                  </a:lnTo>
                  <a:lnTo>
                    <a:pt x="2820212" y="475818"/>
                  </a:lnTo>
                  <a:lnTo>
                    <a:pt x="2790901" y="511517"/>
                  </a:lnTo>
                  <a:lnTo>
                    <a:pt x="2752191" y="534606"/>
                  </a:lnTo>
                  <a:lnTo>
                    <a:pt x="2708452" y="542810"/>
                  </a:lnTo>
                  <a:lnTo>
                    <a:pt x="2708452" y="599681"/>
                  </a:lnTo>
                  <a:lnTo>
                    <a:pt x="2750159" y="595223"/>
                  </a:lnTo>
                  <a:lnTo>
                    <a:pt x="2789148" y="581977"/>
                  </a:lnTo>
                  <a:lnTo>
                    <a:pt x="2824188" y="560946"/>
                  </a:lnTo>
                  <a:lnTo>
                    <a:pt x="2854020" y="533158"/>
                  </a:lnTo>
                  <a:lnTo>
                    <a:pt x="2980994" y="600036"/>
                  </a:lnTo>
                  <a:lnTo>
                    <a:pt x="3009239" y="549249"/>
                  </a:lnTo>
                  <a:close/>
                </a:path>
                <a:path w="3825875" h="747395">
                  <a:moveTo>
                    <a:pt x="3010319" y="622566"/>
                  </a:moveTo>
                  <a:lnTo>
                    <a:pt x="2701302" y="622566"/>
                  </a:lnTo>
                  <a:lnTo>
                    <a:pt x="2701302" y="678357"/>
                  </a:lnTo>
                  <a:lnTo>
                    <a:pt x="2824696" y="678357"/>
                  </a:lnTo>
                  <a:lnTo>
                    <a:pt x="2824696" y="747026"/>
                  </a:lnTo>
                  <a:lnTo>
                    <a:pt x="2886926" y="747026"/>
                  </a:lnTo>
                  <a:lnTo>
                    <a:pt x="2886926" y="678357"/>
                  </a:lnTo>
                  <a:lnTo>
                    <a:pt x="3010319" y="678357"/>
                  </a:lnTo>
                  <a:lnTo>
                    <a:pt x="3010319" y="622566"/>
                  </a:lnTo>
                  <a:close/>
                </a:path>
                <a:path w="3825875" h="747395">
                  <a:moveTo>
                    <a:pt x="3312528" y="478243"/>
                  </a:moveTo>
                  <a:lnTo>
                    <a:pt x="3226689" y="478243"/>
                  </a:lnTo>
                  <a:lnTo>
                    <a:pt x="3226689" y="437603"/>
                  </a:lnTo>
                  <a:lnTo>
                    <a:pt x="3172320" y="437603"/>
                  </a:lnTo>
                  <a:lnTo>
                    <a:pt x="3172320" y="478243"/>
                  </a:lnTo>
                  <a:lnTo>
                    <a:pt x="3172320" y="523963"/>
                  </a:lnTo>
                  <a:lnTo>
                    <a:pt x="3172320" y="565873"/>
                  </a:lnTo>
                  <a:lnTo>
                    <a:pt x="3172320" y="614133"/>
                  </a:lnTo>
                  <a:lnTo>
                    <a:pt x="3312528" y="614133"/>
                  </a:lnTo>
                  <a:lnTo>
                    <a:pt x="3312528" y="566420"/>
                  </a:lnTo>
                  <a:lnTo>
                    <a:pt x="3312528" y="565873"/>
                  </a:lnTo>
                  <a:lnTo>
                    <a:pt x="3312528" y="524573"/>
                  </a:lnTo>
                  <a:lnTo>
                    <a:pt x="3258159" y="524573"/>
                  </a:lnTo>
                  <a:lnTo>
                    <a:pt x="3258159" y="565873"/>
                  </a:lnTo>
                  <a:lnTo>
                    <a:pt x="3226689" y="565873"/>
                  </a:lnTo>
                  <a:lnTo>
                    <a:pt x="3226689" y="523963"/>
                  </a:lnTo>
                  <a:lnTo>
                    <a:pt x="3312528" y="523963"/>
                  </a:lnTo>
                  <a:lnTo>
                    <a:pt x="3312528" y="478243"/>
                  </a:lnTo>
                  <a:close/>
                </a:path>
                <a:path w="3825875" h="747395">
                  <a:moveTo>
                    <a:pt x="3312528" y="438023"/>
                  </a:moveTo>
                  <a:lnTo>
                    <a:pt x="3258159" y="438023"/>
                  </a:lnTo>
                  <a:lnTo>
                    <a:pt x="3258159" y="478078"/>
                  </a:lnTo>
                  <a:lnTo>
                    <a:pt x="3312528" y="478078"/>
                  </a:lnTo>
                  <a:lnTo>
                    <a:pt x="3312528" y="438023"/>
                  </a:lnTo>
                  <a:close/>
                </a:path>
                <a:path w="3825875" h="747395">
                  <a:moveTo>
                    <a:pt x="3382619" y="135902"/>
                  </a:moveTo>
                  <a:lnTo>
                    <a:pt x="3363950" y="122669"/>
                  </a:lnTo>
                  <a:lnTo>
                    <a:pt x="3297859" y="75819"/>
                  </a:lnTo>
                  <a:lnTo>
                    <a:pt x="3302609" y="60210"/>
                  </a:lnTo>
                  <a:lnTo>
                    <a:pt x="3306089" y="44030"/>
                  </a:lnTo>
                  <a:lnTo>
                    <a:pt x="3308223" y="27381"/>
                  </a:lnTo>
                  <a:lnTo>
                    <a:pt x="3308947" y="10363"/>
                  </a:lnTo>
                  <a:lnTo>
                    <a:pt x="3248139" y="6794"/>
                  </a:lnTo>
                  <a:lnTo>
                    <a:pt x="3241802" y="52273"/>
                  </a:lnTo>
                  <a:lnTo>
                    <a:pt x="3225254" y="89319"/>
                  </a:lnTo>
                  <a:lnTo>
                    <a:pt x="3199866" y="115227"/>
                  </a:lnTo>
                  <a:lnTo>
                    <a:pt x="3166961" y="127317"/>
                  </a:lnTo>
                  <a:lnTo>
                    <a:pt x="3166961" y="182753"/>
                  </a:lnTo>
                  <a:lnTo>
                    <a:pt x="3198380" y="177292"/>
                  </a:lnTo>
                  <a:lnTo>
                    <a:pt x="3226866" y="164782"/>
                  </a:lnTo>
                  <a:lnTo>
                    <a:pt x="3251860" y="146240"/>
                  </a:lnTo>
                  <a:lnTo>
                    <a:pt x="3272828" y="122669"/>
                  </a:lnTo>
                  <a:lnTo>
                    <a:pt x="3348647" y="177749"/>
                  </a:lnTo>
                  <a:lnTo>
                    <a:pt x="3382619" y="135902"/>
                  </a:lnTo>
                  <a:close/>
                </a:path>
                <a:path w="3825875" h="747395">
                  <a:moveTo>
                    <a:pt x="3453790" y="197777"/>
                  </a:moveTo>
                  <a:lnTo>
                    <a:pt x="3182696" y="197777"/>
                  </a:lnTo>
                  <a:lnTo>
                    <a:pt x="3182696" y="249643"/>
                  </a:lnTo>
                  <a:lnTo>
                    <a:pt x="3392284" y="249643"/>
                  </a:lnTo>
                  <a:lnTo>
                    <a:pt x="3392284" y="314375"/>
                  </a:lnTo>
                  <a:lnTo>
                    <a:pt x="3453790" y="314375"/>
                  </a:lnTo>
                  <a:lnTo>
                    <a:pt x="3453790" y="197777"/>
                  </a:lnTo>
                  <a:close/>
                </a:path>
                <a:path w="3825875" h="747395">
                  <a:moveTo>
                    <a:pt x="3470960" y="635723"/>
                  </a:moveTo>
                  <a:lnTo>
                    <a:pt x="3188411" y="635723"/>
                  </a:lnTo>
                  <a:lnTo>
                    <a:pt x="3188411" y="686523"/>
                  </a:lnTo>
                  <a:lnTo>
                    <a:pt x="3411232" y="686523"/>
                  </a:lnTo>
                  <a:lnTo>
                    <a:pt x="3411232" y="743673"/>
                  </a:lnTo>
                  <a:lnTo>
                    <a:pt x="3470960" y="743673"/>
                  </a:lnTo>
                  <a:lnTo>
                    <a:pt x="3470960" y="686523"/>
                  </a:lnTo>
                  <a:lnTo>
                    <a:pt x="3470960" y="635723"/>
                  </a:lnTo>
                  <a:close/>
                </a:path>
                <a:path w="3825875" h="747395">
                  <a:moveTo>
                    <a:pt x="3470960" y="552462"/>
                  </a:moveTo>
                  <a:lnTo>
                    <a:pt x="3414458" y="552462"/>
                  </a:lnTo>
                  <a:lnTo>
                    <a:pt x="3414458" y="625424"/>
                  </a:lnTo>
                  <a:lnTo>
                    <a:pt x="3470960" y="625424"/>
                  </a:lnTo>
                  <a:lnTo>
                    <a:pt x="3470960" y="552462"/>
                  </a:lnTo>
                  <a:close/>
                </a:path>
                <a:path w="3825875" h="747395">
                  <a:moveTo>
                    <a:pt x="3470960" y="434441"/>
                  </a:moveTo>
                  <a:lnTo>
                    <a:pt x="3414458" y="434441"/>
                  </a:lnTo>
                  <a:lnTo>
                    <a:pt x="3414458" y="496023"/>
                  </a:lnTo>
                  <a:lnTo>
                    <a:pt x="3389058" y="496023"/>
                  </a:lnTo>
                  <a:lnTo>
                    <a:pt x="3389058" y="436333"/>
                  </a:lnTo>
                  <a:lnTo>
                    <a:pt x="3333267" y="436333"/>
                  </a:lnTo>
                  <a:lnTo>
                    <a:pt x="3333267" y="496023"/>
                  </a:lnTo>
                  <a:lnTo>
                    <a:pt x="3333267" y="551903"/>
                  </a:lnTo>
                  <a:lnTo>
                    <a:pt x="3333267" y="621753"/>
                  </a:lnTo>
                  <a:lnTo>
                    <a:pt x="3389058" y="621753"/>
                  </a:lnTo>
                  <a:lnTo>
                    <a:pt x="3389058" y="551903"/>
                  </a:lnTo>
                  <a:lnTo>
                    <a:pt x="3470960" y="551903"/>
                  </a:lnTo>
                  <a:lnTo>
                    <a:pt x="3470960" y="496316"/>
                  </a:lnTo>
                  <a:lnTo>
                    <a:pt x="3470960" y="496023"/>
                  </a:lnTo>
                  <a:lnTo>
                    <a:pt x="3470960" y="434441"/>
                  </a:lnTo>
                  <a:close/>
                </a:path>
                <a:path w="3825875" h="747395">
                  <a:moveTo>
                    <a:pt x="3489566" y="57937"/>
                  </a:moveTo>
                  <a:lnTo>
                    <a:pt x="3453790" y="57937"/>
                  </a:lnTo>
                  <a:lnTo>
                    <a:pt x="3453790" y="5359"/>
                  </a:lnTo>
                  <a:lnTo>
                    <a:pt x="3393351" y="5359"/>
                  </a:lnTo>
                  <a:lnTo>
                    <a:pt x="3393351" y="187045"/>
                  </a:lnTo>
                  <a:lnTo>
                    <a:pt x="3453790" y="187045"/>
                  </a:lnTo>
                  <a:lnTo>
                    <a:pt x="3453790" y="115874"/>
                  </a:lnTo>
                  <a:lnTo>
                    <a:pt x="3489566" y="115874"/>
                  </a:lnTo>
                  <a:lnTo>
                    <a:pt x="3489566" y="57937"/>
                  </a:lnTo>
                  <a:close/>
                </a:path>
                <a:path w="3825875" h="747395">
                  <a:moveTo>
                    <a:pt x="3748151" y="6794"/>
                  </a:moveTo>
                  <a:lnTo>
                    <a:pt x="3692347" y="6794"/>
                  </a:lnTo>
                  <a:lnTo>
                    <a:pt x="3692347" y="114084"/>
                  </a:lnTo>
                  <a:lnTo>
                    <a:pt x="3653371" y="114084"/>
                  </a:lnTo>
                  <a:lnTo>
                    <a:pt x="3653371" y="170954"/>
                  </a:lnTo>
                  <a:lnTo>
                    <a:pt x="3692347" y="170954"/>
                  </a:lnTo>
                  <a:lnTo>
                    <a:pt x="3692347" y="257860"/>
                  </a:lnTo>
                  <a:lnTo>
                    <a:pt x="3670681" y="220306"/>
                  </a:lnTo>
                  <a:lnTo>
                    <a:pt x="3625469" y="141986"/>
                  </a:lnTo>
                  <a:lnTo>
                    <a:pt x="3627145" y="124625"/>
                  </a:lnTo>
                  <a:lnTo>
                    <a:pt x="3628415" y="106349"/>
                  </a:lnTo>
                  <a:lnTo>
                    <a:pt x="3629291" y="87210"/>
                  </a:lnTo>
                  <a:lnTo>
                    <a:pt x="3629761" y="67233"/>
                  </a:lnTo>
                  <a:lnTo>
                    <a:pt x="3672675" y="67233"/>
                  </a:lnTo>
                  <a:lnTo>
                    <a:pt x="3672675" y="12509"/>
                  </a:lnTo>
                  <a:lnTo>
                    <a:pt x="3527831" y="12509"/>
                  </a:lnTo>
                  <a:lnTo>
                    <a:pt x="3527831" y="67233"/>
                  </a:lnTo>
                  <a:lnTo>
                    <a:pt x="3572535" y="67233"/>
                  </a:lnTo>
                  <a:lnTo>
                    <a:pt x="3568471" y="136232"/>
                  </a:lnTo>
                  <a:lnTo>
                    <a:pt x="3558273" y="188976"/>
                  </a:lnTo>
                  <a:lnTo>
                    <a:pt x="3542512" y="223405"/>
                  </a:lnTo>
                  <a:lnTo>
                    <a:pt x="3521748" y="237477"/>
                  </a:lnTo>
                  <a:lnTo>
                    <a:pt x="3521748" y="296494"/>
                  </a:lnTo>
                  <a:lnTo>
                    <a:pt x="3549294" y="290868"/>
                  </a:lnTo>
                  <a:lnTo>
                    <a:pt x="3572891" y="276237"/>
                  </a:lnTo>
                  <a:lnTo>
                    <a:pt x="3592461" y="252679"/>
                  </a:lnTo>
                  <a:lnTo>
                    <a:pt x="3607943" y="220306"/>
                  </a:lnTo>
                  <a:lnTo>
                    <a:pt x="3647287" y="291846"/>
                  </a:lnTo>
                  <a:lnTo>
                    <a:pt x="3692347" y="266801"/>
                  </a:lnTo>
                  <a:lnTo>
                    <a:pt x="3692347" y="305435"/>
                  </a:lnTo>
                  <a:lnTo>
                    <a:pt x="3748151" y="305435"/>
                  </a:lnTo>
                  <a:lnTo>
                    <a:pt x="3748151" y="266801"/>
                  </a:lnTo>
                  <a:lnTo>
                    <a:pt x="3748151" y="257860"/>
                  </a:lnTo>
                  <a:lnTo>
                    <a:pt x="3748151" y="6794"/>
                  </a:lnTo>
                  <a:close/>
                </a:path>
                <a:path w="3825875" h="747395">
                  <a:moveTo>
                    <a:pt x="3818598" y="603250"/>
                  </a:moveTo>
                  <a:lnTo>
                    <a:pt x="3759238" y="603250"/>
                  </a:lnTo>
                  <a:lnTo>
                    <a:pt x="3759238" y="623277"/>
                  </a:lnTo>
                  <a:lnTo>
                    <a:pt x="3759238" y="670140"/>
                  </a:lnTo>
                  <a:lnTo>
                    <a:pt x="3759238" y="691946"/>
                  </a:lnTo>
                  <a:lnTo>
                    <a:pt x="3608298" y="691946"/>
                  </a:lnTo>
                  <a:lnTo>
                    <a:pt x="3608298" y="670140"/>
                  </a:lnTo>
                  <a:lnTo>
                    <a:pt x="3759238" y="670140"/>
                  </a:lnTo>
                  <a:lnTo>
                    <a:pt x="3759238" y="623277"/>
                  </a:lnTo>
                  <a:lnTo>
                    <a:pt x="3608298" y="623277"/>
                  </a:lnTo>
                  <a:lnTo>
                    <a:pt x="3608298" y="603250"/>
                  </a:lnTo>
                  <a:lnTo>
                    <a:pt x="3548926" y="603250"/>
                  </a:lnTo>
                  <a:lnTo>
                    <a:pt x="3548926" y="739876"/>
                  </a:lnTo>
                  <a:lnTo>
                    <a:pt x="3818598" y="739876"/>
                  </a:lnTo>
                  <a:lnTo>
                    <a:pt x="3818598" y="691946"/>
                  </a:lnTo>
                  <a:lnTo>
                    <a:pt x="3818598" y="670140"/>
                  </a:lnTo>
                  <a:lnTo>
                    <a:pt x="3818598" y="623277"/>
                  </a:lnTo>
                  <a:lnTo>
                    <a:pt x="3818598" y="603250"/>
                  </a:lnTo>
                  <a:close/>
                </a:path>
                <a:path w="3825875" h="747395">
                  <a:moveTo>
                    <a:pt x="3818598" y="434441"/>
                  </a:moveTo>
                  <a:lnTo>
                    <a:pt x="3758158" y="434441"/>
                  </a:lnTo>
                  <a:lnTo>
                    <a:pt x="3758158" y="484517"/>
                  </a:lnTo>
                  <a:lnTo>
                    <a:pt x="3710952" y="484517"/>
                  </a:lnTo>
                  <a:lnTo>
                    <a:pt x="3710267" y="483438"/>
                  </a:lnTo>
                  <a:lnTo>
                    <a:pt x="3697694" y="463765"/>
                  </a:lnTo>
                  <a:lnTo>
                    <a:pt x="3677285" y="448119"/>
                  </a:lnTo>
                  <a:lnTo>
                    <a:pt x="3656584" y="440448"/>
                  </a:lnTo>
                  <a:lnTo>
                    <a:pt x="3656584" y="513486"/>
                  </a:lnTo>
                  <a:lnTo>
                    <a:pt x="3653929" y="525868"/>
                  </a:lnTo>
                  <a:lnTo>
                    <a:pt x="3646347" y="535343"/>
                  </a:lnTo>
                  <a:lnTo>
                    <a:pt x="3634409" y="541401"/>
                  </a:lnTo>
                  <a:lnTo>
                    <a:pt x="3618674" y="543521"/>
                  </a:lnTo>
                  <a:lnTo>
                    <a:pt x="3602939" y="541401"/>
                  </a:lnTo>
                  <a:lnTo>
                    <a:pt x="3591001" y="535343"/>
                  </a:lnTo>
                  <a:lnTo>
                    <a:pt x="3583419" y="525868"/>
                  </a:lnTo>
                  <a:lnTo>
                    <a:pt x="3580765" y="513486"/>
                  </a:lnTo>
                  <a:lnTo>
                    <a:pt x="3583419" y="501091"/>
                  </a:lnTo>
                  <a:lnTo>
                    <a:pt x="3591001" y="491617"/>
                  </a:lnTo>
                  <a:lnTo>
                    <a:pt x="3602939" y="485571"/>
                  </a:lnTo>
                  <a:lnTo>
                    <a:pt x="3618674" y="483438"/>
                  </a:lnTo>
                  <a:lnTo>
                    <a:pt x="3634409" y="485571"/>
                  </a:lnTo>
                  <a:lnTo>
                    <a:pt x="3646347" y="491617"/>
                  </a:lnTo>
                  <a:lnTo>
                    <a:pt x="3653929" y="501091"/>
                  </a:lnTo>
                  <a:lnTo>
                    <a:pt x="3656584" y="513486"/>
                  </a:lnTo>
                  <a:lnTo>
                    <a:pt x="3656584" y="440448"/>
                  </a:lnTo>
                  <a:lnTo>
                    <a:pt x="3650640" y="438238"/>
                  </a:lnTo>
                  <a:lnTo>
                    <a:pt x="3618674" y="434797"/>
                  </a:lnTo>
                  <a:lnTo>
                    <a:pt x="3578618" y="440410"/>
                  </a:lnTo>
                  <a:lnTo>
                    <a:pt x="3547681" y="456298"/>
                  </a:lnTo>
                  <a:lnTo>
                    <a:pt x="3527742" y="481126"/>
                  </a:lnTo>
                  <a:lnTo>
                    <a:pt x="3520681" y="513486"/>
                  </a:lnTo>
                  <a:lnTo>
                    <a:pt x="3527742" y="545998"/>
                  </a:lnTo>
                  <a:lnTo>
                    <a:pt x="3547681" y="570801"/>
                  </a:lnTo>
                  <a:lnTo>
                    <a:pt x="3578618" y="586613"/>
                  </a:lnTo>
                  <a:lnTo>
                    <a:pt x="3618674" y="592162"/>
                  </a:lnTo>
                  <a:lnTo>
                    <a:pt x="3651110" y="588657"/>
                  </a:lnTo>
                  <a:lnTo>
                    <a:pt x="3678047" y="578535"/>
                  </a:lnTo>
                  <a:lnTo>
                    <a:pt x="3698544" y="562444"/>
                  </a:lnTo>
                  <a:lnTo>
                    <a:pt x="3710127" y="543521"/>
                  </a:lnTo>
                  <a:lnTo>
                    <a:pt x="3711664" y="541020"/>
                  </a:lnTo>
                  <a:lnTo>
                    <a:pt x="3758158" y="541020"/>
                  </a:lnTo>
                  <a:lnTo>
                    <a:pt x="3758158" y="592531"/>
                  </a:lnTo>
                  <a:lnTo>
                    <a:pt x="3818598" y="592531"/>
                  </a:lnTo>
                  <a:lnTo>
                    <a:pt x="3818598" y="541020"/>
                  </a:lnTo>
                  <a:lnTo>
                    <a:pt x="3818598" y="484517"/>
                  </a:lnTo>
                  <a:lnTo>
                    <a:pt x="3818598" y="434441"/>
                  </a:lnTo>
                  <a:close/>
                </a:path>
                <a:path w="3825875" h="747395">
                  <a:moveTo>
                    <a:pt x="3825760" y="5359"/>
                  </a:moveTo>
                  <a:lnTo>
                    <a:pt x="3769245" y="5359"/>
                  </a:lnTo>
                  <a:lnTo>
                    <a:pt x="3769245" y="310794"/>
                  </a:lnTo>
                  <a:lnTo>
                    <a:pt x="3825760" y="310794"/>
                  </a:lnTo>
                  <a:lnTo>
                    <a:pt x="3825760" y="5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/>
          <p:nvPr/>
        </p:nvSpPr>
        <p:spPr>
          <a:xfrm>
            <a:off x="3096691" y="8375273"/>
            <a:ext cx="3057525" cy="18415"/>
          </a:xfrm>
          <a:custGeom>
            <a:avLst/>
            <a:gdLst/>
            <a:ahLst/>
            <a:cxnLst/>
            <a:rect l="l" t="t" r="r" b="b"/>
            <a:pathLst>
              <a:path w="3057525" h="18415">
                <a:moveTo>
                  <a:pt x="3057525" y="17859"/>
                </a:moveTo>
                <a:lnTo>
                  <a:pt x="0" y="17859"/>
                </a:lnTo>
                <a:lnTo>
                  <a:pt x="0" y="0"/>
                </a:lnTo>
                <a:lnTo>
                  <a:pt x="3057525" y="0"/>
                </a:lnTo>
                <a:lnTo>
                  <a:pt x="3057525" y="17859"/>
                </a:lnTo>
                <a:close/>
              </a:path>
            </a:pathLst>
          </a:custGeom>
          <a:solidFill>
            <a:srgbClr val="EDEDED">
              <a:alpha val="4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7164880" y="7246032"/>
            <a:ext cx="3057525" cy="18415"/>
          </a:xfrm>
          <a:custGeom>
            <a:avLst/>
            <a:gdLst/>
            <a:ahLst/>
            <a:cxnLst/>
            <a:rect l="l" t="t" r="r" b="b"/>
            <a:pathLst>
              <a:path w="3057525" h="18415">
                <a:moveTo>
                  <a:pt x="3057525" y="17859"/>
                </a:moveTo>
                <a:lnTo>
                  <a:pt x="0" y="17859"/>
                </a:lnTo>
                <a:lnTo>
                  <a:pt x="0" y="0"/>
                </a:lnTo>
                <a:lnTo>
                  <a:pt x="3057525" y="0"/>
                </a:lnTo>
                <a:lnTo>
                  <a:pt x="3057525" y="17859"/>
                </a:lnTo>
                <a:close/>
              </a:path>
            </a:pathLst>
          </a:custGeom>
          <a:solidFill>
            <a:srgbClr val="EDEDED">
              <a:alpha val="4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11386412" y="6182850"/>
            <a:ext cx="3757929" cy="18415"/>
          </a:xfrm>
          <a:custGeom>
            <a:avLst/>
            <a:gdLst/>
            <a:ahLst/>
            <a:cxnLst/>
            <a:rect l="l" t="t" r="r" b="b"/>
            <a:pathLst>
              <a:path w="3757930" h="18414">
                <a:moveTo>
                  <a:pt x="3757612" y="17859"/>
                </a:moveTo>
                <a:lnTo>
                  <a:pt x="0" y="17859"/>
                </a:lnTo>
                <a:lnTo>
                  <a:pt x="0" y="0"/>
                </a:lnTo>
                <a:lnTo>
                  <a:pt x="3757612" y="0"/>
                </a:lnTo>
                <a:lnTo>
                  <a:pt x="3757612" y="17859"/>
                </a:lnTo>
                <a:close/>
              </a:path>
            </a:pathLst>
          </a:custGeom>
          <a:solidFill>
            <a:srgbClr val="EDEDED">
              <a:alpha val="43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" name="object 6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894005" y="3831041"/>
            <a:ext cx="1515808" cy="1313068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297849" y="2867253"/>
            <a:ext cx="1294755" cy="1246141"/>
          </a:xfrm>
          <a:prstGeom prst="rect">
            <a:avLst/>
          </a:prstGeom>
        </p:spPr>
      </p:pic>
      <p:grpSp>
        <p:nvGrpSpPr>
          <p:cNvPr id="65" name="object 65" descr=""/>
          <p:cNvGrpSpPr/>
          <p:nvPr/>
        </p:nvGrpSpPr>
        <p:grpSpPr>
          <a:xfrm>
            <a:off x="3604924" y="5627647"/>
            <a:ext cx="1443355" cy="485775"/>
            <a:chOff x="3604924" y="5627647"/>
            <a:chExt cx="1443355" cy="485775"/>
          </a:xfrm>
        </p:grpSpPr>
        <p:sp>
          <p:nvSpPr>
            <p:cNvPr id="66" name="object 66" descr=""/>
            <p:cNvSpPr/>
            <p:nvPr/>
          </p:nvSpPr>
          <p:spPr>
            <a:xfrm>
              <a:off x="3671874" y="5649391"/>
              <a:ext cx="1273810" cy="464184"/>
            </a:xfrm>
            <a:custGeom>
              <a:avLst/>
              <a:gdLst/>
              <a:ahLst/>
              <a:cxnLst/>
              <a:rect l="l" t="t" r="r" b="b"/>
              <a:pathLst>
                <a:path w="1273810" h="464185">
                  <a:moveTo>
                    <a:pt x="1273797" y="188302"/>
                  </a:moveTo>
                  <a:lnTo>
                    <a:pt x="1003719" y="188480"/>
                  </a:lnTo>
                  <a:lnTo>
                    <a:pt x="1003719" y="308165"/>
                  </a:lnTo>
                  <a:lnTo>
                    <a:pt x="997165" y="340487"/>
                  </a:lnTo>
                  <a:lnTo>
                    <a:pt x="979297" y="366966"/>
                  </a:lnTo>
                  <a:lnTo>
                    <a:pt x="952868" y="384848"/>
                  </a:lnTo>
                  <a:lnTo>
                    <a:pt x="920597" y="391414"/>
                  </a:lnTo>
                  <a:lnTo>
                    <a:pt x="876731" y="391414"/>
                  </a:lnTo>
                  <a:lnTo>
                    <a:pt x="876731" y="225132"/>
                  </a:lnTo>
                  <a:lnTo>
                    <a:pt x="921715" y="225132"/>
                  </a:lnTo>
                  <a:lnTo>
                    <a:pt x="952868" y="231470"/>
                  </a:lnTo>
                  <a:lnTo>
                    <a:pt x="979297" y="249364"/>
                  </a:lnTo>
                  <a:lnTo>
                    <a:pt x="997165" y="275831"/>
                  </a:lnTo>
                  <a:lnTo>
                    <a:pt x="1003719" y="308165"/>
                  </a:lnTo>
                  <a:lnTo>
                    <a:pt x="1003719" y="188480"/>
                  </a:lnTo>
                  <a:lnTo>
                    <a:pt x="921067" y="188531"/>
                  </a:lnTo>
                  <a:lnTo>
                    <a:pt x="920597" y="188429"/>
                  </a:lnTo>
                  <a:lnTo>
                    <a:pt x="876731" y="188429"/>
                  </a:lnTo>
                  <a:lnTo>
                    <a:pt x="876731" y="153733"/>
                  </a:lnTo>
                  <a:lnTo>
                    <a:pt x="884923" y="153733"/>
                  </a:lnTo>
                  <a:lnTo>
                    <a:pt x="891984" y="152298"/>
                  </a:lnTo>
                  <a:lnTo>
                    <a:pt x="897763" y="148374"/>
                  </a:lnTo>
                  <a:lnTo>
                    <a:pt x="901674" y="142582"/>
                  </a:lnTo>
                  <a:lnTo>
                    <a:pt x="903109" y="135521"/>
                  </a:lnTo>
                  <a:lnTo>
                    <a:pt x="901674" y="128460"/>
                  </a:lnTo>
                  <a:lnTo>
                    <a:pt x="897763" y="122669"/>
                  </a:lnTo>
                  <a:lnTo>
                    <a:pt x="891984" y="118745"/>
                  </a:lnTo>
                  <a:lnTo>
                    <a:pt x="884923" y="117309"/>
                  </a:lnTo>
                  <a:lnTo>
                    <a:pt x="832116" y="117309"/>
                  </a:lnTo>
                  <a:lnTo>
                    <a:pt x="825055" y="118745"/>
                  </a:lnTo>
                  <a:lnTo>
                    <a:pt x="819277" y="122669"/>
                  </a:lnTo>
                  <a:lnTo>
                    <a:pt x="815365" y="128460"/>
                  </a:lnTo>
                  <a:lnTo>
                    <a:pt x="813930" y="135521"/>
                  </a:lnTo>
                  <a:lnTo>
                    <a:pt x="815365" y="142582"/>
                  </a:lnTo>
                  <a:lnTo>
                    <a:pt x="819277" y="148374"/>
                  </a:lnTo>
                  <a:lnTo>
                    <a:pt x="825055" y="152298"/>
                  </a:lnTo>
                  <a:lnTo>
                    <a:pt x="832116" y="153733"/>
                  </a:lnTo>
                  <a:lnTo>
                    <a:pt x="840371" y="153733"/>
                  </a:lnTo>
                  <a:lnTo>
                    <a:pt x="840371" y="188429"/>
                  </a:lnTo>
                  <a:lnTo>
                    <a:pt x="840371" y="225132"/>
                  </a:lnTo>
                  <a:lnTo>
                    <a:pt x="840371" y="391414"/>
                  </a:lnTo>
                  <a:lnTo>
                    <a:pt x="760653" y="391414"/>
                  </a:lnTo>
                  <a:lnTo>
                    <a:pt x="760653" y="225132"/>
                  </a:lnTo>
                  <a:lnTo>
                    <a:pt x="840371" y="225132"/>
                  </a:lnTo>
                  <a:lnTo>
                    <a:pt x="840371" y="188429"/>
                  </a:lnTo>
                  <a:lnTo>
                    <a:pt x="760653" y="188429"/>
                  </a:lnTo>
                  <a:lnTo>
                    <a:pt x="760653" y="153733"/>
                  </a:lnTo>
                  <a:lnTo>
                    <a:pt x="768845" y="153733"/>
                  </a:lnTo>
                  <a:lnTo>
                    <a:pt x="775931" y="152298"/>
                  </a:lnTo>
                  <a:lnTo>
                    <a:pt x="781710" y="148374"/>
                  </a:lnTo>
                  <a:lnTo>
                    <a:pt x="785609" y="142582"/>
                  </a:lnTo>
                  <a:lnTo>
                    <a:pt x="787031" y="135521"/>
                  </a:lnTo>
                  <a:lnTo>
                    <a:pt x="785596" y="128460"/>
                  </a:lnTo>
                  <a:lnTo>
                    <a:pt x="781685" y="122669"/>
                  </a:lnTo>
                  <a:lnTo>
                    <a:pt x="775906" y="118745"/>
                  </a:lnTo>
                  <a:lnTo>
                    <a:pt x="768845" y="117309"/>
                  </a:lnTo>
                  <a:lnTo>
                    <a:pt x="715975" y="117309"/>
                  </a:lnTo>
                  <a:lnTo>
                    <a:pt x="708901" y="118745"/>
                  </a:lnTo>
                  <a:lnTo>
                    <a:pt x="703122" y="122669"/>
                  </a:lnTo>
                  <a:lnTo>
                    <a:pt x="699223" y="128460"/>
                  </a:lnTo>
                  <a:lnTo>
                    <a:pt x="697801" y="135521"/>
                  </a:lnTo>
                  <a:lnTo>
                    <a:pt x="699236" y="142582"/>
                  </a:lnTo>
                  <a:lnTo>
                    <a:pt x="703135" y="148374"/>
                  </a:lnTo>
                  <a:lnTo>
                    <a:pt x="708926" y="152298"/>
                  </a:lnTo>
                  <a:lnTo>
                    <a:pt x="715975" y="153733"/>
                  </a:lnTo>
                  <a:lnTo>
                    <a:pt x="724293" y="153733"/>
                  </a:lnTo>
                  <a:lnTo>
                    <a:pt x="724293" y="188429"/>
                  </a:lnTo>
                  <a:lnTo>
                    <a:pt x="724293" y="225132"/>
                  </a:lnTo>
                  <a:lnTo>
                    <a:pt x="724293" y="391414"/>
                  </a:lnTo>
                  <a:lnTo>
                    <a:pt x="644575" y="391414"/>
                  </a:lnTo>
                  <a:lnTo>
                    <a:pt x="644575" y="225132"/>
                  </a:lnTo>
                  <a:lnTo>
                    <a:pt x="724293" y="225132"/>
                  </a:lnTo>
                  <a:lnTo>
                    <a:pt x="724293" y="188429"/>
                  </a:lnTo>
                  <a:lnTo>
                    <a:pt x="644575" y="188429"/>
                  </a:lnTo>
                  <a:lnTo>
                    <a:pt x="644575" y="153733"/>
                  </a:lnTo>
                  <a:lnTo>
                    <a:pt x="652830" y="153733"/>
                  </a:lnTo>
                  <a:lnTo>
                    <a:pt x="659879" y="152298"/>
                  </a:lnTo>
                  <a:lnTo>
                    <a:pt x="665670" y="148374"/>
                  </a:lnTo>
                  <a:lnTo>
                    <a:pt x="669582" y="142582"/>
                  </a:lnTo>
                  <a:lnTo>
                    <a:pt x="671017" y="135521"/>
                  </a:lnTo>
                  <a:lnTo>
                    <a:pt x="669582" y="128460"/>
                  </a:lnTo>
                  <a:lnTo>
                    <a:pt x="665670" y="122669"/>
                  </a:lnTo>
                  <a:lnTo>
                    <a:pt x="659879" y="118745"/>
                  </a:lnTo>
                  <a:lnTo>
                    <a:pt x="652830" y="117309"/>
                  </a:lnTo>
                  <a:lnTo>
                    <a:pt x="600011" y="117309"/>
                  </a:lnTo>
                  <a:lnTo>
                    <a:pt x="592963" y="118745"/>
                  </a:lnTo>
                  <a:lnTo>
                    <a:pt x="587184" y="122669"/>
                  </a:lnTo>
                  <a:lnTo>
                    <a:pt x="583272" y="128460"/>
                  </a:lnTo>
                  <a:lnTo>
                    <a:pt x="581837" y="135521"/>
                  </a:lnTo>
                  <a:lnTo>
                    <a:pt x="583272" y="142582"/>
                  </a:lnTo>
                  <a:lnTo>
                    <a:pt x="587184" y="148374"/>
                  </a:lnTo>
                  <a:lnTo>
                    <a:pt x="592963" y="152298"/>
                  </a:lnTo>
                  <a:lnTo>
                    <a:pt x="600011" y="153733"/>
                  </a:lnTo>
                  <a:lnTo>
                    <a:pt x="608215" y="153733"/>
                  </a:lnTo>
                  <a:lnTo>
                    <a:pt x="608215" y="188353"/>
                  </a:lnTo>
                  <a:lnTo>
                    <a:pt x="608215" y="225513"/>
                  </a:lnTo>
                  <a:lnTo>
                    <a:pt x="608215" y="391414"/>
                  </a:lnTo>
                  <a:lnTo>
                    <a:pt x="564286" y="391414"/>
                  </a:lnTo>
                  <a:lnTo>
                    <a:pt x="532015" y="384848"/>
                  </a:lnTo>
                  <a:lnTo>
                    <a:pt x="505587" y="366966"/>
                  </a:lnTo>
                  <a:lnTo>
                    <a:pt x="487730" y="340487"/>
                  </a:lnTo>
                  <a:lnTo>
                    <a:pt x="481164" y="308165"/>
                  </a:lnTo>
                  <a:lnTo>
                    <a:pt x="487730" y="275831"/>
                  </a:lnTo>
                  <a:lnTo>
                    <a:pt x="532015" y="231470"/>
                  </a:lnTo>
                  <a:lnTo>
                    <a:pt x="582472" y="225894"/>
                  </a:lnTo>
                  <a:lnTo>
                    <a:pt x="608215" y="225513"/>
                  </a:lnTo>
                  <a:lnTo>
                    <a:pt x="608215" y="188353"/>
                  </a:lnTo>
                  <a:lnTo>
                    <a:pt x="531215" y="185724"/>
                  </a:lnTo>
                  <a:lnTo>
                    <a:pt x="480212" y="181864"/>
                  </a:lnTo>
                  <a:lnTo>
                    <a:pt x="429514" y="176314"/>
                  </a:lnTo>
                  <a:lnTo>
                    <a:pt x="386499" y="170065"/>
                  </a:lnTo>
                  <a:lnTo>
                    <a:pt x="386499" y="206971"/>
                  </a:lnTo>
                  <a:lnTo>
                    <a:pt x="344462" y="214020"/>
                  </a:lnTo>
                  <a:lnTo>
                    <a:pt x="297281" y="223659"/>
                  </a:lnTo>
                  <a:lnTo>
                    <a:pt x="250482" y="235013"/>
                  </a:lnTo>
                  <a:lnTo>
                    <a:pt x="204114" y="248158"/>
                  </a:lnTo>
                  <a:lnTo>
                    <a:pt x="158203" y="263156"/>
                  </a:lnTo>
                  <a:lnTo>
                    <a:pt x="112763" y="280085"/>
                  </a:lnTo>
                  <a:lnTo>
                    <a:pt x="67856" y="298996"/>
                  </a:lnTo>
                  <a:lnTo>
                    <a:pt x="36360" y="313880"/>
                  </a:lnTo>
                  <a:lnTo>
                    <a:pt x="36360" y="99974"/>
                  </a:lnTo>
                  <a:lnTo>
                    <a:pt x="112750" y="133781"/>
                  </a:lnTo>
                  <a:lnTo>
                    <a:pt x="158178" y="150710"/>
                  </a:lnTo>
                  <a:lnTo>
                    <a:pt x="204089" y="165735"/>
                  </a:lnTo>
                  <a:lnTo>
                    <a:pt x="250456" y="178892"/>
                  </a:lnTo>
                  <a:lnTo>
                    <a:pt x="297256" y="190258"/>
                  </a:lnTo>
                  <a:lnTo>
                    <a:pt x="344436" y="199898"/>
                  </a:lnTo>
                  <a:lnTo>
                    <a:pt x="386499" y="206971"/>
                  </a:lnTo>
                  <a:lnTo>
                    <a:pt x="386499" y="170065"/>
                  </a:lnTo>
                  <a:lnTo>
                    <a:pt x="379145" y="168986"/>
                  </a:lnTo>
                  <a:lnTo>
                    <a:pt x="329171" y="159816"/>
                  </a:lnTo>
                  <a:lnTo>
                    <a:pt x="279615" y="148717"/>
                  </a:lnTo>
                  <a:lnTo>
                    <a:pt x="230543" y="135585"/>
                  </a:lnTo>
                  <a:lnTo>
                    <a:pt x="181965" y="120370"/>
                  </a:lnTo>
                  <a:lnTo>
                    <a:pt x="133934" y="102971"/>
                  </a:lnTo>
                  <a:lnTo>
                    <a:pt x="86512" y="83299"/>
                  </a:lnTo>
                  <a:lnTo>
                    <a:pt x="39712" y="61290"/>
                  </a:lnTo>
                  <a:lnTo>
                    <a:pt x="36360" y="59626"/>
                  </a:lnTo>
                  <a:lnTo>
                    <a:pt x="36360" y="18211"/>
                  </a:lnTo>
                  <a:lnTo>
                    <a:pt x="34925" y="11150"/>
                  </a:lnTo>
                  <a:lnTo>
                    <a:pt x="31013" y="5359"/>
                  </a:lnTo>
                  <a:lnTo>
                    <a:pt x="25234" y="1435"/>
                  </a:lnTo>
                  <a:lnTo>
                    <a:pt x="18186" y="0"/>
                  </a:lnTo>
                  <a:lnTo>
                    <a:pt x="11125" y="1435"/>
                  </a:lnTo>
                  <a:lnTo>
                    <a:pt x="5346" y="5359"/>
                  </a:lnTo>
                  <a:lnTo>
                    <a:pt x="1435" y="11150"/>
                  </a:lnTo>
                  <a:lnTo>
                    <a:pt x="0" y="18211"/>
                  </a:lnTo>
                  <a:lnTo>
                    <a:pt x="0" y="395643"/>
                  </a:lnTo>
                  <a:lnTo>
                    <a:pt x="1435" y="402704"/>
                  </a:lnTo>
                  <a:lnTo>
                    <a:pt x="5346" y="408495"/>
                  </a:lnTo>
                  <a:lnTo>
                    <a:pt x="11125" y="412407"/>
                  </a:lnTo>
                  <a:lnTo>
                    <a:pt x="18186" y="413854"/>
                  </a:lnTo>
                  <a:lnTo>
                    <a:pt x="25234" y="412407"/>
                  </a:lnTo>
                  <a:lnTo>
                    <a:pt x="31013" y="408495"/>
                  </a:lnTo>
                  <a:lnTo>
                    <a:pt x="34925" y="402704"/>
                  </a:lnTo>
                  <a:lnTo>
                    <a:pt x="36360" y="395643"/>
                  </a:lnTo>
                  <a:lnTo>
                    <a:pt x="36360" y="354190"/>
                  </a:lnTo>
                  <a:lnTo>
                    <a:pt x="39712" y="352513"/>
                  </a:lnTo>
                  <a:lnTo>
                    <a:pt x="86512" y="330504"/>
                  </a:lnTo>
                  <a:lnTo>
                    <a:pt x="133934" y="310845"/>
                  </a:lnTo>
                  <a:lnTo>
                    <a:pt x="181965" y="293446"/>
                  </a:lnTo>
                  <a:lnTo>
                    <a:pt x="230543" y="278244"/>
                  </a:lnTo>
                  <a:lnTo>
                    <a:pt x="279615" y="265137"/>
                  </a:lnTo>
                  <a:lnTo>
                    <a:pt x="329171" y="254050"/>
                  </a:lnTo>
                  <a:lnTo>
                    <a:pt x="379145" y="244894"/>
                  </a:lnTo>
                  <a:lnTo>
                    <a:pt x="429514" y="237578"/>
                  </a:lnTo>
                  <a:lnTo>
                    <a:pt x="473697" y="232752"/>
                  </a:lnTo>
                  <a:lnTo>
                    <a:pt x="454202" y="261645"/>
                  </a:lnTo>
                  <a:lnTo>
                    <a:pt x="444804" y="308102"/>
                  </a:lnTo>
                  <a:lnTo>
                    <a:pt x="454228" y="354584"/>
                  </a:lnTo>
                  <a:lnTo>
                    <a:pt x="479894" y="392645"/>
                  </a:lnTo>
                  <a:lnTo>
                    <a:pt x="517880" y="418350"/>
                  </a:lnTo>
                  <a:lnTo>
                    <a:pt x="564286" y="427786"/>
                  </a:lnTo>
                  <a:lnTo>
                    <a:pt x="608215" y="427786"/>
                  </a:lnTo>
                  <a:lnTo>
                    <a:pt x="608215" y="445820"/>
                  </a:lnTo>
                  <a:lnTo>
                    <a:pt x="609650" y="452894"/>
                  </a:lnTo>
                  <a:lnTo>
                    <a:pt x="613562" y="458685"/>
                  </a:lnTo>
                  <a:lnTo>
                    <a:pt x="619340" y="462597"/>
                  </a:lnTo>
                  <a:lnTo>
                    <a:pt x="626389" y="464032"/>
                  </a:lnTo>
                  <a:lnTo>
                    <a:pt x="633450" y="462597"/>
                  </a:lnTo>
                  <a:lnTo>
                    <a:pt x="639229" y="458685"/>
                  </a:lnTo>
                  <a:lnTo>
                    <a:pt x="643140" y="452894"/>
                  </a:lnTo>
                  <a:lnTo>
                    <a:pt x="644575" y="445820"/>
                  </a:lnTo>
                  <a:lnTo>
                    <a:pt x="644575" y="427786"/>
                  </a:lnTo>
                  <a:lnTo>
                    <a:pt x="724293" y="427786"/>
                  </a:lnTo>
                  <a:lnTo>
                    <a:pt x="724293" y="445820"/>
                  </a:lnTo>
                  <a:lnTo>
                    <a:pt x="725728" y="452894"/>
                  </a:lnTo>
                  <a:lnTo>
                    <a:pt x="729640" y="458685"/>
                  </a:lnTo>
                  <a:lnTo>
                    <a:pt x="735418" y="462597"/>
                  </a:lnTo>
                  <a:lnTo>
                    <a:pt x="742467" y="464032"/>
                  </a:lnTo>
                  <a:lnTo>
                    <a:pt x="749528" y="462597"/>
                  </a:lnTo>
                  <a:lnTo>
                    <a:pt x="755307" y="458685"/>
                  </a:lnTo>
                  <a:lnTo>
                    <a:pt x="759218" y="452894"/>
                  </a:lnTo>
                  <a:lnTo>
                    <a:pt x="760653" y="445820"/>
                  </a:lnTo>
                  <a:lnTo>
                    <a:pt x="760653" y="427786"/>
                  </a:lnTo>
                  <a:lnTo>
                    <a:pt x="840371" y="427786"/>
                  </a:lnTo>
                  <a:lnTo>
                    <a:pt x="840371" y="445820"/>
                  </a:lnTo>
                  <a:lnTo>
                    <a:pt x="841806" y="452894"/>
                  </a:lnTo>
                  <a:lnTo>
                    <a:pt x="845718" y="458685"/>
                  </a:lnTo>
                  <a:lnTo>
                    <a:pt x="851496" y="462597"/>
                  </a:lnTo>
                  <a:lnTo>
                    <a:pt x="858545" y="464032"/>
                  </a:lnTo>
                  <a:lnTo>
                    <a:pt x="865606" y="462597"/>
                  </a:lnTo>
                  <a:lnTo>
                    <a:pt x="871385" y="458685"/>
                  </a:lnTo>
                  <a:lnTo>
                    <a:pt x="875296" y="452894"/>
                  </a:lnTo>
                  <a:lnTo>
                    <a:pt x="876731" y="445820"/>
                  </a:lnTo>
                  <a:lnTo>
                    <a:pt x="876731" y="427786"/>
                  </a:lnTo>
                  <a:lnTo>
                    <a:pt x="920597" y="427786"/>
                  </a:lnTo>
                  <a:lnTo>
                    <a:pt x="967016" y="418350"/>
                  </a:lnTo>
                  <a:lnTo>
                    <a:pt x="1005027" y="392645"/>
                  </a:lnTo>
                  <a:lnTo>
                    <a:pt x="1005852" y="391414"/>
                  </a:lnTo>
                  <a:lnTo>
                    <a:pt x="1030706" y="354584"/>
                  </a:lnTo>
                  <a:lnTo>
                    <a:pt x="1040142" y="308102"/>
                  </a:lnTo>
                  <a:lnTo>
                    <a:pt x="1030706" y="261645"/>
                  </a:lnTo>
                  <a:lnTo>
                    <a:pt x="1006068" y="225132"/>
                  </a:lnTo>
                  <a:lnTo>
                    <a:pt x="1112291" y="225132"/>
                  </a:lnTo>
                  <a:lnTo>
                    <a:pt x="1112291" y="224840"/>
                  </a:lnTo>
                  <a:lnTo>
                    <a:pt x="1273797" y="224739"/>
                  </a:lnTo>
                  <a:lnTo>
                    <a:pt x="1273797" y="1883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09314" y="5786411"/>
              <a:ext cx="138647" cy="138933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3604924" y="5627647"/>
              <a:ext cx="36830" cy="457834"/>
            </a:xfrm>
            <a:custGeom>
              <a:avLst/>
              <a:gdLst/>
              <a:ahLst/>
              <a:cxnLst/>
              <a:rect l="l" t="t" r="r" b="b"/>
              <a:pathLst>
                <a:path w="36829" h="457835">
                  <a:moveTo>
                    <a:pt x="18182" y="457328"/>
                  </a:moveTo>
                  <a:lnTo>
                    <a:pt x="11104" y="455889"/>
                  </a:lnTo>
                  <a:lnTo>
                    <a:pt x="5324" y="451973"/>
                  </a:lnTo>
                  <a:lnTo>
                    <a:pt x="1428" y="446181"/>
                  </a:lnTo>
                  <a:lnTo>
                    <a:pt x="0" y="439116"/>
                  </a:lnTo>
                  <a:lnTo>
                    <a:pt x="0" y="18212"/>
                  </a:lnTo>
                  <a:lnTo>
                    <a:pt x="1428" y="11146"/>
                  </a:lnTo>
                  <a:lnTo>
                    <a:pt x="5324" y="5355"/>
                  </a:lnTo>
                  <a:lnTo>
                    <a:pt x="11104" y="1439"/>
                  </a:lnTo>
                  <a:lnTo>
                    <a:pt x="18182" y="0"/>
                  </a:lnTo>
                  <a:lnTo>
                    <a:pt x="25236" y="1439"/>
                  </a:lnTo>
                  <a:lnTo>
                    <a:pt x="31018" y="5355"/>
                  </a:lnTo>
                  <a:lnTo>
                    <a:pt x="34927" y="11146"/>
                  </a:lnTo>
                  <a:lnTo>
                    <a:pt x="36364" y="18212"/>
                  </a:lnTo>
                  <a:lnTo>
                    <a:pt x="36364" y="439116"/>
                  </a:lnTo>
                  <a:lnTo>
                    <a:pt x="34927" y="446181"/>
                  </a:lnTo>
                  <a:lnTo>
                    <a:pt x="31018" y="451973"/>
                  </a:lnTo>
                  <a:lnTo>
                    <a:pt x="25236" y="455889"/>
                  </a:lnTo>
                  <a:lnTo>
                    <a:pt x="18182" y="457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4" name="object 4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1006709" y="9770192"/>
            <a:ext cx="13945235" cy="30480"/>
          </a:xfrm>
          <a:custGeom>
            <a:avLst/>
            <a:gdLst/>
            <a:ahLst/>
            <a:cxnLst/>
            <a:rect l="l" t="t" r="r" b="b"/>
            <a:pathLst>
              <a:path w="13945235" h="30479">
                <a:moveTo>
                  <a:pt x="0" y="30010"/>
                </a:moveTo>
                <a:lnTo>
                  <a:pt x="13945154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670817" y="498400"/>
            <a:ext cx="411480" cy="209550"/>
            <a:chOff x="670817" y="498400"/>
            <a:chExt cx="411480" cy="20955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817" y="501485"/>
              <a:ext cx="182488" cy="20598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5375" y="498400"/>
              <a:ext cx="206456" cy="204794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1611826" y="581365"/>
            <a:ext cx="15418435" cy="3175"/>
          </a:xfrm>
          <a:custGeom>
            <a:avLst/>
            <a:gdLst/>
            <a:ahLst/>
            <a:cxnLst/>
            <a:rect l="l" t="t" r="r" b="b"/>
            <a:pathLst>
              <a:path w="15418435" h="3175">
                <a:moveTo>
                  <a:pt x="0" y="2883"/>
                </a:moveTo>
                <a:lnTo>
                  <a:pt x="15418041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0" y="1031438"/>
            <a:ext cx="18288000" cy="9255760"/>
            <a:chOff x="0" y="1031438"/>
            <a:chExt cx="18288000" cy="9255760"/>
          </a:xfrm>
        </p:grpSpPr>
        <p:sp>
          <p:nvSpPr>
            <p:cNvPr id="21" name="object 21" descr=""/>
            <p:cNvSpPr/>
            <p:nvPr/>
          </p:nvSpPr>
          <p:spPr>
            <a:xfrm>
              <a:off x="4299979" y="1415492"/>
              <a:ext cx="12687300" cy="6465570"/>
            </a:xfrm>
            <a:custGeom>
              <a:avLst/>
              <a:gdLst/>
              <a:ahLst/>
              <a:cxnLst/>
              <a:rect l="l" t="t" r="r" b="b"/>
              <a:pathLst>
                <a:path w="12687300" h="6465570">
                  <a:moveTo>
                    <a:pt x="12687299" y="6465093"/>
                  </a:moveTo>
                  <a:lnTo>
                    <a:pt x="5984837" y="6465093"/>
                  </a:lnTo>
                  <a:lnTo>
                    <a:pt x="5943170" y="6464262"/>
                  </a:lnTo>
                  <a:lnTo>
                    <a:pt x="5901817" y="6461782"/>
                  </a:lnTo>
                  <a:lnTo>
                    <a:pt x="5860796" y="6457679"/>
                  </a:lnTo>
                  <a:lnTo>
                    <a:pt x="5820127" y="6451977"/>
                  </a:lnTo>
                  <a:lnTo>
                    <a:pt x="5779826" y="6444701"/>
                  </a:lnTo>
                  <a:lnTo>
                    <a:pt x="5739914" y="6435874"/>
                  </a:lnTo>
                  <a:lnTo>
                    <a:pt x="5700409" y="6425520"/>
                  </a:lnTo>
                  <a:lnTo>
                    <a:pt x="5661329" y="6413665"/>
                  </a:lnTo>
                  <a:lnTo>
                    <a:pt x="5622694" y="6400332"/>
                  </a:lnTo>
                  <a:lnTo>
                    <a:pt x="5584521" y="6385547"/>
                  </a:lnTo>
                  <a:lnTo>
                    <a:pt x="5546830" y="6369332"/>
                  </a:lnTo>
                  <a:lnTo>
                    <a:pt x="5509638" y="6351712"/>
                  </a:lnTo>
                  <a:lnTo>
                    <a:pt x="5472966" y="6332712"/>
                  </a:lnTo>
                  <a:lnTo>
                    <a:pt x="5436831" y="6312356"/>
                  </a:lnTo>
                  <a:lnTo>
                    <a:pt x="5401251" y="6290668"/>
                  </a:lnTo>
                  <a:lnTo>
                    <a:pt x="5366247" y="6267672"/>
                  </a:lnTo>
                  <a:lnTo>
                    <a:pt x="5331835" y="6243393"/>
                  </a:lnTo>
                  <a:lnTo>
                    <a:pt x="5298036" y="6217856"/>
                  </a:lnTo>
                  <a:lnTo>
                    <a:pt x="5264867" y="6191083"/>
                  </a:lnTo>
                  <a:lnTo>
                    <a:pt x="5232347" y="6163101"/>
                  </a:lnTo>
                  <a:lnTo>
                    <a:pt x="5200495" y="6133932"/>
                  </a:lnTo>
                  <a:lnTo>
                    <a:pt x="5169330" y="6103601"/>
                  </a:lnTo>
                  <a:lnTo>
                    <a:pt x="5138869" y="6072133"/>
                  </a:lnTo>
                  <a:lnTo>
                    <a:pt x="5109133" y="6039552"/>
                  </a:lnTo>
                  <a:lnTo>
                    <a:pt x="5080138" y="6005882"/>
                  </a:lnTo>
                  <a:lnTo>
                    <a:pt x="5051905" y="5971147"/>
                  </a:lnTo>
                  <a:lnTo>
                    <a:pt x="5024452" y="5935372"/>
                  </a:lnTo>
                  <a:lnTo>
                    <a:pt x="4997797" y="5898581"/>
                  </a:lnTo>
                  <a:lnTo>
                    <a:pt x="4971959" y="5860799"/>
                  </a:lnTo>
                  <a:lnTo>
                    <a:pt x="4946956" y="5822048"/>
                  </a:lnTo>
                  <a:lnTo>
                    <a:pt x="4922808" y="5782355"/>
                  </a:lnTo>
                  <a:lnTo>
                    <a:pt x="4899532" y="5741743"/>
                  </a:lnTo>
                  <a:lnTo>
                    <a:pt x="4877148" y="5700236"/>
                  </a:lnTo>
                  <a:lnTo>
                    <a:pt x="4855675" y="5657859"/>
                  </a:lnTo>
                  <a:lnTo>
                    <a:pt x="4835130" y="5614636"/>
                  </a:lnTo>
                  <a:lnTo>
                    <a:pt x="4815532" y="5570592"/>
                  </a:lnTo>
                  <a:lnTo>
                    <a:pt x="4796901" y="5525750"/>
                  </a:lnTo>
                  <a:lnTo>
                    <a:pt x="4779254" y="5480134"/>
                  </a:lnTo>
                  <a:lnTo>
                    <a:pt x="4762611" y="5433771"/>
                  </a:lnTo>
                  <a:lnTo>
                    <a:pt x="4746990" y="5386682"/>
                  </a:lnTo>
                  <a:lnTo>
                    <a:pt x="4732410" y="5338894"/>
                  </a:lnTo>
                  <a:lnTo>
                    <a:pt x="4718888" y="5290429"/>
                  </a:lnTo>
                  <a:lnTo>
                    <a:pt x="4706445" y="5241313"/>
                  </a:lnTo>
                  <a:lnTo>
                    <a:pt x="4695099" y="5191569"/>
                  </a:lnTo>
                  <a:lnTo>
                    <a:pt x="4684867" y="5141223"/>
                  </a:lnTo>
                  <a:lnTo>
                    <a:pt x="4675770" y="5090297"/>
                  </a:lnTo>
                  <a:lnTo>
                    <a:pt x="4667825" y="5038818"/>
                  </a:lnTo>
                  <a:lnTo>
                    <a:pt x="4661051" y="4986808"/>
                  </a:lnTo>
                  <a:lnTo>
                    <a:pt x="4655467" y="4934292"/>
                  </a:lnTo>
                  <a:lnTo>
                    <a:pt x="4651091" y="4881295"/>
                  </a:lnTo>
                  <a:lnTo>
                    <a:pt x="4647943" y="4827840"/>
                  </a:lnTo>
                  <a:lnTo>
                    <a:pt x="4646040" y="4773952"/>
                  </a:lnTo>
                  <a:lnTo>
                    <a:pt x="4645401" y="4719656"/>
                  </a:lnTo>
                  <a:lnTo>
                    <a:pt x="4646040" y="4665360"/>
                  </a:lnTo>
                  <a:lnTo>
                    <a:pt x="4647943" y="4611472"/>
                  </a:lnTo>
                  <a:lnTo>
                    <a:pt x="4651091" y="4558017"/>
                  </a:lnTo>
                  <a:lnTo>
                    <a:pt x="4655467" y="4505020"/>
                  </a:lnTo>
                  <a:lnTo>
                    <a:pt x="4661051" y="4452504"/>
                  </a:lnTo>
                  <a:lnTo>
                    <a:pt x="4667825" y="4400494"/>
                  </a:lnTo>
                  <a:lnTo>
                    <a:pt x="4675770" y="4349014"/>
                  </a:lnTo>
                  <a:lnTo>
                    <a:pt x="4684867" y="4298089"/>
                  </a:lnTo>
                  <a:lnTo>
                    <a:pt x="4695099" y="4247742"/>
                  </a:lnTo>
                  <a:lnTo>
                    <a:pt x="4706445" y="4197999"/>
                  </a:lnTo>
                  <a:lnTo>
                    <a:pt x="4718888" y="4148883"/>
                  </a:lnTo>
                  <a:lnTo>
                    <a:pt x="4732410" y="4100418"/>
                  </a:lnTo>
                  <a:lnTo>
                    <a:pt x="4746990" y="4052630"/>
                  </a:lnTo>
                  <a:lnTo>
                    <a:pt x="4762611" y="4005541"/>
                  </a:lnTo>
                  <a:lnTo>
                    <a:pt x="4779254" y="3959177"/>
                  </a:lnTo>
                  <a:lnTo>
                    <a:pt x="4796901" y="3913562"/>
                  </a:lnTo>
                  <a:lnTo>
                    <a:pt x="4815532" y="3868720"/>
                  </a:lnTo>
                  <a:lnTo>
                    <a:pt x="4835130" y="3824676"/>
                  </a:lnTo>
                  <a:lnTo>
                    <a:pt x="4855675" y="3781453"/>
                  </a:lnTo>
                  <a:lnTo>
                    <a:pt x="4877148" y="3739076"/>
                  </a:lnTo>
                  <a:lnTo>
                    <a:pt x="4899532" y="3697569"/>
                  </a:lnTo>
                  <a:lnTo>
                    <a:pt x="4922808" y="3656957"/>
                  </a:lnTo>
                  <a:lnTo>
                    <a:pt x="4946956" y="3617263"/>
                  </a:lnTo>
                  <a:lnTo>
                    <a:pt x="4971959" y="3578513"/>
                  </a:lnTo>
                  <a:lnTo>
                    <a:pt x="4997797" y="3540730"/>
                  </a:lnTo>
                  <a:lnTo>
                    <a:pt x="5024452" y="3503939"/>
                  </a:lnTo>
                  <a:lnTo>
                    <a:pt x="5051905" y="3468164"/>
                  </a:lnTo>
                  <a:lnTo>
                    <a:pt x="5080138" y="3433430"/>
                  </a:lnTo>
                  <a:lnTo>
                    <a:pt x="5109133" y="3399760"/>
                  </a:lnTo>
                  <a:lnTo>
                    <a:pt x="5138869" y="3367178"/>
                  </a:lnTo>
                  <a:lnTo>
                    <a:pt x="5169330" y="3335710"/>
                  </a:lnTo>
                  <a:lnTo>
                    <a:pt x="5200495" y="3305380"/>
                  </a:lnTo>
                  <a:lnTo>
                    <a:pt x="5232347" y="3276211"/>
                  </a:lnTo>
                  <a:lnTo>
                    <a:pt x="5264867" y="3248228"/>
                  </a:lnTo>
                  <a:lnTo>
                    <a:pt x="5298036" y="3221456"/>
                  </a:lnTo>
                  <a:lnTo>
                    <a:pt x="5331835" y="3195918"/>
                  </a:lnTo>
                  <a:lnTo>
                    <a:pt x="5366247" y="3171640"/>
                  </a:lnTo>
                  <a:lnTo>
                    <a:pt x="5401251" y="3148644"/>
                  </a:lnTo>
                  <a:lnTo>
                    <a:pt x="5436831" y="3126956"/>
                  </a:lnTo>
                  <a:lnTo>
                    <a:pt x="5472966" y="3106600"/>
                  </a:lnTo>
                  <a:lnTo>
                    <a:pt x="5509638" y="3087600"/>
                  </a:lnTo>
                  <a:lnTo>
                    <a:pt x="5546830" y="3069980"/>
                  </a:lnTo>
                  <a:lnTo>
                    <a:pt x="5584521" y="3053765"/>
                  </a:lnTo>
                  <a:lnTo>
                    <a:pt x="5622694" y="3038979"/>
                  </a:lnTo>
                  <a:lnTo>
                    <a:pt x="5661329" y="3025647"/>
                  </a:lnTo>
                  <a:lnTo>
                    <a:pt x="5700409" y="3013791"/>
                  </a:lnTo>
                  <a:lnTo>
                    <a:pt x="5739914" y="3003438"/>
                  </a:lnTo>
                  <a:lnTo>
                    <a:pt x="5779826" y="2994611"/>
                  </a:lnTo>
                  <a:lnTo>
                    <a:pt x="5820127" y="2987334"/>
                  </a:lnTo>
                  <a:lnTo>
                    <a:pt x="5860796" y="2981633"/>
                  </a:lnTo>
                  <a:lnTo>
                    <a:pt x="5901817" y="2977530"/>
                  </a:lnTo>
                  <a:lnTo>
                    <a:pt x="5943170" y="2975050"/>
                  </a:lnTo>
                  <a:lnTo>
                    <a:pt x="5984837" y="2974218"/>
                  </a:lnTo>
                  <a:lnTo>
                    <a:pt x="8963048" y="2974218"/>
                  </a:lnTo>
                  <a:lnTo>
                    <a:pt x="9004995" y="2973019"/>
                  </a:lnTo>
                  <a:lnTo>
                    <a:pt x="9046477" y="2969455"/>
                  </a:lnTo>
                  <a:lnTo>
                    <a:pt x="9087457" y="2963576"/>
                  </a:lnTo>
                  <a:lnTo>
                    <a:pt x="9127895" y="2955432"/>
                  </a:lnTo>
                  <a:lnTo>
                    <a:pt x="9167752" y="2945074"/>
                  </a:lnTo>
                  <a:lnTo>
                    <a:pt x="9206992" y="2932552"/>
                  </a:lnTo>
                  <a:lnTo>
                    <a:pt x="9245574" y="2917917"/>
                  </a:lnTo>
                  <a:lnTo>
                    <a:pt x="9283460" y="2901218"/>
                  </a:lnTo>
                  <a:lnTo>
                    <a:pt x="9320611" y="2882507"/>
                  </a:lnTo>
                  <a:lnTo>
                    <a:pt x="9356990" y="2861832"/>
                  </a:lnTo>
                  <a:lnTo>
                    <a:pt x="9392557" y="2839245"/>
                  </a:lnTo>
                  <a:lnTo>
                    <a:pt x="9427274" y="2814796"/>
                  </a:lnTo>
                  <a:lnTo>
                    <a:pt x="9461102" y="2788535"/>
                  </a:lnTo>
                  <a:lnTo>
                    <a:pt x="9494003" y="2760512"/>
                  </a:lnTo>
                  <a:lnTo>
                    <a:pt x="9525937" y="2730778"/>
                  </a:lnTo>
                  <a:lnTo>
                    <a:pt x="9556867" y="2699383"/>
                  </a:lnTo>
                  <a:lnTo>
                    <a:pt x="9586754" y="2666377"/>
                  </a:lnTo>
                  <a:lnTo>
                    <a:pt x="9615559" y="2631811"/>
                  </a:lnTo>
                  <a:lnTo>
                    <a:pt x="9643244" y="2595734"/>
                  </a:lnTo>
                  <a:lnTo>
                    <a:pt x="9669770" y="2558198"/>
                  </a:lnTo>
                  <a:lnTo>
                    <a:pt x="9695099" y="2519252"/>
                  </a:lnTo>
                  <a:lnTo>
                    <a:pt x="9719191" y="2478946"/>
                  </a:lnTo>
                  <a:lnTo>
                    <a:pt x="9742009" y="2437332"/>
                  </a:lnTo>
                  <a:lnTo>
                    <a:pt x="9763513" y="2394458"/>
                  </a:lnTo>
                  <a:lnTo>
                    <a:pt x="9783666" y="2350376"/>
                  </a:lnTo>
                  <a:lnTo>
                    <a:pt x="9802428" y="2305136"/>
                  </a:lnTo>
                  <a:lnTo>
                    <a:pt x="9819761" y="2258789"/>
                  </a:lnTo>
                  <a:lnTo>
                    <a:pt x="9835626" y="2211383"/>
                  </a:lnTo>
                  <a:lnTo>
                    <a:pt x="9849986" y="2162970"/>
                  </a:lnTo>
                  <a:lnTo>
                    <a:pt x="9862800" y="2113600"/>
                  </a:lnTo>
                  <a:lnTo>
                    <a:pt x="9874031" y="2063324"/>
                  </a:lnTo>
                  <a:lnTo>
                    <a:pt x="9883640" y="2012190"/>
                  </a:lnTo>
                  <a:lnTo>
                    <a:pt x="9891589" y="1960251"/>
                  </a:lnTo>
                  <a:lnTo>
                    <a:pt x="9897838" y="1907556"/>
                  </a:lnTo>
                  <a:lnTo>
                    <a:pt x="9902350" y="1854155"/>
                  </a:lnTo>
                  <a:lnTo>
                    <a:pt x="9905085" y="1800098"/>
                  </a:lnTo>
                  <a:lnTo>
                    <a:pt x="9906005" y="1745437"/>
                  </a:lnTo>
                  <a:lnTo>
                    <a:pt x="9905085" y="1690776"/>
                  </a:lnTo>
                  <a:lnTo>
                    <a:pt x="9902350" y="1636719"/>
                  </a:lnTo>
                  <a:lnTo>
                    <a:pt x="9897838" y="1583319"/>
                  </a:lnTo>
                  <a:lnTo>
                    <a:pt x="9891589" y="1530623"/>
                  </a:lnTo>
                  <a:lnTo>
                    <a:pt x="9883640" y="1478684"/>
                  </a:lnTo>
                  <a:lnTo>
                    <a:pt x="9874031" y="1427551"/>
                  </a:lnTo>
                  <a:lnTo>
                    <a:pt x="9862800" y="1377274"/>
                  </a:lnTo>
                  <a:lnTo>
                    <a:pt x="9849986" y="1327904"/>
                  </a:lnTo>
                  <a:lnTo>
                    <a:pt x="9835626" y="1279491"/>
                  </a:lnTo>
                  <a:lnTo>
                    <a:pt x="9819761" y="1232086"/>
                  </a:lnTo>
                  <a:lnTo>
                    <a:pt x="9802428" y="1185738"/>
                  </a:lnTo>
                  <a:lnTo>
                    <a:pt x="9783666" y="1140498"/>
                  </a:lnTo>
                  <a:lnTo>
                    <a:pt x="9763513" y="1096416"/>
                  </a:lnTo>
                  <a:lnTo>
                    <a:pt x="9742009" y="1053543"/>
                  </a:lnTo>
                  <a:lnTo>
                    <a:pt x="9719191" y="1011928"/>
                  </a:lnTo>
                  <a:lnTo>
                    <a:pt x="9695099" y="971623"/>
                  </a:lnTo>
                  <a:lnTo>
                    <a:pt x="9669770" y="932677"/>
                  </a:lnTo>
                  <a:lnTo>
                    <a:pt x="9643244" y="895140"/>
                  </a:lnTo>
                  <a:lnTo>
                    <a:pt x="9615559" y="859063"/>
                  </a:lnTo>
                  <a:lnTo>
                    <a:pt x="9586754" y="824497"/>
                  </a:lnTo>
                  <a:lnTo>
                    <a:pt x="9556867" y="791491"/>
                  </a:lnTo>
                  <a:lnTo>
                    <a:pt x="9525937" y="760096"/>
                  </a:lnTo>
                  <a:lnTo>
                    <a:pt x="9494003" y="730362"/>
                  </a:lnTo>
                  <a:lnTo>
                    <a:pt x="9461102" y="702339"/>
                  </a:lnTo>
                  <a:lnTo>
                    <a:pt x="9427274" y="676078"/>
                  </a:lnTo>
                  <a:lnTo>
                    <a:pt x="9392557" y="651629"/>
                  </a:lnTo>
                  <a:lnTo>
                    <a:pt x="9356990" y="629042"/>
                  </a:lnTo>
                  <a:lnTo>
                    <a:pt x="9320611" y="608368"/>
                  </a:lnTo>
                  <a:lnTo>
                    <a:pt x="9283460" y="589656"/>
                  </a:lnTo>
                  <a:lnTo>
                    <a:pt x="9245574" y="572957"/>
                  </a:lnTo>
                  <a:lnTo>
                    <a:pt x="9206992" y="558322"/>
                  </a:lnTo>
                  <a:lnTo>
                    <a:pt x="9167752" y="545800"/>
                  </a:lnTo>
                  <a:lnTo>
                    <a:pt x="9127895" y="535442"/>
                  </a:lnTo>
                  <a:lnTo>
                    <a:pt x="9087457" y="527299"/>
                  </a:lnTo>
                  <a:lnTo>
                    <a:pt x="9046477" y="521420"/>
                  </a:lnTo>
                  <a:lnTo>
                    <a:pt x="9004995" y="517855"/>
                  </a:lnTo>
                  <a:lnTo>
                    <a:pt x="8963048" y="516656"/>
                  </a:lnTo>
                  <a:lnTo>
                    <a:pt x="0" y="516656"/>
                  </a:lnTo>
                  <a:lnTo>
                    <a:pt x="0" y="0"/>
                  </a:lnTo>
                  <a:lnTo>
                    <a:pt x="8963048" y="0"/>
                  </a:lnTo>
                  <a:lnTo>
                    <a:pt x="9004715" y="831"/>
                  </a:lnTo>
                  <a:lnTo>
                    <a:pt x="9046070" y="3311"/>
                  </a:lnTo>
                  <a:lnTo>
                    <a:pt x="9087095" y="7414"/>
                  </a:lnTo>
                  <a:lnTo>
                    <a:pt x="9127769" y="13116"/>
                  </a:lnTo>
                  <a:lnTo>
                    <a:pt x="9168075" y="20392"/>
                  </a:lnTo>
                  <a:lnTo>
                    <a:pt x="9207994" y="29219"/>
                  </a:lnTo>
                  <a:lnTo>
                    <a:pt x="9247507" y="39573"/>
                  </a:lnTo>
                  <a:lnTo>
                    <a:pt x="9286596" y="51428"/>
                  </a:lnTo>
                  <a:lnTo>
                    <a:pt x="9325242" y="64760"/>
                  </a:lnTo>
                  <a:lnTo>
                    <a:pt x="9363425" y="79546"/>
                  </a:lnTo>
                  <a:lnTo>
                    <a:pt x="9401129" y="95761"/>
                  </a:lnTo>
                  <a:lnTo>
                    <a:pt x="9438333" y="113381"/>
                  </a:lnTo>
                  <a:lnTo>
                    <a:pt x="9475019" y="132381"/>
                  </a:lnTo>
                  <a:lnTo>
                    <a:pt x="9511168" y="152737"/>
                  </a:lnTo>
                  <a:lnTo>
                    <a:pt x="9546762" y="174425"/>
                  </a:lnTo>
                  <a:lnTo>
                    <a:pt x="9581782" y="197421"/>
                  </a:lnTo>
                  <a:lnTo>
                    <a:pt x="9616210" y="221700"/>
                  </a:lnTo>
                  <a:lnTo>
                    <a:pt x="9650026" y="247237"/>
                  </a:lnTo>
                  <a:lnTo>
                    <a:pt x="9683212" y="274010"/>
                  </a:lnTo>
                  <a:lnTo>
                    <a:pt x="9715749" y="301992"/>
                  </a:lnTo>
                  <a:lnTo>
                    <a:pt x="9747619" y="331161"/>
                  </a:lnTo>
                  <a:lnTo>
                    <a:pt x="9778802" y="361492"/>
                  </a:lnTo>
                  <a:lnTo>
                    <a:pt x="9809281" y="392960"/>
                  </a:lnTo>
                  <a:lnTo>
                    <a:pt x="9839036" y="425541"/>
                  </a:lnTo>
                  <a:lnTo>
                    <a:pt x="9868049" y="459211"/>
                  </a:lnTo>
                  <a:lnTo>
                    <a:pt x="9896300" y="493946"/>
                  </a:lnTo>
                  <a:lnTo>
                    <a:pt x="9923773" y="529721"/>
                  </a:lnTo>
                  <a:lnTo>
                    <a:pt x="9950446" y="566512"/>
                  </a:lnTo>
                  <a:lnTo>
                    <a:pt x="9976303" y="604294"/>
                  </a:lnTo>
                  <a:lnTo>
                    <a:pt x="10001324" y="643045"/>
                  </a:lnTo>
                  <a:lnTo>
                    <a:pt x="10025491" y="682738"/>
                  </a:lnTo>
                  <a:lnTo>
                    <a:pt x="10048784" y="723350"/>
                  </a:lnTo>
                  <a:lnTo>
                    <a:pt x="10071186" y="764857"/>
                  </a:lnTo>
                  <a:lnTo>
                    <a:pt x="10092677" y="807234"/>
                  </a:lnTo>
                  <a:lnTo>
                    <a:pt x="10113239" y="850457"/>
                  </a:lnTo>
                  <a:lnTo>
                    <a:pt x="10132853" y="894501"/>
                  </a:lnTo>
                  <a:lnTo>
                    <a:pt x="10151500" y="939343"/>
                  </a:lnTo>
                  <a:lnTo>
                    <a:pt x="10169162" y="984958"/>
                  </a:lnTo>
                  <a:lnTo>
                    <a:pt x="10185820" y="1031322"/>
                  </a:lnTo>
                  <a:lnTo>
                    <a:pt x="10201456" y="1078411"/>
                  </a:lnTo>
                  <a:lnTo>
                    <a:pt x="10216050" y="1126199"/>
                  </a:lnTo>
                  <a:lnTo>
                    <a:pt x="10229584" y="1174664"/>
                  </a:lnTo>
                  <a:lnTo>
                    <a:pt x="10242039" y="1223780"/>
                  </a:lnTo>
                  <a:lnTo>
                    <a:pt x="10253396" y="1273524"/>
                  </a:lnTo>
                  <a:lnTo>
                    <a:pt x="10263638" y="1323870"/>
                  </a:lnTo>
                  <a:lnTo>
                    <a:pt x="10272744" y="1374795"/>
                  </a:lnTo>
                  <a:lnTo>
                    <a:pt x="10280698" y="1426275"/>
                  </a:lnTo>
                  <a:lnTo>
                    <a:pt x="10287478" y="1478285"/>
                  </a:lnTo>
                  <a:lnTo>
                    <a:pt x="10293068" y="1530801"/>
                  </a:lnTo>
                  <a:lnTo>
                    <a:pt x="10297448" y="1583798"/>
                  </a:lnTo>
                  <a:lnTo>
                    <a:pt x="10300600" y="1637253"/>
                  </a:lnTo>
                  <a:lnTo>
                    <a:pt x="10302505" y="1691141"/>
                  </a:lnTo>
                  <a:lnTo>
                    <a:pt x="10303144" y="1745437"/>
                  </a:lnTo>
                  <a:lnTo>
                    <a:pt x="10302506" y="1799733"/>
                  </a:lnTo>
                  <a:lnTo>
                    <a:pt x="10300603" y="1853621"/>
                  </a:lnTo>
                  <a:lnTo>
                    <a:pt x="10297454" y="1907076"/>
                  </a:lnTo>
                  <a:lnTo>
                    <a:pt x="10293079" y="1960073"/>
                  </a:lnTo>
                  <a:lnTo>
                    <a:pt x="10287495" y="2012589"/>
                  </a:lnTo>
                  <a:lnTo>
                    <a:pt x="10280721" y="2064599"/>
                  </a:lnTo>
                  <a:lnTo>
                    <a:pt x="10272776" y="2116079"/>
                  </a:lnTo>
                  <a:lnTo>
                    <a:pt x="10263678" y="2167004"/>
                  </a:lnTo>
                  <a:lnTo>
                    <a:pt x="10253447" y="2217351"/>
                  </a:lnTo>
                  <a:lnTo>
                    <a:pt x="10242100" y="2267094"/>
                  </a:lnTo>
                  <a:lnTo>
                    <a:pt x="10229657" y="2316210"/>
                  </a:lnTo>
                  <a:lnTo>
                    <a:pt x="10216136" y="2364675"/>
                  </a:lnTo>
                  <a:lnTo>
                    <a:pt x="10201555" y="2412463"/>
                  </a:lnTo>
                  <a:lnTo>
                    <a:pt x="10185934" y="2459552"/>
                  </a:lnTo>
                  <a:lnTo>
                    <a:pt x="10169291" y="2505916"/>
                  </a:lnTo>
                  <a:lnTo>
                    <a:pt x="10151645" y="2551531"/>
                  </a:lnTo>
                  <a:lnTo>
                    <a:pt x="10133013" y="2596373"/>
                  </a:lnTo>
                  <a:lnTo>
                    <a:pt x="10113416" y="2640417"/>
                  </a:lnTo>
                  <a:lnTo>
                    <a:pt x="10092871" y="2683640"/>
                  </a:lnTo>
                  <a:lnTo>
                    <a:pt x="10071397" y="2726017"/>
                  </a:lnTo>
                  <a:lnTo>
                    <a:pt x="10049013" y="2767524"/>
                  </a:lnTo>
                  <a:lnTo>
                    <a:pt x="10025738" y="2808136"/>
                  </a:lnTo>
                  <a:lnTo>
                    <a:pt x="10001590" y="2847830"/>
                  </a:lnTo>
                  <a:lnTo>
                    <a:pt x="9976587" y="2886580"/>
                  </a:lnTo>
                  <a:lnTo>
                    <a:pt x="9950749" y="2924363"/>
                  </a:lnTo>
                  <a:lnTo>
                    <a:pt x="9924094" y="2961154"/>
                  </a:lnTo>
                  <a:lnTo>
                    <a:pt x="9896640" y="2996929"/>
                  </a:lnTo>
                  <a:lnTo>
                    <a:pt x="9868407" y="3031663"/>
                  </a:lnTo>
                  <a:lnTo>
                    <a:pt x="9839413" y="3065333"/>
                  </a:lnTo>
                  <a:lnTo>
                    <a:pt x="9809676" y="3097915"/>
                  </a:lnTo>
                  <a:lnTo>
                    <a:pt x="9779216" y="3129383"/>
                  </a:lnTo>
                  <a:lnTo>
                    <a:pt x="9748051" y="3159713"/>
                  </a:lnTo>
                  <a:lnTo>
                    <a:pt x="9716199" y="3188882"/>
                  </a:lnTo>
                  <a:lnTo>
                    <a:pt x="9683679" y="3216865"/>
                  </a:lnTo>
                  <a:lnTo>
                    <a:pt x="9650510" y="3243637"/>
                  </a:lnTo>
                  <a:lnTo>
                    <a:pt x="9616710" y="3269175"/>
                  </a:lnTo>
                  <a:lnTo>
                    <a:pt x="9582299" y="3293453"/>
                  </a:lnTo>
                  <a:lnTo>
                    <a:pt x="9547294" y="3316449"/>
                  </a:lnTo>
                  <a:lnTo>
                    <a:pt x="9511715" y="3338137"/>
                  </a:lnTo>
                  <a:lnTo>
                    <a:pt x="9475580" y="3358493"/>
                  </a:lnTo>
                  <a:lnTo>
                    <a:pt x="9438907" y="3377493"/>
                  </a:lnTo>
                  <a:lnTo>
                    <a:pt x="9401716" y="3395113"/>
                  </a:lnTo>
                  <a:lnTo>
                    <a:pt x="9364024" y="3411328"/>
                  </a:lnTo>
                  <a:lnTo>
                    <a:pt x="9325852" y="3426114"/>
                  </a:lnTo>
                  <a:lnTo>
                    <a:pt x="9287216" y="3439446"/>
                  </a:lnTo>
                  <a:lnTo>
                    <a:pt x="9248136" y="3451302"/>
                  </a:lnTo>
                  <a:lnTo>
                    <a:pt x="9208631" y="3461655"/>
                  </a:lnTo>
                  <a:lnTo>
                    <a:pt x="9168719" y="3470482"/>
                  </a:lnTo>
                  <a:lnTo>
                    <a:pt x="9128419" y="3477759"/>
                  </a:lnTo>
                  <a:lnTo>
                    <a:pt x="9087749" y="3483460"/>
                  </a:lnTo>
                  <a:lnTo>
                    <a:pt x="9046728" y="3487563"/>
                  </a:lnTo>
                  <a:lnTo>
                    <a:pt x="9005376" y="3490043"/>
                  </a:lnTo>
                  <a:lnTo>
                    <a:pt x="8963709" y="3490875"/>
                  </a:lnTo>
                  <a:lnTo>
                    <a:pt x="5984837" y="3490875"/>
                  </a:lnTo>
                  <a:lnTo>
                    <a:pt x="5942890" y="3492074"/>
                  </a:lnTo>
                  <a:lnTo>
                    <a:pt x="5901408" y="3495638"/>
                  </a:lnTo>
                  <a:lnTo>
                    <a:pt x="5860428" y="3501517"/>
                  </a:lnTo>
                  <a:lnTo>
                    <a:pt x="5819990" y="3509661"/>
                  </a:lnTo>
                  <a:lnTo>
                    <a:pt x="5780132" y="3520019"/>
                  </a:lnTo>
                  <a:lnTo>
                    <a:pt x="5740893" y="3532541"/>
                  </a:lnTo>
                  <a:lnTo>
                    <a:pt x="5702311" y="3547176"/>
                  </a:lnTo>
                  <a:lnTo>
                    <a:pt x="5664425" y="3563875"/>
                  </a:lnTo>
                  <a:lnTo>
                    <a:pt x="5627273" y="3582586"/>
                  </a:lnTo>
                  <a:lnTo>
                    <a:pt x="5590895" y="3603261"/>
                  </a:lnTo>
                  <a:lnTo>
                    <a:pt x="5555328" y="3625848"/>
                  </a:lnTo>
                  <a:lnTo>
                    <a:pt x="5520611" y="3650297"/>
                  </a:lnTo>
                  <a:lnTo>
                    <a:pt x="5486783" y="3676558"/>
                  </a:lnTo>
                  <a:lnTo>
                    <a:pt x="5453882" y="3704581"/>
                  </a:lnTo>
                  <a:lnTo>
                    <a:pt x="5421948" y="3734315"/>
                  </a:lnTo>
                  <a:lnTo>
                    <a:pt x="5391017" y="3765710"/>
                  </a:lnTo>
                  <a:lnTo>
                    <a:pt x="5361131" y="3798716"/>
                  </a:lnTo>
                  <a:lnTo>
                    <a:pt x="5332325" y="3833282"/>
                  </a:lnTo>
                  <a:lnTo>
                    <a:pt x="5304640" y="3869359"/>
                  </a:lnTo>
                  <a:lnTo>
                    <a:pt x="5278114" y="3906895"/>
                  </a:lnTo>
                  <a:lnTo>
                    <a:pt x="5252786" y="3945841"/>
                  </a:lnTo>
                  <a:lnTo>
                    <a:pt x="5228694" y="3986147"/>
                  </a:lnTo>
                  <a:lnTo>
                    <a:pt x="5205876" y="4027761"/>
                  </a:lnTo>
                  <a:lnTo>
                    <a:pt x="5184372" y="4070635"/>
                  </a:lnTo>
                  <a:lnTo>
                    <a:pt x="5164219" y="4114717"/>
                  </a:lnTo>
                  <a:lnTo>
                    <a:pt x="5145457" y="4159957"/>
                  </a:lnTo>
                  <a:lnTo>
                    <a:pt x="5128124" y="4206304"/>
                  </a:lnTo>
                  <a:lnTo>
                    <a:pt x="5112258" y="4253710"/>
                  </a:lnTo>
                  <a:lnTo>
                    <a:pt x="5097899" y="4302123"/>
                  </a:lnTo>
                  <a:lnTo>
                    <a:pt x="5085085" y="4351493"/>
                  </a:lnTo>
                  <a:lnTo>
                    <a:pt x="5073854" y="4401769"/>
                  </a:lnTo>
                  <a:lnTo>
                    <a:pt x="5064245" y="4452903"/>
                  </a:lnTo>
                  <a:lnTo>
                    <a:pt x="5056296" y="4504842"/>
                  </a:lnTo>
                  <a:lnTo>
                    <a:pt x="5050047" y="4557537"/>
                  </a:lnTo>
                  <a:lnTo>
                    <a:pt x="5045535" y="4610938"/>
                  </a:lnTo>
                  <a:lnTo>
                    <a:pt x="5042800" y="4664995"/>
                  </a:lnTo>
                  <a:lnTo>
                    <a:pt x="5041880" y="4719656"/>
                  </a:lnTo>
                  <a:lnTo>
                    <a:pt x="5042800" y="4774317"/>
                  </a:lnTo>
                  <a:lnTo>
                    <a:pt x="5045535" y="4828374"/>
                  </a:lnTo>
                  <a:lnTo>
                    <a:pt x="5050047" y="4881774"/>
                  </a:lnTo>
                  <a:lnTo>
                    <a:pt x="5056296" y="4934470"/>
                  </a:lnTo>
                  <a:lnTo>
                    <a:pt x="5064245" y="4986409"/>
                  </a:lnTo>
                  <a:lnTo>
                    <a:pt x="5073854" y="5037542"/>
                  </a:lnTo>
                  <a:lnTo>
                    <a:pt x="5085085" y="5087819"/>
                  </a:lnTo>
                  <a:lnTo>
                    <a:pt x="5097899" y="5137189"/>
                  </a:lnTo>
                  <a:lnTo>
                    <a:pt x="5112258" y="5185602"/>
                  </a:lnTo>
                  <a:lnTo>
                    <a:pt x="5128124" y="5233007"/>
                  </a:lnTo>
                  <a:lnTo>
                    <a:pt x="5145457" y="5279355"/>
                  </a:lnTo>
                  <a:lnTo>
                    <a:pt x="5164219" y="5324595"/>
                  </a:lnTo>
                  <a:lnTo>
                    <a:pt x="5184372" y="5368677"/>
                  </a:lnTo>
                  <a:lnTo>
                    <a:pt x="5205876" y="5411550"/>
                  </a:lnTo>
                  <a:lnTo>
                    <a:pt x="5228694" y="5453165"/>
                  </a:lnTo>
                  <a:lnTo>
                    <a:pt x="5252786" y="5493470"/>
                  </a:lnTo>
                  <a:lnTo>
                    <a:pt x="5278114" y="5532416"/>
                  </a:lnTo>
                  <a:lnTo>
                    <a:pt x="5304640" y="5569953"/>
                  </a:lnTo>
                  <a:lnTo>
                    <a:pt x="5332325" y="5606030"/>
                  </a:lnTo>
                  <a:lnTo>
                    <a:pt x="5361131" y="5640596"/>
                  </a:lnTo>
                  <a:lnTo>
                    <a:pt x="5391017" y="5673602"/>
                  </a:lnTo>
                  <a:lnTo>
                    <a:pt x="5421948" y="5704997"/>
                  </a:lnTo>
                  <a:lnTo>
                    <a:pt x="5453882" y="5734731"/>
                  </a:lnTo>
                  <a:lnTo>
                    <a:pt x="5486783" y="5762754"/>
                  </a:lnTo>
                  <a:lnTo>
                    <a:pt x="5520611" y="5789015"/>
                  </a:lnTo>
                  <a:lnTo>
                    <a:pt x="5555328" y="5813464"/>
                  </a:lnTo>
                  <a:lnTo>
                    <a:pt x="5590895" y="5836051"/>
                  </a:lnTo>
                  <a:lnTo>
                    <a:pt x="5627273" y="5856725"/>
                  </a:lnTo>
                  <a:lnTo>
                    <a:pt x="5664425" y="5875437"/>
                  </a:lnTo>
                  <a:lnTo>
                    <a:pt x="5702311" y="5892136"/>
                  </a:lnTo>
                  <a:lnTo>
                    <a:pt x="5740893" y="5906771"/>
                  </a:lnTo>
                  <a:lnTo>
                    <a:pt x="5780132" y="5919293"/>
                  </a:lnTo>
                  <a:lnTo>
                    <a:pt x="5819990" y="5929651"/>
                  </a:lnTo>
                  <a:lnTo>
                    <a:pt x="5860428" y="5937794"/>
                  </a:lnTo>
                  <a:lnTo>
                    <a:pt x="5901408" y="5943673"/>
                  </a:lnTo>
                  <a:lnTo>
                    <a:pt x="5942890" y="5947238"/>
                  </a:lnTo>
                  <a:lnTo>
                    <a:pt x="5984837" y="5948437"/>
                  </a:lnTo>
                  <a:lnTo>
                    <a:pt x="12687299" y="5948437"/>
                  </a:lnTo>
                  <a:lnTo>
                    <a:pt x="12687299" y="64650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891313" y="1610105"/>
              <a:ext cx="623570" cy="152400"/>
            </a:xfrm>
            <a:custGeom>
              <a:avLst/>
              <a:gdLst/>
              <a:ahLst/>
              <a:cxnLst/>
              <a:rect l="l" t="t" r="r" b="b"/>
              <a:pathLst>
                <a:path w="623569" h="152400">
                  <a:moveTo>
                    <a:pt x="135343" y="4495"/>
                  </a:moveTo>
                  <a:lnTo>
                    <a:pt x="12433" y="4495"/>
                  </a:lnTo>
                  <a:lnTo>
                    <a:pt x="12433" y="26085"/>
                  </a:lnTo>
                  <a:lnTo>
                    <a:pt x="111518" y="26085"/>
                  </a:lnTo>
                  <a:lnTo>
                    <a:pt x="111518" y="50215"/>
                  </a:lnTo>
                  <a:lnTo>
                    <a:pt x="12433" y="50215"/>
                  </a:lnTo>
                  <a:lnTo>
                    <a:pt x="12433" y="71805"/>
                  </a:lnTo>
                  <a:lnTo>
                    <a:pt x="111518" y="71805"/>
                  </a:lnTo>
                  <a:lnTo>
                    <a:pt x="111518" y="104825"/>
                  </a:lnTo>
                  <a:lnTo>
                    <a:pt x="135343" y="104825"/>
                  </a:lnTo>
                  <a:lnTo>
                    <a:pt x="135343" y="71805"/>
                  </a:lnTo>
                  <a:lnTo>
                    <a:pt x="135343" y="50215"/>
                  </a:lnTo>
                  <a:lnTo>
                    <a:pt x="135343" y="26085"/>
                  </a:lnTo>
                  <a:lnTo>
                    <a:pt x="135343" y="4495"/>
                  </a:lnTo>
                  <a:close/>
                </a:path>
                <a:path w="623569" h="152400">
                  <a:moveTo>
                    <a:pt x="150190" y="121183"/>
                  </a:moveTo>
                  <a:lnTo>
                    <a:pt x="75438" y="121183"/>
                  </a:lnTo>
                  <a:lnTo>
                    <a:pt x="75438" y="85445"/>
                  </a:lnTo>
                  <a:lnTo>
                    <a:pt x="51269" y="85445"/>
                  </a:lnTo>
                  <a:lnTo>
                    <a:pt x="51269" y="121183"/>
                  </a:lnTo>
                  <a:lnTo>
                    <a:pt x="0" y="121183"/>
                  </a:lnTo>
                  <a:lnTo>
                    <a:pt x="0" y="142252"/>
                  </a:lnTo>
                  <a:lnTo>
                    <a:pt x="150190" y="142252"/>
                  </a:lnTo>
                  <a:lnTo>
                    <a:pt x="150190" y="121183"/>
                  </a:lnTo>
                  <a:close/>
                </a:path>
                <a:path w="623569" h="152400">
                  <a:moveTo>
                    <a:pt x="296748" y="70535"/>
                  </a:moveTo>
                  <a:lnTo>
                    <a:pt x="196634" y="70535"/>
                  </a:lnTo>
                  <a:lnTo>
                    <a:pt x="196634" y="26085"/>
                  </a:lnTo>
                  <a:lnTo>
                    <a:pt x="295033" y="26085"/>
                  </a:lnTo>
                  <a:lnTo>
                    <a:pt x="295033" y="4495"/>
                  </a:lnTo>
                  <a:lnTo>
                    <a:pt x="172808" y="4495"/>
                  </a:lnTo>
                  <a:lnTo>
                    <a:pt x="172808" y="26085"/>
                  </a:lnTo>
                  <a:lnTo>
                    <a:pt x="172808" y="70535"/>
                  </a:lnTo>
                  <a:lnTo>
                    <a:pt x="172808" y="92125"/>
                  </a:lnTo>
                  <a:lnTo>
                    <a:pt x="296748" y="92125"/>
                  </a:lnTo>
                  <a:lnTo>
                    <a:pt x="296748" y="70535"/>
                  </a:lnTo>
                  <a:close/>
                </a:path>
                <a:path w="623569" h="152400">
                  <a:moveTo>
                    <a:pt x="309016" y="121183"/>
                  </a:moveTo>
                  <a:lnTo>
                    <a:pt x="158826" y="121183"/>
                  </a:lnTo>
                  <a:lnTo>
                    <a:pt x="158826" y="142252"/>
                  </a:lnTo>
                  <a:lnTo>
                    <a:pt x="309016" y="142252"/>
                  </a:lnTo>
                  <a:lnTo>
                    <a:pt x="309016" y="121183"/>
                  </a:lnTo>
                  <a:close/>
                </a:path>
                <a:path w="623569" h="152400">
                  <a:moveTo>
                    <a:pt x="463346" y="80619"/>
                  </a:moveTo>
                  <a:lnTo>
                    <a:pt x="429704" y="54495"/>
                  </a:lnTo>
                  <a:lnTo>
                    <a:pt x="428307" y="53340"/>
                  </a:lnTo>
                  <a:lnTo>
                    <a:pt x="424649" y="50330"/>
                  </a:lnTo>
                  <a:lnTo>
                    <a:pt x="420090" y="46316"/>
                  </a:lnTo>
                  <a:lnTo>
                    <a:pt x="409486" y="36601"/>
                  </a:lnTo>
                  <a:lnTo>
                    <a:pt x="405091" y="28486"/>
                  </a:lnTo>
                  <a:lnTo>
                    <a:pt x="404990" y="2933"/>
                  </a:lnTo>
                  <a:lnTo>
                    <a:pt x="380479" y="2933"/>
                  </a:lnTo>
                  <a:lnTo>
                    <a:pt x="380479" y="28486"/>
                  </a:lnTo>
                  <a:lnTo>
                    <a:pt x="375996" y="36601"/>
                  </a:lnTo>
                  <a:lnTo>
                    <a:pt x="340245" y="66865"/>
                  </a:lnTo>
                  <a:lnTo>
                    <a:pt x="322135" y="80619"/>
                  </a:lnTo>
                  <a:lnTo>
                    <a:pt x="336626" y="96672"/>
                  </a:lnTo>
                  <a:lnTo>
                    <a:pt x="372364" y="70091"/>
                  </a:lnTo>
                  <a:lnTo>
                    <a:pt x="392734" y="53340"/>
                  </a:lnTo>
                  <a:lnTo>
                    <a:pt x="399821" y="59385"/>
                  </a:lnTo>
                  <a:lnTo>
                    <a:pt x="413105" y="70091"/>
                  </a:lnTo>
                  <a:lnTo>
                    <a:pt x="426567" y="80441"/>
                  </a:lnTo>
                  <a:lnTo>
                    <a:pt x="440728" y="90970"/>
                  </a:lnTo>
                  <a:lnTo>
                    <a:pt x="448843" y="96672"/>
                  </a:lnTo>
                  <a:lnTo>
                    <a:pt x="463346" y="80619"/>
                  </a:lnTo>
                  <a:close/>
                </a:path>
                <a:path w="623569" h="152400">
                  <a:moveTo>
                    <a:pt x="467829" y="121183"/>
                  </a:moveTo>
                  <a:lnTo>
                    <a:pt x="404825" y="121183"/>
                  </a:lnTo>
                  <a:lnTo>
                    <a:pt x="404825" y="84759"/>
                  </a:lnTo>
                  <a:lnTo>
                    <a:pt x="380657" y="84759"/>
                  </a:lnTo>
                  <a:lnTo>
                    <a:pt x="380657" y="121183"/>
                  </a:lnTo>
                  <a:lnTo>
                    <a:pt x="317639" y="121183"/>
                  </a:lnTo>
                  <a:lnTo>
                    <a:pt x="317639" y="142252"/>
                  </a:lnTo>
                  <a:lnTo>
                    <a:pt x="467829" y="142252"/>
                  </a:lnTo>
                  <a:lnTo>
                    <a:pt x="467829" y="121183"/>
                  </a:lnTo>
                  <a:close/>
                </a:path>
                <a:path w="623569" h="152400">
                  <a:moveTo>
                    <a:pt x="547928" y="6553"/>
                  </a:moveTo>
                  <a:lnTo>
                    <a:pt x="483882" y="6553"/>
                  </a:lnTo>
                  <a:lnTo>
                    <a:pt x="483882" y="27622"/>
                  </a:lnTo>
                  <a:lnTo>
                    <a:pt x="524459" y="27622"/>
                  </a:lnTo>
                  <a:lnTo>
                    <a:pt x="524459" y="62141"/>
                  </a:lnTo>
                  <a:lnTo>
                    <a:pt x="487464" y="108254"/>
                  </a:lnTo>
                  <a:lnTo>
                    <a:pt x="476808" y="120662"/>
                  </a:lnTo>
                  <a:lnTo>
                    <a:pt x="493725" y="134302"/>
                  </a:lnTo>
                  <a:lnTo>
                    <a:pt x="524624" y="98120"/>
                  </a:lnTo>
                  <a:lnTo>
                    <a:pt x="547928" y="59728"/>
                  </a:lnTo>
                  <a:lnTo>
                    <a:pt x="547928" y="6553"/>
                  </a:lnTo>
                  <a:close/>
                </a:path>
                <a:path w="623569" h="152400">
                  <a:moveTo>
                    <a:pt x="623201" y="0"/>
                  </a:moveTo>
                  <a:lnTo>
                    <a:pt x="599719" y="0"/>
                  </a:lnTo>
                  <a:lnTo>
                    <a:pt x="599719" y="52654"/>
                  </a:lnTo>
                  <a:lnTo>
                    <a:pt x="584530" y="52654"/>
                  </a:lnTo>
                  <a:lnTo>
                    <a:pt x="584530" y="1727"/>
                  </a:lnTo>
                  <a:lnTo>
                    <a:pt x="561403" y="1727"/>
                  </a:lnTo>
                  <a:lnTo>
                    <a:pt x="561403" y="147942"/>
                  </a:lnTo>
                  <a:lnTo>
                    <a:pt x="584530" y="147942"/>
                  </a:lnTo>
                  <a:lnTo>
                    <a:pt x="584530" y="75438"/>
                  </a:lnTo>
                  <a:lnTo>
                    <a:pt x="599719" y="75438"/>
                  </a:lnTo>
                  <a:lnTo>
                    <a:pt x="599719" y="152260"/>
                  </a:lnTo>
                  <a:lnTo>
                    <a:pt x="623201" y="152260"/>
                  </a:lnTo>
                  <a:lnTo>
                    <a:pt x="623201" y="75438"/>
                  </a:lnTo>
                  <a:lnTo>
                    <a:pt x="623201" y="52654"/>
                  </a:lnTo>
                  <a:lnTo>
                    <a:pt x="62320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733789" y="1083584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727695" y="1077457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95239" y="1144252"/>
              <a:ext cx="200653" cy="202347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2721907" y="1037565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715814" y="1031438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83358" y="1098234"/>
              <a:ext cx="200653" cy="20234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39312" y="4589901"/>
              <a:ext cx="308146" cy="15640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02325" y="4592943"/>
              <a:ext cx="309700" cy="153361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2721907" y="4031082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5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715814" y="4024955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83358" y="4091751"/>
              <a:ext cx="200653" cy="20234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0706620" y="7550404"/>
              <a:ext cx="454025" cy="153035"/>
            </a:xfrm>
            <a:custGeom>
              <a:avLst/>
              <a:gdLst/>
              <a:ahLst/>
              <a:cxnLst/>
              <a:rect l="l" t="t" r="r" b="b"/>
              <a:pathLst>
                <a:path w="454025" h="153034">
                  <a:moveTo>
                    <a:pt x="82524" y="28206"/>
                  </a:moveTo>
                  <a:lnTo>
                    <a:pt x="58699" y="28206"/>
                  </a:lnTo>
                  <a:lnTo>
                    <a:pt x="58699" y="106057"/>
                  </a:lnTo>
                  <a:lnTo>
                    <a:pt x="82524" y="106057"/>
                  </a:lnTo>
                  <a:lnTo>
                    <a:pt x="82524" y="28206"/>
                  </a:lnTo>
                  <a:close/>
                </a:path>
                <a:path w="454025" h="153034">
                  <a:moveTo>
                    <a:pt x="82524" y="7620"/>
                  </a:moveTo>
                  <a:lnTo>
                    <a:pt x="0" y="7620"/>
                  </a:lnTo>
                  <a:lnTo>
                    <a:pt x="0" y="27940"/>
                  </a:lnTo>
                  <a:lnTo>
                    <a:pt x="0" y="106680"/>
                  </a:lnTo>
                  <a:lnTo>
                    <a:pt x="0" y="127000"/>
                  </a:lnTo>
                  <a:lnTo>
                    <a:pt x="82524" y="127000"/>
                  </a:lnTo>
                  <a:lnTo>
                    <a:pt x="82524" y="106680"/>
                  </a:lnTo>
                  <a:lnTo>
                    <a:pt x="23825" y="106680"/>
                  </a:lnTo>
                  <a:lnTo>
                    <a:pt x="23825" y="27940"/>
                  </a:lnTo>
                  <a:lnTo>
                    <a:pt x="82524" y="27940"/>
                  </a:lnTo>
                  <a:lnTo>
                    <a:pt x="82524" y="7620"/>
                  </a:lnTo>
                  <a:close/>
                </a:path>
                <a:path w="454025" h="153034">
                  <a:moveTo>
                    <a:pt x="147942" y="53340"/>
                  </a:moveTo>
                  <a:lnTo>
                    <a:pt x="127228" y="53340"/>
                  </a:lnTo>
                  <a:lnTo>
                    <a:pt x="127228" y="0"/>
                  </a:lnTo>
                  <a:lnTo>
                    <a:pt x="103403" y="0"/>
                  </a:lnTo>
                  <a:lnTo>
                    <a:pt x="103403" y="53340"/>
                  </a:lnTo>
                  <a:lnTo>
                    <a:pt x="103403" y="76200"/>
                  </a:lnTo>
                  <a:lnTo>
                    <a:pt x="103403" y="152400"/>
                  </a:lnTo>
                  <a:lnTo>
                    <a:pt x="127228" y="152400"/>
                  </a:lnTo>
                  <a:lnTo>
                    <a:pt x="127228" y="76200"/>
                  </a:lnTo>
                  <a:lnTo>
                    <a:pt x="147942" y="76200"/>
                  </a:lnTo>
                  <a:lnTo>
                    <a:pt x="147942" y="53340"/>
                  </a:lnTo>
                  <a:close/>
                </a:path>
                <a:path w="454025" h="153034">
                  <a:moveTo>
                    <a:pt x="289331" y="2540"/>
                  </a:moveTo>
                  <a:lnTo>
                    <a:pt x="168833" y="2540"/>
                  </a:lnTo>
                  <a:lnTo>
                    <a:pt x="168833" y="24130"/>
                  </a:lnTo>
                  <a:lnTo>
                    <a:pt x="168833" y="50800"/>
                  </a:lnTo>
                  <a:lnTo>
                    <a:pt x="168833" y="72390"/>
                  </a:lnTo>
                  <a:lnTo>
                    <a:pt x="289331" y="72390"/>
                  </a:lnTo>
                  <a:lnTo>
                    <a:pt x="289331" y="51333"/>
                  </a:lnTo>
                  <a:lnTo>
                    <a:pt x="289331" y="50800"/>
                  </a:lnTo>
                  <a:lnTo>
                    <a:pt x="289331" y="24231"/>
                  </a:lnTo>
                  <a:lnTo>
                    <a:pt x="265506" y="24231"/>
                  </a:lnTo>
                  <a:lnTo>
                    <a:pt x="265506" y="50800"/>
                  </a:lnTo>
                  <a:lnTo>
                    <a:pt x="192659" y="50800"/>
                  </a:lnTo>
                  <a:lnTo>
                    <a:pt x="192659" y="24130"/>
                  </a:lnTo>
                  <a:lnTo>
                    <a:pt x="289331" y="24130"/>
                  </a:lnTo>
                  <a:lnTo>
                    <a:pt x="289331" y="2540"/>
                  </a:lnTo>
                  <a:close/>
                </a:path>
                <a:path w="454025" h="153034">
                  <a:moveTo>
                    <a:pt x="304177" y="87236"/>
                  </a:moveTo>
                  <a:lnTo>
                    <a:pt x="153987" y="87236"/>
                  </a:lnTo>
                  <a:lnTo>
                    <a:pt x="153987" y="108305"/>
                  </a:lnTo>
                  <a:lnTo>
                    <a:pt x="217004" y="108305"/>
                  </a:lnTo>
                  <a:lnTo>
                    <a:pt x="217004" y="153009"/>
                  </a:lnTo>
                  <a:lnTo>
                    <a:pt x="241173" y="153009"/>
                  </a:lnTo>
                  <a:lnTo>
                    <a:pt x="241173" y="108305"/>
                  </a:lnTo>
                  <a:lnTo>
                    <a:pt x="304177" y="108305"/>
                  </a:lnTo>
                  <a:lnTo>
                    <a:pt x="304177" y="87236"/>
                  </a:lnTo>
                  <a:close/>
                </a:path>
                <a:path w="454025" h="153034">
                  <a:moveTo>
                    <a:pt x="416560" y="107950"/>
                  </a:moveTo>
                  <a:lnTo>
                    <a:pt x="344919" y="107950"/>
                  </a:lnTo>
                  <a:lnTo>
                    <a:pt x="344919" y="76200"/>
                  </a:lnTo>
                  <a:lnTo>
                    <a:pt x="405345" y="76200"/>
                  </a:lnTo>
                  <a:lnTo>
                    <a:pt x="405345" y="55880"/>
                  </a:lnTo>
                  <a:lnTo>
                    <a:pt x="405345" y="26670"/>
                  </a:lnTo>
                  <a:lnTo>
                    <a:pt x="405345" y="6350"/>
                  </a:lnTo>
                  <a:lnTo>
                    <a:pt x="320929" y="6350"/>
                  </a:lnTo>
                  <a:lnTo>
                    <a:pt x="320929" y="26670"/>
                  </a:lnTo>
                  <a:lnTo>
                    <a:pt x="381520" y="26670"/>
                  </a:lnTo>
                  <a:lnTo>
                    <a:pt x="381520" y="55880"/>
                  </a:lnTo>
                  <a:lnTo>
                    <a:pt x="321094" y="55880"/>
                  </a:lnTo>
                  <a:lnTo>
                    <a:pt x="321094" y="76200"/>
                  </a:lnTo>
                  <a:lnTo>
                    <a:pt x="321094" y="107950"/>
                  </a:lnTo>
                  <a:lnTo>
                    <a:pt x="321094" y="128270"/>
                  </a:lnTo>
                  <a:lnTo>
                    <a:pt x="416560" y="128270"/>
                  </a:lnTo>
                  <a:lnTo>
                    <a:pt x="416560" y="107950"/>
                  </a:lnTo>
                  <a:close/>
                </a:path>
                <a:path w="454025" h="153034">
                  <a:moveTo>
                    <a:pt x="453504" y="584"/>
                  </a:moveTo>
                  <a:lnTo>
                    <a:pt x="429679" y="584"/>
                  </a:lnTo>
                  <a:lnTo>
                    <a:pt x="429679" y="153009"/>
                  </a:lnTo>
                  <a:lnTo>
                    <a:pt x="453504" y="153009"/>
                  </a:lnTo>
                  <a:lnTo>
                    <a:pt x="453504" y="58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564928" y="6958453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558835" y="6952326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6378" y="7019122"/>
              <a:ext cx="200653" cy="20234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0847" y="2167752"/>
              <a:ext cx="2398345" cy="137465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24556" y="5933297"/>
              <a:ext cx="1751060" cy="102188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31362" y="1818867"/>
              <a:ext cx="2112422" cy="137630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2221483"/>
              <a:ext cx="9157838" cy="806551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2246" y="4249108"/>
              <a:ext cx="5658023" cy="461410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00350" y="5252588"/>
              <a:ext cx="1898691" cy="149030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72577" y="6269058"/>
              <a:ext cx="3415422" cy="338367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4525" y="6741378"/>
              <a:ext cx="6442320" cy="3545621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0935037" y="7695699"/>
              <a:ext cx="3222625" cy="1957070"/>
            </a:xfrm>
            <a:custGeom>
              <a:avLst/>
              <a:gdLst/>
              <a:ahLst/>
              <a:cxnLst/>
              <a:rect l="l" t="t" r="r" b="b"/>
              <a:pathLst>
                <a:path w="3222625" h="1957070">
                  <a:moveTo>
                    <a:pt x="12283" y="0"/>
                  </a:moveTo>
                  <a:lnTo>
                    <a:pt x="3161" y="28360"/>
                  </a:lnTo>
                  <a:lnTo>
                    <a:pt x="0" y="53469"/>
                  </a:lnTo>
                  <a:lnTo>
                    <a:pt x="90" y="76410"/>
                  </a:lnTo>
                  <a:lnTo>
                    <a:pt x="722" y="98267"/>
                  </a:lnTo>
                  <a:lnTo>
                    <a:pt x="722" y="1635866"/>
                  </a:lnTo>
                  <a:lnTo>
                    <a:pt x="2841" y="1688928"/>
                  </a:lnTo>
                  <a:lnTo>
                    <a:pt x="9246" y="1736903"/>
                  </a:lnTo>
                  <a:lnTo>
                    <a:pt x="20005" y="1779880"/>
                  </a:lnTo>
                  <a:lnTo>
                    <a:pt x="35191" y="1817950"/>
                  </a:lnTo>
                  <a:lnTo>
                    <a:pt x="54872" y="1851202"/>
                  </a:lnTo>
                  <a:lnTo>
                    <a:pt x="108003" y="1903618"/>
                  </a:lnTo>
                  <a:lnTo>
                    <a:pt x="141594" y="1922961"/>
                  </a:lnTo>
                  <a:lnTo>
                    <a:pt x="179961" y="1937849"/>
                  </a:lnTo>
                  <a:lnTo>
                    <a:pt x="223176" y="1948371"/>
                  </a:lnTo>
                  <a:lnTo>
                    <a:pt x="271307" y="1954618"/>
                  </a:lnTo>
                  <a:lnTo>
                    <a:pt x="324427" y="1956680"/>
                  </a:lnTo>
                  <a:lnTo>
                    <a:pt x="656710" y="1956680"/>
                  </a:lnTo>
                  <a:lnTo>
                    <a:pt x="656710" y="277461"/>
                  </a:lnTo>
                  <a:lnTo>
                    <a:pt x="385122" y="277461"/>
                  </a:lnTo>
                  <a:lnTo>
                    <a:pt x="336620" y="273938"/>
                  </a:lnTo>
                  <a:lnTo>
                    <a:pt x="294080" y="262287"/>
                  </a:lnTo>
                  <a:lnTo>
                    <a:pt x="255875" y="240882"/>
                  </a:lnTo>
                  <a:lnTo>
                    <a:pt x="220379" y="208096"/>
                  </a:lnTo>
                  <a:lnTo>
                    <a:pt x="188105" y="173614"/>
                  </a:lnTo>
                  <a:lnTo>
                    <a:pt x="154867" y="139372"/>
                  </a:lnTo>
                  <a:lnTo>
                    <a:pt x="120666" y="105131"/>
                  </a:lnTo>
                  <a:lnTo>
                    <a:pt x="85502" y="70649"/>
                  </a:lnTo>
                  <a:lnTo>
                    <a:pt x="12283" y="0"/>
                  </a:lnTo>
                  <a:close/>
                </a:path>
                <a:path w="3222625" h="1957070">
                  <a:moveTo>
                    <a:pt x="2419071" y="274571"/>
                  </a:moveTo>
                  <a:lnTo>
                    <a:pt x="656710" y="274571"/>
                  </a:lnTo>
                  <a:lnTo>
                    <a:pt x="656710" y="1956680"/>
                  </a:lnTo>
                  <a:lnTo>
                    <a:pt x="945825" y="1956680"/>
                  </a:lnTo>
                  <a:lnTo>
                    <a:pt x="945825" y="277461"/>
                  </a:lnTo>
                  <a:lnTo>
                    <a:pt x="2419071" y="277461"/>
                  </a:lnTo>
                  <a:lnTo>
                    <a:pt x="2419071" y="274571"/>
                  </a:lnTo>
                  <a:close/>
                </a:path>
                <a:path w="3222625" h="1957070">
                  <a:moveTo>
                    <a:pt x="2419071" y="277461"/>
                  </a:moveTo>
                  <a:lnTo>
                    <a:pt x="945825" y="277461"/>
                  </a:lnTo>
                  <a:lnTo>
                    <a:pt x="945825" y="1956680"/>
                  </a:lnTo>
                  <a:lnTo>
                    <a:pt x="2419071" y="1956680"/>
                  </a:lnTo>
                  <a:lnTo>
                    <a:pt x="2419071" y="277461"/>
                  </a:lnTo>
                  <a:close/>
                </a:path>
                <a:path w="3222625" h="1957070">
                  <a:moveTo>
                    <a:pt x="2705272" y="274571"/>
                  </a:moveTo>
                  <a:lnTo>
                    <a:pt x="2419071" y="274571"/>
                  </a:lnTo>
                  <a:lnTo>
                    <a:pt x="2419071" y="1956680"/>
                  </a:lnTo>
                  <a:lnTo>
                    <a:pt x="2705272" y="1956680"/>
                  </a:lnTo>
                  <a:lnTo>
                    <a:pt x="2705272" y="274571"/>
                  </a:lnTo>
                  <a:close/>
                </a:path>
                <a:path w="3222625" h="1957070">
                  <a:moveTo>
                    <a:pt x="2913299" y="274571"/>
                  </a:moveTo>
                  <a:lnTo>
                    <a:pt x="2705272" y="274571"/>
                  </a:lnTo>
                  <a:lnTo>
                    <a:pt x="2705272" y="1956680"/>
                  </a:lnTo>
                  <a:lnTo>
                    <a:pt x="2916189" y="1956680"/>
                  </a:lnTo>
                  <a:lnTo>
                    <a:pt x="2968274" y="1954042"/>
                  </a:lnTo>
                  <a:lnTo>
                    <a:pt x="3015707" y="1946179"/>
                  </a:lnTo>
                  <a:lnTo>
                    <a:pt x="3058424" y="1933170"/>
                  </a:lnTo>
                  <a:lnTo>
                    <a:pt x="3096360" y="1915092"/>
                  </a:lnTo>
                  <a:lnTo>
                    <a:pt x="3129449" y="1892025"/>
                  </a:lnTo>
                  <a:lnTo>
                    <a:pt x="3157626" y="1864046"/>
                  </a:lnTo>
                  <a:lnTo>
                    <a:pt x="3180826" y="1831233"/>
                  </a:lnTo>
                  <a:lnTo>
                    <a:pt x="3198983" y="1793664"/>
                  </a:lnTo>
                  <a:lnTo>
                    <a:pt x="3212034" y="1751418"/>
                  </a:lnTo>
                  <a:lnTo>
                    <a:pt x="3219912" y="1704573"/>
                  </a:lnTo>
                  <a:lnTo>
                    <a:pt x="3222552" y="1653207"/>
                  </a:lnTo>
                  <a:lnTo>
                    <a:pt x="3222552" y="583825"/>
                  </a:lnTo>
                  <a:lnTo>
                    <a:pt x="3220040" y="530370"/>
                  </a:lnTo>
                  <a:lnTo>
                    <a:pt x="3212486" y="481944"/>
                  </a:lnTo>
                  <a:lnTo>
                    <a:pt x="3199863" y="438560"/>
                  </a:lnTo>
                  <a:lnTo>
                    <a:pt x="3182146" y="400231"/>
                  </a:lnTo>
                  <a:lnTo>
                    <a:pt x="3159308" y="366971"/>
                  </a:lnTo>
                  <a:lnTo>
                    <a:pt x="3131325" y="338792"/>
                  </a:lnTo>
                  <a:lnTo>
                    <a:pt x="3098169" y="315707"/>
                  </a:lnTo>
                  <a:lnTo>
                    <a:pt x="3059814" y="297729"/>
                  </a:lnTo>
                  <a:lnTo>
                    <a:pt x="3016235" y="284872"/>
                  </a:lnTo>
                  <a:lnTo>
                    <a:pt x="2967405" y="277148"/>
                  </a:lnTo>
                  <a:lnTo>
                    <a:pt x="2913299" y="274571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2052084" y="8624557"/>
              <a:ext cx="984250" cy="331470"/>
            </a:xfrm>
            <a:custGeom>
              <a:avLst/>
              <a:gdLst/>
              <a:ahLst/>
              <a:cxnLst/>
              <a:rect l="l" t="t" r="r" b="b"/>
              <a:pathLst>
                <a:path w="984250" h="331470">
                  <a:moveTo>
                    <a:pt x="179082" y="60286"/>
                  </a:moveTo>
                  <a:lnTo>
                    <a:pt x="127381" y="60286"/>
                  </a:lnTo>
                  <a:lnTo>
                    <a:pt x="127381" y="229247"/>
                  </a:lnTo>
                  <a:lnTo>
                    <a:pt x="179082" y="229247"/>
                  </a:lnTo>
                  <a:lnTo>
                    <a:pt x="179082" y="60286"/>
                  </a:lnTo>
                  <a:close/>
                </a:path>
                <a:path w="984250" h="331470">
                  <a:moveTo>
                    <a:pt x="179082" y="13970"/>
                  </a:moveTo>
                  <a:lnTo>
                    <a:pt x="0" y="13970"/>
                  </a:lnTo>
                  <a:lnTo>
                    <a:pt x="0" y="59690"/>
                  </a:lnTo>
                  <a:lnTo>
                    <a:pt x="0" y="229870"/>
                  </a:lnTo>
                  <a:lnTo>
                    <a:pt x="0" y="275590"/>
                  </a:lnTo>
                  <a:lnTo>
                    <a:pt x="179082" y="275590"/>
                  </a:lnTo>
                  <a:lnTo>
                    <a:pt x="179082" y="229870"/>
                  </a:lnTo>
                  <a:lnTo>
                    <a:pt x="51701" y="229870"/>
                  </a:lnTo>
                  <a:lnTo>
                    <a:pt x="51701" y="59690"/>
                  </a:lnTo>
                  <a:lnTo>
                    <a:pt x="179082" y="59690"/>
                  </a:lnTo>
                  <a:lnTo>
                    <a:pt x="179082" y="13970"/>
                  </a:lnTo>
                  <a:close/>
                </a:path>
                <a:path w="984250" h="331470">
                  <a:moveTo>
                    <a:pt x="321068" y="114300"/>
                  </a:moveTo>
                  <a:lnTo>
                    <a:pt x="276110" y="114300"/>
                  </a:lnTo>
                  <a:lnTo>
                    <a:pt x="276110" y="0"/>
                  </a:lnTo>
                  <a:lnTo>
                    <a:pt x="224409" y="0"/>
                  </a:lnTo>
                  <a:lnTo>
                    <a:pt x="224409" y="114300"/>
                  </a:lnTo>
                  <a:lnTo>
                    <a:pt x="224409" y="163830"/>
                  </a:lnTo>
                  <a:lnTo>
                    <a:pt x="224409" y="331470"/>
                  </a:lnTo>
                  <a:lnTo>
                    <a:pt x="276110" y="331470"/>
                  </a:lnTo>
                  <a:lnTo>
                    <a:pt x="276110" y="163830"/>
                  </a:lnTo>
                  <a:lnTo>
                    <a:pt x="321068" y="163830"/>
                  </a:lnTo>
                  <a:lnTo>
                    <a:pt x="321068" y="114300"/>
                  </a:lnTo>
                  <a:close/>
                </a:path>
                <a:path w="984250" h="331470">
                  <a:moveTo>
                    <a:pt x="627900" y="6350"/>
                  </a:moveTo>
                  <a:lnTo>
                    <a:pt x="576199" y="6350"/>
                  </a:lnTo>
                  <a:lnTo>
                    <a:pt x="576199" y="52070"/>
                  </a:lnTo>
                  <a:lnTo>
                    <a:pt x="576199" y="110490"/>
                  </a:lnTo>
                  <a:lnTo>
                    <a:pt x="418096" y="110490"/>
                  </a:lnTo>
                  <a:lnTo>
                    <a:pt x="418096" y="52070"/>
                  </a:lnTo>
                  <a:lnTo>
                    <a:pt x="576199" y="52070"/>
                  </a:lnTo>
                  <a:lnTo>
                    <a:pt x="576199" y="6350"/>
                  </a:lnTo>
                  <a:lnTo>
                    <a:pt x="366395" y="6350"/>
                  </a:lnTo>
                  <a:lnTo>
                    <a:pt x="366395" y="52070"/>
                  </a:lnTo>
                  <a:lnTo>
                    <a:pt x="366395" y="110490"/>
                  </a:lnTo>
                  <a:lnTo>
                    <a:pt x="366395" y="156210"/>
                  </a:lnTo>
                  <a:lnTo>
                    <a:pt x="627900" y="156210"/>
                  </a:lnTo>
                  <a:lnTo>
                    <a:pt x="627900" y="110490"/>
                  </a:lnTo>
                  <a:lnTo>
                    <a:pt x="627900" y="52070"/>
                  </a:lnTo>
                  <a:lnTo>
                    <a:pt x="627900" y="51676"/>
                  </a:lnTo>
                  <a:lnTo>
                    <a:pt x="627900" y="6350"/>
                  </a:lnTo>
                  <a:close/>
                </a:path>
                <a:path w="984250" h="331470">
                  <a:moveTo>
                    <a:pt x="660120" y="188417"/>
                  </a:moveTo>
                  <a:lnTo>
                    <a:pt x="334175" y="188417"/>
                  </a:lnTo>
                  <a:lnTo>
                    <a:pt x="334175" y="234124"/>
                  </a:lnTo>
                  <a:lnTo>
                    <a:pt x="470928" y="234124"/>
                  </a:lnTo>
                  <a:lnTo>
                    <a:pt x="470928" y="331152"/>
                  </a:lnTo>
                  <a:lnTo>
                    <a:pt x="523367" y="331152"/>
                  </a:lnTo>
                  <a:lnTo>
                    <a:pt x="523367" y="234124"/>
                  </a:lnTo>
                  <a:lnTo>
                    <a:pt x="660120" y="234124"/>
                  </a:lnTo>
                  <a:lnTo>
                    <a:pt x="660120" y="188417"/>
                  </a:lnTo>
                  <a:close/>
                </a:path>
                <a:path w="984250" h="331470">
                  <a:moveTo>
                    <a:pt x="903998" y="232410"/>
                  </a:moveTo>
                  <a:lnTo>
                    <a:pt x="748525" y="232410"/>
                  </a:lnTo>
                  <a:lnTo>
                    <a:pt x="748525" y="165100"/>
                  </a:lnTo>
                  <a:lnTo>
                    <a:pt x="879652" y="165100"/>
                  </a:lnTo>
                  <a:lnTo>
                    <a:pt x="879652" y="119380"/>
                  </a:lnTo>
                  <a:lnTo>
                    <a:pt x="879652" y="58420"/>
                  </a:lnTo>
                  <a:lnTo>
                    <a:pt x="879652" y="12700"/>
                  </a:lnTo>
                  <a:lnTo>
                    <a:pt x="696455" y="12700"/>
                  </a:lnTo>
                  <a:lnTo>
                    <a:pt x="696455" y="58420"/>
                  </a:lnTo>
                  <a:lnTo>
                    <a:pt x="827951" y="58420"/>
                  </a:lnTo>
                  <a:lnTo>
                    <a:pt x="827951" y="119380"/>
                  </a:lnTo>
                  <a:lnTo>
                    <a:pt x="696823" y="119380"/>
                  </a:lnTo>
                  <a:lnTo>
                    <a:pt x="696823" y="165100"/>
                  </a:lnTo>
                  <a:lnTo>
                    <a:pt x="696823" y="232410"/>
                  </a:lnTo>
                  <a:lnTo>
                    <a:pt x="696823" y="278130"/>
                  </a:lnTo>
                  <a:lnTo>
                    <a:pt x="903998" y="278130"/>
                  </a:lnTo>
                  <a:lnTo>
                    <a:pt x="903998" y="232410"/>
                  </a:lnTo>
                  <a:close/>
                </a:path>
                <a:path w="984250" h="331470">
                  <a:moveTo>
                    <a:pt x="984173" y="342"/>
                  </a:moveTo>
                  <a:lnTo>
                    <a:pt x="932472" y="342"/>
                  </a:lnTo>
                  <a:lnTo>
                    <a:pt x="932472" y="331152"/>
                  </a:lnTo>
                  <a:lnTo>
                    <a:pt x="984173" y="331152"/>
                  </a:lnTo>
                  <a:lnTo>
                    <a:pt x="984173" y="34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1184589" y="8369439"/>
              <a:ext cx="303530" cy="390525"/>
            </a:xfrm>
            <a:custGeom>
              <a:avLst/>
              <a:gdLst/>
              <a:ahLst/>
              <a:cxnLst/>
              <a:rect l="l" t="t" r="r" b="b"/>
              <a:pathLst>
                <a:path w="303529" h="390525">
                  <a:moveTo>
                    <a:pt x="257551" y="390288"/>
                  </a:moveTo>
                  <a:lnTo>
                    <a:pt x="45566" y="390288"/>
                  </a:lnTo>
                  <a:lnTo>
                    <a:pt x="24764" y="381373"/>
                  </a:lnTo>
                  <a:lnTo>
                    <a:pt x="9410" y="366019"/>
                  </a:lnTo>
                  <a:lnTo>
                    <a:pt x="0" y="345217"/>
                  </a:lnTo>
                  <a:lnTo>
                    <a:pt x="0" y="45071"/>
                  </a:lnTo>
                  <a:lnTo>
                    <a:pt x="9410" y="24269"/>
                  </a:lnTo>
                  <a:lnTo>
                    <a:pt x="24764" y="8915"/>
                  </a:lnTo>
                  <a:lnTo>
                    <a:pt x="45566" y="0"/>
                  </a:lnTo>
                  <a:lnTo>
                    <a:pt x="252598" y="0"/>
                  </a:lnTo>
                  <a:lnTo>
                    <a:pt x="273400" y="8915"/>
                  </a:lnTo>
                  <a:lnTo>
                    <a:pt x="288754" y="24269"/>
                  </a:lnTo>
                  <a:lnTo>
                    <a:pt x="298164" y="45071"/>
                  </a:lnTo>
                  <a:lnTo>
                    <a:pt x="298164" y="61416"/>
                  </a:lnTo>
                  <a:lnTo>
                    <a:pt x="73302" y="61416"/>
                  </a:lnTo>
                  <a:lnTo>
                    <a:pt x="68350" y="66368"/>
                  </a:lnTo>
                  <a:lnTo>
                    <a:pt x="68350" y="153540"/>
                  </a:lnTo>
                  <a:lnTo>
                    <a:pt x="257551" y="153540"/>
                  </a:lnTo>
                  <a:lnTo>
                    <a:pt x="278353" y="162455"/>
                  </a:lnTo>
                  <a:lnTo>
                    <a:pt x="293707" y="177809"/>
                  </a:lnTo>
                  <a:lnTo>
                    <a:pt x="303117" y="198611"/>
                  </a:lnTo>
                  <a:lnTo>
                    <a:pt x="303117" y="214956"/>
                  </a:lnTo>
                  <a:lnTo>
                    <a:pt x="68350" y="214956"/>
                  </a:lnTo>
                  <a:lnTo>
                    <a:pt x="68350" y="323919"/>
                  </a:lnTo>
                  <a:lnTo>
                    <a:pt x="73302" y="328872"/>
                  </a:lnTo>
                  <a:lnTo>
                    <a:pt x="303117" y="328872"/>
                  </a:lnTo>
                  <a:lnTo>
                    <a:pt x="303117" y="345217"/>
                  </a:lnTo>
                  <a:lnTo>
                    <a:pt x="293707" y="366019"/>
                  </a:lnTo>
                  <a:lnTo>
                    <a:pt x="278353" y="381373"/>
                  </a:lnTo>
                  <a:lnTo>
                    <a:pt x="257551" y="390288"/>
                  </a:lnTo>
                  <a:close/>
                </a:path>
                <a:path w="303529" h="390525">
                  <a:moveTo>
                    <a:pt x="298164" y="106982"/>
                  </a:moveTo>
                  <a:lnTo>
                    <a:pt x="229814" y="106982"/>
                  </a:lnTo>
                  <a:lnTo>
                    <a:pt x="229814" y="66368"/>
                  </a:lnTo>
                  <a:lnTo>
                    <a:pt x="224861" y="61416"/>
                  </a:lnTo>
                  <a:lnTo>
                    <a:pt x="298164" y="61416"/>
                  </a:lnTo>
                  <a:lnTo>
                    <a:pt x="298164" y="106982"/>
                  </a:lnTo>
                  <a:close/>
                </a:path>
                <a:path w="303529" h="390525">
                  <a:moveTo>
                    <a:pt x="303117" y="328872"/>
                  </a:moveTo>
                  <a:lnTo>
                    <a:pt x="229814" y="328872"/>
                  </a:lnTo>
                  <a:lnTo>
                    <a:pt x="234767" y="323919"/>
                  </a:lnTo>
                  <a:lnTo>
                    <a:pt x="234767" y="219908"/>
                  </a:lnTo>
                  <a:lnTo>
                    <a:pt x="229814" y="214956"/>
                  </a:lnTo>
                  <a:lnTo>
                    <a:pt x="303117" y="214956"/>
                  </a:lnTo>
                  <a:lnTo>
                    <a:pt x="303117" y="328872"/>
                  </a:lnTo>
                  <a:close/>
                </a:path>
              </a:pathLst>
            </a:custGeom>
            <a:solidFill>
              <a:srgbClr val="008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700438" y="1110967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694345" y="1104840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4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4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61888" y="1171635"/>
              <a:ext cx="200653" cy="202347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273304" y="7486027"/>
              <a:ext cx="699775" cy="1443445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10395560" y="4574107"/>
              <a:ext cx="871855" cy="163195"/>
            </a:xfrm>
            <a:custGeom>
              <a:avLst/>
              <a:gdLst/>
              <a:ahLst/>
              <a:cxnLst/>
              <a:rect l="l" t="t" r="r" b="b"/>
              <a:pathLst>
                <a:path w="871854" h="163195">
                  <a:moveTo>
                    <a:pt x="71132" y="10363"/>
                  </a:moveTo>
                  <a:lnTo>
                    <a:pt x="7086" y="10363"/>
                  </a:lnTo>
                  <a:lnTo>
                    <a:pt x="7086" y="31419"/>
                  </a:lnTo>
                  <a:lnTo>
                    <a:pt x="47650" y="31419"/>
                  </a:lnTo>
                  <a:lnTo>
                    <a:pt x="47650" y="65951"/>
                  </a:lnTo>
                  <a:lnTo>
                    <a:pt x="10655" y="112064"/>
                  </a:lnTo>
                  <a:lnTo>
                    <a:pt x="0" y="124472"/>
                  </a:lnTo>
                  <a:lnTo>
                    <a:pt x="16916" y="138099"/>
                  </a:lnTo>
                  <a:lnTo>
                    <a:pt x="47815" y="101917"/>
                  </a:lnTo>
                  <a:lnTo>
                    <a:pt x="71132" y="63525"/>
                  </a:lnTo>
                  <a:lnTo>
                    <a:pt x="71132" y="10363"/>
                  </a:lnTo>
                  <a:close/>
                </a:path>
                <a:path w="871854" h="163195">
                  <a:moveTo>
                    <a:pt x="146392" y="3797"/>
                  </a:moveTo>
                  <a:lnTo>
                    <a:pt x="122910" y="3797"/>
                  </a:lnTo>
                  <a:lnTo>
                    <a:pt x="122910" y="56451"/>
                  </a:lnTo>
                  <a:lnTo>
                    <a:pt x="107721" y="56451"/>
                  </a:lnTo>
                  <a:lnTo>
                    <a:pt x="107721" y="5524"/>
                  </a:lnTo>
                  <a:lnTo>
                    <a:pt x="84594" y="5524"/>
                  </a:lnTo>
                  <a:lnTo>
                    <a:pt x="84594" y="151739"/>
                  </a:lnTo>
                  <a:lnTo>
                    <a:pt x="107721" y="151739"/>
                  </a:lnTo>
                  <a:lnTo>
                    <a:pt x="107721" y="79235"/>
                  </a:lnTo>
                  <a:lnTo>
                    <a:pt x="122910" y="79235"/>
                  </a:lnTo>
                  <a:lnTo>
                    <a:pt x="122910" y="156057"/>
                  </a:lnTo>
                  <a:lnTo>
                    <a:pt x="146392" y="156057"/>
                  </a:lnTo>
                  <a:lnTo>
                    <a:pt x="146392" y="79235"/>
                  </a:lnTo>
                  <a:lnTo>
                    <a:pt x="146392" y="56451"/>
                  </a:lnTo>
                  <a:lnTo>
                    <a:pt x="146392" y="3797"/>
                  </a:lnTo>
                  <a:close/>
                </a:path>
                <a:path w="871854" h="163195">
                  <a:moveTo>
                    <a:pt x="261023" y="75438"/>
                  </a:moveTo>
                  <a:lnTo>
                    <a:pt x="255841" y="71120"/>
                  </a:lnTo>
                  <a:lnTo>
                    <a:pt x="247726" y="63881"/>
                  </a:lnTo>
                  <a:lnTo>
                    <a:pt x="244106" y="60426"/>
                  </a:lnTo>
                  <a:lnTo>
                    <a:pt x="233400" y="50241"/>
                  </a:lnTo>
                  <a:lnTo>
                    <a:pt x="229260" y="46443"/>
                  </a:lnTo>
                  <a:lnTo>
                    <a:pt x="226326" y="43853"/>
                  </a:lnTo>
                  <a:lnTo>
                    <a:pt x="223215" y="36080"/>
                  </a:lnTo>
                  <a:lnTo>
                    <a:pt x="223215" y="6908"/>
                  </a:lnTo>
                  <a:lnTo>
                    <a:pt x="199047" y="6908"/>
                  </a:lnTo>
                  <a:lnTo>
                    <a:pt x="199047" y="36080"/>
                  </a:lnTo>
                  <a:lnTo>
                    <a:pt x="195935" y="43853"/>
                  </a:lnTo>
                  <a:lnTo>
                    <a:pt x="193001" y="46443"/>
                  </a:lnTo>
                  <a:lnTo>
                    <a:pt x="184543" y="54381"/>
                  </a:lnTo>
                  <a:lnTo>
                    <a:pt x="168148" y="69392"/>
                  </a:lnTo>
                  <a:lnTo>
                    <a:pt x="158127" y="78206"/>
                  </a:lnTo>
                  <a:lnTo>
                    <a:pt x="172466" y="94602"/>
                  </a:lnTo>
                  <a:lnTo>
                    <a:pt x="178600" y="89484"/>
                  </a:lnTo>
                  <a:lnTo>
                    <a:pt x="211137" y="60426"/>
                  </a:lnTo>
                  <a:lnTo>
                    <a:pt x="215963" y="64909"/>
                  </a:lnTo>
                  <a:lnTo>
                    <a:pt x="224599" y="72682"/>
                  </a:lnTo>
                  <a:lnTo>
                    <a:pt x="233222" y="80276"/>
                  </a:lnTo>
                  <a:lnTo>
                    <a:pt x="242201" y="87693"/>
                  </a:lnTo>
                  <a:lnTo>
                    <a:pt x="247383" y="91846"/>
                  </a:lnTo>
                  <a:lnTo>
                    <a:pt x="261023" y="75438"/>
                  </a:lnTo>
                  <a:close/>
                </a:path>
                <a:path w="871854" h="163195">
                  <a:moveTo>
                    <a:pt x="297967" y="3797"/>
                  </a:moveTo>
                  <a:lnTo>
                    <a:pt x="274142" y="3797"/>
                  </a:lnTo>
                  <a:lnTo>
                    <a:pt x="274142" y="29349"/>
                  </a:lnTo>
                  <a:lnTo>
                    <a:pt x="245491" y="29349"/>
                  </a:lnTo>
                  <a:lnTo>
                    <a:pt x="245491" y="50406"/>
                  </a:lnTo>
                  <a:lnTo>
                    <a:pt x="274142" y="50406"/>
                  </a:lnTo>
                  <a:lnTo>
                    <a:pt x="274142" y="112903"/>
                  </a:lnTo>
                  <a:lnTo>
                    <a:pt x="297967" y="112903"/>
                  </a:lnTo>
                  <a:lnTo>
                    <a:pt x="297967" y="3797"/>
                  </a:lnTo>
                  <a:close/>
                </a:path>
                <a:path w="871854" h="163195">
                  <a:moveTo>
                    <a:pt x="301586" y="133794"/>
                  </a:moveTo>
                  <a:lnTo>
                    <a:pt x="202666" y="133794"/>
                  </a:lnTo>
                  <a:lnTo>
                    <a:pt x="202666" y="100990"/>
                  </a:lnTo>
                  <a:lnTo>
                    <a:pt x="178854" y="100990"/>
                  </a:lnTo>
                  <a:lnTo>
                    <a:pt x="178854" y="154851"/>
                  </a:lnTo>
                  <a:lnTo>
                    <a:pt x="301586" y="154851"/>
                  </a:lnTo>
                  <a:lnTo>
                    <a:pt x="301586" y="133794"/>
                  </a:lnTo>
                  <a:close/>
                </a:path>
                <a:path w="871854" h="163195">
                  <a:moveTo>
                    <a:pt x="398437" y="0"/>
                  </a:moveTo>
                  <a:lnTo>
                    <a:pt x="373405" y="0"/>
                  </a:lnTo>
                  <a:lnTo>
                    <a:pt x="317296" y="162788"/>
                  </a:lnTo>
                  <a:lnTo>
                    <a:pt x="342328" y="162788"/>
                  </a:lnTo>
                  <a:lnTo>
                    <a:pt x="398437" y="0"/>
                  </a:lnTo>
                  <a:close/>
                </a:path>
                <a:path w="871854" h="163195">
                  <a:moveTo>
                    <a:pt x="512546" y="109105"/>
                  </a:moveTo>
                  <a:lnTo>
                    <a:pt x="494766" y="109105"/>
                  </a:lnTo>
                  <a:lnTo>
                    <a:pt x="494766" y="31419"/>
                  </a:lnTo>
                  <a:lnTo>
                    <a:pt x="509955" y="31419"/>
                  </a:lnTo>
                  <a:lnTo>
                    <a:pt x="509955" y="10363"/>
                  </a:lnTo>
                  <a:lnTo>
                    <a:pt x="470941" y="10363"/>
                  </a:lnTo>
                  <a:lnTo>
                    <a:pt x="470941" y="31419"/>
                  </a:lnTo>
                  <a:lnTo>
                    <a:pt x="470941" y="109105"/>
                  </a:lnTo>
                  <a:lnTo>
                    <a:pt x="448157" y="109105"/>
                  </a:lnTo>
                  <a:lnTo>
                    <a:pt x="448157" y="31419"/>
                  </a:lnTo>
                  <a:lnTo>
                    <a:pt x="470941" y="31419"/>
                  </a:lnTo>
                  <a:lnTo>
                    <a:pt x="470941" y="10363"/>
                  </a:lnTo>
                  <a:lnTo>
                    <a:pt x="410171" y="10363"/>
                  </a:lnTo>
                  <a:lnTo>
                    <a:pt x="410171" y="31419"/>
                  </a:lnTo>
                  <a:lnTo>
                    <a:pt x="424332" y="31419"/>
                  </a:lnTo>
                  <a:lnTo>
                    <a:pt x="424332" y="109105"/>
                  </a:lnTo>
                  <a:lnTo>
                    <a:pt x="408444" y="109105"/>
                  </a:lnTo>
                  <a:lnTo>
                    <a:pt x="408444" y="130162"/>
                  </a:lnTo>
                  <a:lnTo>
                    <a:pt x="512546" y="130162"/>
                  </a:lnTo>
                  <a:lnTo>
                    <a:pt x="512546" y="109105"/>
                  </a:lnTo>
                  <a:close/>
                </a:path>
                <a:path w="871854" h="163195">
                  <a:moveTo>
                    <a:pt x="547763" y="3797"/>
                  </a:moveTo>
                  <a:lnTo>
                    <a:pt x="523938" y="3797"/>
                  </a:lnTo>
                  <a:lnTo>
                    <a:pt x="523938" y="156235"/>
                  </a:lnTo>
                  <a:lnTo>
                    <a:pt x="547763" y="156235"/>
                  </a:lnTo>
                  <a:lnTo>
                    <a:pt x="547763" y="3797"/>
                  </a:lnTo>
                  <a:close/>
                </a:path>
                <a:path w="871854" h="163195">
                  <a:moveTo>
                    <a:pt x="703821" y="74333"/>
                  </a:moveTo>
                  <a:lnTo>
                    <a:pt x="603694" y="74333"/>
                  </a:lnTo>
                  <a:lnTo>
                    <a:pt x="603694" y="29883"/>
                  </a:lnTo>
                  <a:lnTo>
                    <a:pt x="702094" y="29883"/>
                  </a:lnTo>
                  <a:lnTo>
                    <a:pt x="702094" y="8293"/>
                  </a:lnTo>
                  <a:lnTo>
                    <a:pt x="579869" y="8293"/>
                  </a:lnTo>
                  <a:lnTo>
                    <a:pt x="579869" y="29883"/>
                  </a:lnTo>
                  <a:lnTo>
                    <a:pt x="579869" y="74333"/>
                  </a:lnTo>
                  <a:lnTo>
                    <a:pt x="579869" y="95923"/>
                  </a:lnTo>
                  <a:lnTo>
                    <a:pt x="703821" y="95923"/>
                  </a:lnTo>
                  <a:lnTo>
                    <a:pt x="703821" y="74333"/>
                  </a:lnTo>
                  <a:close/>
                </a:path>
                <a:path w="871854" h="163195">
                  <a:moveTo>
                    <a:pt x="716076" y="124980"/>
                  </a:moveTo>
                  <a:lnTo>
                    <a:pt x="565886" y="124980"/>
                  </a:lnTo>
                  <a:lnTo>
                    <a:pt x="565886" y="146050"/>
                  </a:lnTo>
                  <a:lnTo>
                    <a:pt x="716076" y="146050"/>
                  </a:lnTo>
                  <a:lnTo>
                    <a:pt x="716076" y="124980"/>
                  </a:lnTo>
                  <a:close/>
                </a:path>
                <a:path w="871854" h="163195">
                  <a:moveTo>
                    <a:pt x="798423" y="45580"/>
                  </a:moveTo>
                  <a:lnTo>
                    <a:pt x="774941" y="45580"/>
                  </a:lnTo>
                  <a:lnTo>
                    <a:pt x="774941" y="65430"/>
                  </a:lnTo>
                  <a:lnTo>
                    <a:pt x="798423" y="65430"/>
                  </a:lnTo>
                  <a:lnTo>
                    <a:pt x="798423" y="45580"/>
                  </a:lnTo>
                  <a:close/>
                </a:path>
                <a:path w="871854" h="163195">
                  <a:moveTo>
                    <a:pt x="798423" y="6045"/>
                  </a:moveTo>
                  <a:lnTo>
                    <a:pt x="774941" y="6045"/>
                  </a:lnTo>
                  <a:lnTo>
                    <a:pt x="774941" y="24803"/>
                  </a:lnTo>
                  <a:lnTo>
                    <a:pt x="753021" y="24803"/>
                  </a:lnTo>
                  <a:lnTo>
                    <a:pt x="753021" y="5753"/>
                  </a:lnTo>
                  <a:lnTo>
                    <a:pt x="729538" y="5753"/>
                  </a:lnTo>
                  <a:lnTo>
                    <a:pt x="729538" y="24803"/>
                  </a:lnTo>
                  <a:lnTo>
                    <a:pt x="729538" y="45123"/>
                  </a:lnTo>
                  <a:lnTo>
                    <a:pt x="729538" y="65443"/>
                  </a:lnTo>
                  <a:lnTo>
                    <a:pt x="729538" y="85763"/>
                  </a:lnTo>
                  <a:lnTo>
                    <a:pt x="798423" y="85763"/>
                  </a:lnTo>
                  <a:lnTo>
                    <a:pt x="798423" y="65443"/>
                  </a:lnTo>
                  <a:lnTo>
                    <a:pt x="753021" y="65443"/>
                  </a:lnTo>
                  <a:lnTo>
                    <a:pt x="753021" y="45123"/>
                  </a:lnTo>
                  <a:lnTo>
                    <a:pt x="798423" y="45123"/>
                  </a:lnTo>
                  <a:lnTo>
                    <a:pt x="798423" y="25209"/>
                  </a:lnTo>
                  <a:lnTo>
                    <a:pt x="798423" y="24803"/>
                  </a:lnTo>
                  <a:lnTo>
                    <a:pt x="798423" y="6045"/>
                  </a:lnTo>
                  <a:close/>
                </a:path>
                <a:path w="871854" h="163195">
                  <a:moveTo>
                    <a:pt x="871448" y="97193"/>
                  </a:moveTo>
                  <a:lnTo>
                    <a:pt x="748182" y="97193"/>
                  </a:lnTo>
                  <a:lnTo>
                    <a:pt x="748182" y="118783"/>
                  </a:lnTo>
                  <a:lnTo>
                    <a:pt x="847623" y="118783"/>
                  </a:lnTo>
                  <a:lnTo>
                    <a:pt x="847623" y="156883"/>
                  </a:lnTo>
                  <a:lnTo>
                    <a:pt x="871448" y="156883"/>
                  </a:lnTo>
                  <a:lnTo>
                    <a:pt x="871448" y="118783"/>
                  </a:lnTo>
                  <a:lnTo>
                    <a:pt x="871448" y="97193"/>
                  </a:lnTo>
                  <a:close/>
                </a:path>
                <a:path w="871854" h="163195">
                  <a:moveTo>
                    <a:pt x="871448" y="34963"/>
                  </a:moveTo>
                  <a:lnTo>
                    <a:pt x="834504" y="34963"/>
                  </a:lnTo>
                  <a:lnTo>
                    <a:pt x="834504" y="5753"/>
                  </a:lnTo>
                  <a:lnTo>
                    <a:pt x="811364" y="5753"/>
                  </a:lnTo>
                  <a:lnTo>
                    <a:pt x="811364" y="34963"/>
                  </a:lnTo>
                  <a:lnTo>
                    <a:pt x="811364" y="57823"/>
                  </a:lnTo>
                  <a:lnTo>
                    <a:pt x="811364" y="92113"/>
                  </a:lnTo>
                  <a:lnTo>
                    <a:pt x="834504" y="92113"/>
                  </a:lnTo>
                  <a:lnTo>
                    <a:pt x="834504" y="57823"/>
                  </a:lnTo>
                  <a:lnTo>
                    <a:pt x="847966" y="57823"/>
                  </a:lnTo>
                  <a:lnTo>
                    <a:pt x="847966" y="91490"/>
                  </a:lnTo>
                  <a:lnTo>
                    <a:pt x="871448" y="91490"/>
                  </a:lnTo>
                  <a:lnTo>
                    <a:pt x="871448" y="57823"/>
                  </a:lnTo>
                  <a:lnTo>
                    <a:pt x="871448" y="57492"/>
                  </a:lnTo>
                  <a:lnTo>
                    <a:pt x="871448" y="34963"/>
                  </a:lnTo>
                  <a:close/>
                </a:path>
                <a:path w="871854" h="163195">
                  <a:moveTo>
                    <a:pt x="871448" y="3797"/>
                  </a:moveTo>
                  <a:lnTo>
                    <a:pt x="847966" y="3797"/>
                  </a:lnTo>
                  <a:lnTo>
                    <a:pt x="847966" y="34696"/>
                  </a:lnTo>
                  <a:lnTo>
                    <a:pt x="871448" y="34696"/>
                  </a:lnTo>
                  <a:lnTo>
                    <a:pt x="871448" y="379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194513" y="4075617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5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188419" y="4069489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55963" y="4136285"/>
              <a:ext cx="200653" cy="202347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838001" y="1855117"/>
              <a:ext cx="1363980" cy="508634"/>
            </a:xfrm>
            <a:custGeom>
              <a:avLst/>
              <a:gdLst/>
              <a:ahLst/>
              <a:cxnLst/>
              <a:rect l="l" t="t" r="r" b="b"/>
              <a:pathLst>
                <a:path w="1363980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  <a:path w="1363980" h="508635">
                  <a:moveTo>
                    <a:pt x="583218" y="427919"/>
                  </a:moveTo>
                  <a:lnTo>
                    <a:pt x="717494" y="427919"/>
                  </a:lnTo>
                  <a:lnTo>
                    <a:pt x="736482" y="508620"/>
                  </a:lnTo>
                  <a:lnTo>
                    <a:pt x="908057" y="508620"/>
                  </a:lnTo>
                  <a:lnTo>
                    <a:pt x="776494" y="0"/>
                  </a:lnTo>
                  <a:lnTo>
                    <a:pt x="524896" y="0"/>
                  </a:lnTo>
                  <a:lnTo>
                    <a:pt x="393333" y="508620"/>
                  </a:lnTo>
                  <a:lnTo>
                    <a:pt x="564908" y="508620"/>
                  </a:lnTo>
                  <a:lnTo>
                    <a:pt x="583218" y="427919"/>
                  </a:lnTo>
                  <a:close/>
                </a:path>
                <a:path w="1363980" h="508635">
                  <a:moveTo>
                    <a:pt x="655103" y="155977"/>
                  </a:moveTo>
                  <a:lnTo>
                    <a:pt x="687655" y="298390"/>
                  </a:lnTo>
                  <a:lnTo>
                    <a:pt x="613057" y="298390"/>
                  </a:lnTo>
                  <a:lnTo>
                    <a:pt x="646287" y="155977"/>
                  </a:lnTo>
                  <a:lnTo>
                    <a:pt x="655103" y="155977"/>
                  </a:lnTo>
                  <a:close/>
                </a:path>
                <a:path w="1363980" h="508635">
                  <a:moveTo>
                    <a:pt x="1231540" y="508620"/>
                  </a:moveTo>
                  <a:lnTo>
                    <a:pt x="939252" y="508620"/>
                  </a:lnTo>
                  <a:lnTo>
                    <a:pt x="939252" y="0"/>
                  </a:lnTo>
                  <a:lnTo>
                    <a:pt x="1203057" y="0"/>
                  </a:lnTo>
                  <a:lnTo>
                    <a:pt x="1245887" y="445"/>
                  </a:lnTo>
                  <a:lnTo>
                    <a:pt x="1288315" y="12016"/>
                  </a:lnTo>
                  <a:lnTo>
                    <a:pt x="1325529" y="45797"/>
                  </a:lnTo>
                  <a:lnTo>
                    <a:pt x="1338689" y="111218"/>
                  </a:lnTo>
                  <a:lnTo>
                    <a:pt x="1338382" y="143436"/>
                  </a:lnTo>
                  <a:lnTo>
                    <a:pt x="1319023" y="195649"/>
                  </a:lnTo>
                  <a:lnTo>
                    <a:pt x="1285358" y="228693"/>
                  </a:lnTo>
                  <a:lnTo>
                    <a:pt x="1265448" y="234643"/>
                  </a:lnTo>
                  <a:lnTo>
                    <a:pt x="1265448" y="239390"/>
                  </a:lnTo>
                  <a:lnTo>
                    <a:pt x="1322297" y="251025"/>
                  </a:lnTo>
                  <a:lnTo>
                    <a:pt x="1351490" y="268890"/>
                  </a:lnTo>
                  <a:lnTo>
                    <a:pt x="1362245" y="305575"/>
                  </a:lnTo>
                  <a:lnTo>
                    <a:pt x="1363781" y="373666"/>
                  </a:lnTo>
                  <a:lnTo>
                    <a:pt x="1363278" y="409529"/>
                  </a:lnTo>
                  <a:lnTo>
                    <a:pt x="1350191" y="449339"/>
                  </a:lnTo>
                  <a:lnTo>
                    <a:pt x="1311886" y="493028"/>
                  </a:lnTo>
                  <a:lnTo>
                    <a:pt x="1271249" y="508043"/>
                  </a:lnTo>
                  <a:lnTo>
                    <a:pt x="1231540" y="50862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31536" y="2152491"/>
              <a:ext cx="113931" cy="10036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31536" y="1957858"/>
              <a:ext cx="98333" cy="92908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323010" y="1842910"/>
              <a:ext cx="2787015" cy="1272540"/>
            </a:xfrm>
            <a:custGeom>
              <a:avLst/>
              <a:gdLst/>
              <a:ahLst/>
              <a:cxnLst/>
              <a:rect l="l" t="t" r="r" b="b"/>
              <a:pathLst>
                <a:path w="2787015" h="1272539">
                  <a:moveTo>
                    <a:pt x="1261255" y="390620"/>
                  </a:moveTo>
                  <a:lnTo>
                    <a:pt x="1098496" y="390620"/>
                  </a:lnTo>
                  <a:lnTo>
                    <a:pt x="1098496" y="12206"/>
                  </a:lnTo>
                  <a:lnTo>
                    <a:pt x="935738" y="12206"/>
                  </a:lnTo>
                  <a:lnTo>
                    <a:pt x="935738" y="520827"/>
                  </a:lnTo>
                  <a:lnTo>
                    <a:pt x="1261255" y="520827"/>
                  </a:lnTo>
                  <a:lnTo>
                    <a:pt x="1261255" y="390620"/>
                  </a:lnTo>
                  <a:close/>
                </a:path>
                <a:path w="2787015" h="1272539">
                  <a:moveTo>
                    <a:pt x="1631531" y="210908"/>
                  </a:moveTo>
                  <a:lnTo>
                    <a:pt x="1468772" y="210908"/>
                  </a:lnTo>
                  <a:lnTo>
                    <a:pt x="1468772" y="142413"/>
                  </a:lnTo>
                  <a:lnTo>
                    <a:pt x="1643738" y="142413"/>
                  </a:lnTo>
                  <a:lnTo>
                    <a:pt x="1664083" y="12206"/>
                  </a:lnTo>
                  <a:lnTo>
                    <a:pt x="1306014" y="12206"/>
                  </a:lnTo>
                  <a:lnTo>
                    <a:pt x="1306014" y="520827"/>
                  </a:lnTo>
                  <a:lnTo>
                    <a:pt x="1668152" y="520827"/>
                  </a:lnTo>
                  <a:lnTo>
                    <a:pt x="1668152" y="390620"/>
                  </a:lnTo>
                  <a:lnTo>
                    <a:pt x="1468772" y="390620"/>
                  </a:lnTo>
                  <a:lnTo>
                    <a:pt x="1468772" y="328908"/>
                  </a:lnTo>
                  <a:lnTo>
                    <a:pt x="1631531" y="328908"/>
                  </a:lnTo>
                  <a:lnTo>
                    <a:pt x="1631531" y="210908"/>
                  </a:lnTo>
                  <a:close/>
                </a:path>
                <a:path w="2787015" h="1272539">
                  <a:moveTo>
                    <a:pt x="1916125" y="267195"/>
                  </a:moveTo>
                  <a:lnTo>
                    <a:pt x="1916310" y="226023"/>
                  </a:lnTo>
                  <a:lnTo>
                    <a:pt x="1921131" y="177121"/>
                  </a:lnTo>
                  <a:lnTo>
                    <a:pt x="1935293" y="117104"/>
                  </a:lnTo>
                  <a:lnTo>
                    <a:pt x="1968004" y="63747"/>
                  </a:lnTo>
                  <a:lnTo>
                    <a:pt x="1998394" y="33314"/>
                  </a:lnTo>
                  <a:lnTo>
                    <a:pt x="2042263" y="15597"/>
                  </a:lnTo>
                  <a:lnTo>
                    <a:pt x="2091090" y="1949"/>
                  </a:lnTo>
                  <a:lnTo>
                    <a:pt x="2156194" y="0"/>
                  </a:lnTo>
                  <a:lnTo>
                    <a:pt x="2196507" y="243"/>
                  </a:lnTo>
                  <a:lnTo>
                    <a:pt x="2242929" y="6580"/>
                  </a:lnTo>
                  <a:lnTo>
                    <a:pt x="2297368" y="25123"/>
                  </a:lnTo>
                  <a:lnTo>
                    <a:pt x="2344383" y="63747"/>
                  </a:lnTo>
                  <a:lnTo>
                    <a:pt x="2370493" y="98545"/>
                  </a:lnTo>
                  <a:lnTo>
                    <a:pt x="2384395" y="146821"/>
                  </a:lnTo>
                  <a:lnTo>
                    <a:pt x="2394779" y="199760"/>
                  </a:lnTo>
                  <a:lnTo>
                    <a:pt x="2396263" y="267195"/>
                  </a:lnTo>
                  <a:lnTo>
                    <a:pt x="2396093" y="306396"/>
                  </a:lnTo>
                  <a:lnTo>
                    <a:pt x="2391685" y="353645"/>
                  </a:lnTo>
                  <a:lnTo>
                    <a:pt x="2378710" y="412835"/>
                  </a:lnTo>
                  <a:lnTo>
                    <a:pt x="2347096" y="466574"/>
                  </a:lnTo>
                  <a:lnTo>
                    <a:pt x="2317257" y="497727"/>
                  </a:lnTo>
                  <a:lnTo>
                    <a:pt x="2273176" y="516419"/>
                  </a:lnTo>
                  <a:lnTo>
                    <a:pt x="2223713" y="530957"/>
                  </a:lnTo>
                  <a:lnTo>
                    <a:pt x="2156194" y="533034"/>
                  </a:lnTo>
                  <a:lnTo>
                    <a:pt x="2114693" y="532774"/>
                  </a:lnTo>
                  <a:lnTo>
                    <a:pt x="2067169" y="526025"/>
                  </a:lnTo>
                  <a:lnTo>
                    <a:pt x="2011926" y="506294"/>
                  </a:lnTo>
                  <a:lnTo>
                    <a:pt x="1965291" y="466574"/>
                  </a:lnTo>
                  <a:lnTo>
                    <a:pt x="1939903" y="431267"/>
                  </a:lnTo>
                  <a:lnTo>
                    <a:pt x="1926975" y="383500"/>
                  </a:lnTo>
                  <a:lnTo>
                    <a:pt x="1917481" y="331578"/>
                  </a:lnTo>
                  <a:lnTo>
                    <a:pt x="1916125" y="267195"/>
                  </a:lnTo>
                  <a:close/>
                </a:path>
                <a:path w="2787015" h="1272539">
                  <a:moveTo>
                    <a:pt x="2091090" y="182425"/>
                  </a:moveTo>
                  <a:lnTo>
                    <a:pt x="2091090" y="394011"/>
                  </a:lnTo>
                  <a:lnTo>
                    <a:pt x="2158906" y="394011"/>
                  </a:lnTo>
                  <a:lnTo>
                    <a:pt x="2198436" y="390721"/>
                  </a:lnTo>
                  <a:lnTo>
                    <a:pt x="2221975" y="350609"/>
                  </a:lnTo>
                  <a:lnTo>
                    <a:pt x="2221975" y="139022"/>
                  </a:lnTo>
                  <a:lnTo>
                    <a:pt x="2153481" y="139022"/>
                  </a:lnTo>
                  <a:lnTo>
                    <a:pt x="2134429" y="139144"/>
                  </a:lnTo>
                  <a:lnTo>
                    <a:pt x="2097384" y="151765"/>
                  </a:lnTo>
                  <a:lnTo>
                    <a:pt x="2091090" y="182425"/>
                  </a:lnTo>
                  <a:close/>
                </a:path>
                <a:path w="2787015" h="1272539">
                  <a:moveTo>
                    <a:pt x="2754332" y="210908"/>
                  </a:moveTo>
                  <a:lnTo>
                    <a:pt x="2615987" y="210908"/>
                  </a:lnTo>
                  <a:lnTo>
                    <a:pt x="2615987" y="142413"/>
                  </a:lnTo>
                  <a:lnTo>
                    <a:pt x="2766539" y="142413"/>
                  </a:lnTo>
                  <a:lnTo>
                    <a:pt x="2786883" y="12206"/>
                  </a:lnTo>
                  <a:lnTo>
                    <a:pt x="2453228" y="12206"/>
                  </a:lnTo>
                  <a:lnTo>
                    <a:pt x="2453228" y="520827"/>
                  </a:lnTo>
                  <a:lnTo>
                    <a:pt x="2615987" y="520827"/>
                  </a:lnTo>
                  <a:lnTo>
                    <a:pt x="2615987" y="332298"/>
                  </a:lnTo>
                  <a:lnTo>
                    <a:pt x="2754332" y="332298"/>
                  </a:lnTo>
                  <a:lnTo>
                    <a:pt x="2754332" y="210908"/>
                  </a:lnTo>
                  <a:close/>
                </a:path>
                <a:path w="2787015" h="1272539">
                  <a:moveTo>
                    <a:pt x="362137" y="1114077"/>
                  </a:moveTo>
                  <a:lnTo>
                    <a:pt x="374344" y="1251065"/>
                  </a:lnTo>
                  <a:lnTo>
                    <a:pt x="342958" y="1263219"/>
                  </a:lnTo>
                  <a:lnTo>
                    <a:pt x="319074" y="1269460"/>
                  </a:lnTo>
                  <a:lnTo>
                    <a:pt x="290613" y="1271760"/>
                  </a:lnTo>
                  <a:lnTo>
                    <a:pt x="245494" y="1272088"/>
                  </a:lnTo>
                  <a:lnTo>
                    <a:pt x="202801" y="1271839"/>
                  </a:lnTo>
                  <a:lnTo>
                    <a:pt x="154037" y="1265365"/>
                  </a:lnTo>
                  <a:lnTo>
                    <a:pt x="97581" y="1246429"/>
                  </a:lnTo>
                  <a:lnTo>
                    <a:pt x="50183" y="1207663"/>
                  </a:lnTo>
                  <a:lnTo>
                    <a:pt x="24456" y="1172907"/>
                  </a:lnTo>
                  <a:lnTo>
                    <a:pt x="11189" y="1124927"/>
                  </a:lnTo>
                  <a:lnTo>
                    <a:pt x="1398" y="1072455"/>
                  </a:lnTo>
                  <a:lnTo>
                    <a:pt x="0" y="1006249"/>
                  </a:lnTo>
                  <a:lnTo>
                    <a:pt x="164" y="967048"/>
                  </a:lnTo>
                  <a:lnTo>
                    <a:pt x="4434" y="919800"/>
                  </a:lnTo>
                  <a:lnTo>
                    <a:pt x="17012" y="860604"/>
                  </a:lnTo>
                  <a:lnTo>
                    <a:pt x="48149" y="806531"/>
                  </a:lnTo>
                  <a:lnTo>
                    <a:pt x="77691" y="775039"/>
                  </a:lnTo>
                  <a:lnTo>
                    <a:pt x="121729" y="756008"/>
                  </a:lnTo>
                  <a:lnTo>
                    <a:pt x="171278" y="741173"/>
                  </a:lnTo>
                  <a:lnTo>
                    <a:pt x="239390" y="739054"/>
                  </a:lnTo>
                  <a:lnTo>
                    <a:pt x="248710" y="739080"/>
                  </a:lnTo>
                  <a:lnTo>
                    <a:pt x="293558" y="742572"/>
                  </a:lnTo>
                  <a:lnTo>
                    <a:pt x="337660" y="749401"/>
                  </a:lnTo>
                  <a:lnTo>
                    <a:pt x="374344" y="760077"/>
                  </a:lnTo>
                  <a:lnTo>
                    <a:pt x="349931" y="884858"/>
                  </a:lnTo>
                  <a:lnTo>
                    <a:pt x="317898" y="878193"/>
                  </a:lnTo>
                  <a:lnTo>
                    <a:pt x="297119" y="874771"/>
                  </a:lnTo>
                  <a:lnTo>
                    <a:pt x="278501" y="873510"/>
                  </a:lnTo>
                  <a:lnTo>
                    <a:pt x="252954" y="873330"/>
                  </a:lnTo>
                  <a:lnTo>
                    <a:pt x="227205" y="873457"/>
                  </a:lnTo>
                  <a:lnTo>
                    <a:pt x="182118" y="886554"/>
                  </a:lnTo>
                  <a:lnTo>
                    <a:pt x="174965" y="914019"/>
                  </a:lnTo>
                  <a:lnTo>
                    <a:pt x="174965" y="1126962"/>
                  </a:lnTo>
                  <a:lnTo>
                    <a:pt x="215978" y="1133028"/>
                  </a:lnTo>
                  <a:lnTo>
                    <a:pt x="239390" y="1133743"/>
                  </a:lnTo>
                  <a:lnTo>
                    <a:pt x="279455" y="1133436"/>
                  </a:lnTo>
                  <a:lnTo>
                    <a:pt x="305596" y="1131285"/>
                  </a:lnTo>
                  <a:lnTo>
                    <a:pt x="329321" y="1125447"/>
                  </a:lnTo>
                  <a:lnTo>
                    <a:pt x="362137" y="1114077"/>
                  </a:lnTo>
                  <a:close/>
                </a:path>
                <a:path w="2787015" h="1272539">
                  <a:moveTo>
                    <a:pt x="1099977" y="1179180"/>
                  </a:moveTo>
                  <a:lnTo>
                    <a:pt x="1234252" y="1179180"/>
                  </a:lnTo>
                  <a:lnTo>
                    <a:pt x="1253241" y="1259881"/>
                  </a:lnTo>
                  <a:lnTo>
                    <a:pt x="1424816" y="1259881"/>
                  </a:lnTo>
                  <a:lnTo>
                    <a:pt x="1293252" y="751261"/>
                  </a:lnTo>
                  <a:lnTo>
                    <a:pt x="1041655" y="751261"/>
                  </a:lnTo>
                  <a:lnTo>
                    <a:pt x="910091" y="1259881"/>
                  </a:lnTo>
                  <a:lnTo>
                    <a:pt x="1081666" y="1259881"/>
                  </a:lnTo>
                  <a:lnTo>
                    <a:pt x="1099977" y="1179180"/>
                  </a:lnTo>
                  <a:close/>
                </a:path>
                <a:path w="2787015" h="1272539">
                  <a:moveTo>
                    <a:pt x="1171862" y="907238"/>
                  </a:moveTo>
                  <a:lnTo>
                    <a:pt x="1204413" y="1049651"/>
                  </a:lnTo>
                  <a:lnTo>
                    <a:pt x="1129816" y="1049651"/>
                  </a:lnTo>
                  <a:lnTo>
                    <a:pt x="1163046" y="907238"/>
                  </a:lnTo>
                  <a:lnTo>
                    <a:pt x="1171862" y="907238"/>
                  </a:lnTo>
                  <a:close/>
                </a:path>
                <a:path w="2787015" h="1272539">
                  <a:moveTo>
                    <a:pt x="1811367" y="1090341"/>
                  </a:moveTo>
                  <a:lnTo>
                    <a:pt x="1899528" y="1259881"/>
                  </a:lnTo>
                  <a:lnTo>
                    <a:pt x="1720494" y="1259881"/>
                  </a:lnTo>
                  <a:lnTo>
                    <a:pt x="1654034" y="1108651"/>
                  </a:lnTo>
                  <a:lnTo>
                    <a:pt x="1618770" y="1108651"/>
                  </a:lnTo>
                  <a:lnTo>
                    <a:pt x="1618770" y="1259881"/>
                  </a:lnTo>
                  <a:lnTo>
                    <a:pt x="1456011" y="1259881"/>
                  </a:lnTo>
                  <a:lnTo>
                    <a:pt x="1456011" y="751261"/>
                  </a:lnTo>
                  <a:lnTo>
                    <a:pt x="1712356" y="751261"/>
                  </a:lnTo>
                  <a:lnTo>
                    <a:pt x="1813508" y="754047"/>
                  </a:lnTo>
                  <a:lnTo>
                    <a:pt x="1865451" y="773555"/>
                  </a:lnTo>
                  <a:lnTo>
                    <a:pt x="1884588" y="826505"/>
                  </a:lnTo>
                  <a:lnTo>
                    <a:pt x="1887321" y="929617"/>
                  </a:lnTo>
                  <a:lnTo>
                    <a:pt x="1886135" y="1000792"/>
                  </a:lnTo>
                  <a:lnTo>
                    <a:pt x="1877827" y="1041259"/>
                  </a:lnTo>
                  <a:lnTo>
                    <a:pt x="1855278" y="1066086"/>
                  </a:lnTo>
                  <a:lnTo>
                    <a:pt x="1811367" y="1090341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33303" y="2715901"/>
              <a:ext cx="110540" cy="118678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3242884" y="2594171"/>
              <a:ext cx="398780" cy="508634"/>
            </a:xfrm>
            <a:custGeom>
              <a:avLst/>
              <a:gdLst/>
              <a:ahLst/>
              <a:cxnLst/>
              <a:rect l="l" t="t" r="r" b="b"/>
              <a:pathLst>
                <a:path w="398779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37996" y="1842922"/>
              <a:ext cx="3272154" cy="533400"/>
            </a:xfrm>
            <a:custGeom>
              <a:avLst/>
              <a:gdLst/>
              <a:ahLst/>
              <a:cxnLst/>
              <a:rect l="l" t="t" r="r" b="b"/>
              <a:pathLst>
                <a:path w="3272154" h="533400">
                  <a:moveTo>
                    <a:pt x="398754" y="12090"/>
                  </a:moveTo>
                  <a:lnTo>
                    <a:pt x="0" y="12090"/>
                  </a:lnTo>
                  <a:lnTo>
                    <a:pt x="0" y="142900"/>
                  </a:lnTo>
                  <a:lnTo>
                    <a:pt x="117995" y="142900"/>
                  </a:lnTo>
                  <a:lnTo>
                    <a:pt x="117995" y="521360"/>
                  </a:lnTo>
                  <a:lnTo>
                    <a:pt x="280758" y="521360"/>
                  </a:lnTo>
                  <a:lnTo>
                    <a:pt x="280758" y="142900"/>
                  </a:lnTo>
                  <a:lnTo>
                    <a:pt x="398754" y="142900"/>
                  </a:lnTo>
                  <a:lnTo>
                    <a:pt x="398754" y="12090"/>
                  </a:lnTo>
                  <a:close/>
                </a:path>
                <a:path w="3272154" h="533400">
                  <a:moveTo>
                    <a:pt x="908050" y="520827"/>
                  </a:moveTo>
                  <a:lnTo>
                    <a:pt x="887183" y="440118"/>
                  </a:lnTo>
                  <a:lnTo>
                    <a:pt x="853681" y="310591"/>
                  </a:lnTo>
                  <a:lnTo>
                    <a:pt x="816838" y="168173"/>
                  </a:lnTo>
                  <a:lnTo>
                    <a:pt x="776490" y="12204"/>
                  </a:lnTo>
                  <a:lnTo>
                    <a:pt x="687654" y="12204"/>
                  </a:lnTo>
                  <a:lnTo>
                    <a:pt x="687654" y="310591"/>
                  </a:lnTo>
                  <a:lnTo>
                    <a:pt x="613054" y="310591"/>
                  </a:lnTo>
                  <a:lnTo>
                    <a:pt x="646290" y="168173"/>
                  </a:lnTo>
                  <a:lnTo>
                    <a:pt x="655104" y="168173"/>
                  </a:lnTo>
                  <a:lnTo>
                    <a:pt x="687654" y="310591"/>
                  </a:lnTo>
                  <a:lnTo>
                    <a:pt x="687654" y="12204"/>
                  </a:lnTo>
                  <a:lnTo>
                    <a:pt x="524891" y="12204"/>
                  </a:lnTo>
                  <a:lnTo>
                    <a:pt x="393331" y="520827"/>
                  </a:lnTo>
                  <a:lnTo>
                    <a:pt x="564908" y="520827"/>
                  </a:lnTo>
                  <a:lnTo>
                    <a:pt x="583222" y="440118"/>
                  </a:lnTo>
                  <a:lnTo>
                    <a:pt x="717486" y="440118"/>
                  </a:lnTo>
                  <a:lnTo>
                    <a:pt x="736485" y="520827"/>
                  </a:lnTo>
                  <a:lnTo>
                    <a:pt x="908050" y="520827"/>
                  </a:lnTo>
                  <a:close/>
                </a:path>
                <a:path w="3272154" h="533400">
                  <a:moveTo>
                    <a:pt x="1363776" y="385864"/>
                  </a:moveTo>
                  <a:lnTo>
                    <a:pt x="1362252" y="318046"/>
                  </a:lnTo>
                  <a:lnTo>
                    <a:pt x="1351483" y="281089"/>
                  </a:lnTo>
                  <a:lnTo>
                    <a:pt x="1265440" y="251587"/>
                  </a:lnTo>
                  <a:lnTo>
                    <a:pt x="1265440" y="246849"/>
                  </a:lnTo>
                  <a:lnTo>
                    <a:pt x="1307122" y="225056"/>
                  </a:lnTo>
                  <a:lnTo>
                    <a:pt x="1330388" y="189941"/>
                  </a:lnTo>
                  <a:lnTo>
                    <a:pt x="1338694" y="123418"/>
                  </a:lnTo>
                  <a:lnTo>
                    <a:pt x="1338199" y="91605"/>
                  </a:lnTo>
                  <a:lnTo>
                    <a:pt x="1307490" y="40678"/>
                  </a:lnTo>
                  <a:lnTo>
                    <a:pt x="1271041" y="15760"/>
                  </a:lnTo>
                  <a:lnTo>
                    <a:pt x="1203058" y="12204"/>
                  </a:lnTo>
                  <a:lnTo>
                    <a:pt x="1198981" y="12204"/>
                  </a:lnTo>
                  <a:lnTo>
                    <a:pt x="1198981" y="359422"/>
                  </a:lnTo>
                  <a:lnTo>
                    <a:pt x="1198448" y="383730"/>
                  </a:lnTo>
                  <a:lnTo>
                    <a:pt x="1194663" y="396214"/>
                  </a:lnTo>
                  <a:lnTo>
                    <a:pt x="1184402" y="400812"/>
                  </a:lnTo>
                  <a:lnTo>
                    <a:pt x="1164399" y="401459"/>
                  </a:lnTo>
                  <a:lnTo>
                    <a:pt x="1102004" y="401459"/>
                  </a:lnTo>
                  <a:lnTo>
                    <a:pt x="1102004" y="318046"/>
                  </a:lnTo>
                  <a:lnTo>
                    <a:pt x="1165758" y="318046"/>
                  </a:lnTo>
                  <a:lnTo>
                    <a:pt x="1184973" y="318693"/>
                  </a:lnTo>
                  <a:lnTo>
                    <a:pt x="1194828" y="323227"/>
                  </a:lnTo>
                  <a:lnTo>
                    <a:pt x="1198473" y="335508"/>
                  </a:lnTo>
                  <a:lnTo>
                    <a:pt x="1198981" y="359422"/>
                  </a:lnTo>
                  <a:lnTo>
                    <a:pt x="1198981" y="12204"/>
                  </a:lnTo>
                  <a:lnTo>
                    <a:pt x="1183386" y="12204"/>
                  </a:lnTo>
                  <a:lnTo>
                    <a:pt x="1183386" y="161391"/>
                  </a:lnTo>
                  <a:lnTo>
                    <a:pt x="1182903" y="183349"/>
                  </a:lnTo>
                  <a:lnTo>
                    <a:pt x="1179487" y="194627"/>
                  </a:lnTo>
                  <a:lnTo>
                    <a:pt x="1170228" y="198780"/>
                  </a:lnTo>
                  <a:lnTo>
                    <a:pt x="1152194" y="199377"/>
                  </a:lnTo>
                  <a:lnTo>
                    <a:pt x="1102004" y="199377"/>
                  </a:lnTo>
                  <a:lnTo>
                    <a:pt x="1102004" y="123418"/>
                  </a:lnTo>
                  <a:lnTo>
                    <a:pt x="1153553" y="123418"/>
                  </a:lnTo>
                  <a:lnTo>
                    <a:pt x="1170800" y="124015"/>
                  </a:lnTo>
                  <a:lnTo>
                    <a:pt x="1179664" y="128168"/>
                  </a:lnTo>
                  <a:lnTo>
                    <a:pt x="1182928" y="139446"/>
                  </a:lnTo>
                  <a:lnTo>
                    <a:pt x="1183386" y="161391"/>
                  </a:lnTo>
                  <a:lnTo>
                    <a:pt x="1183386" y="12204"/>
                  </a:lnTo>
                  <a:lnTo>
                    <a:pt x="939253" y="12204"/>
                  </a:lnTo>
                  <a:lnTo>
                    <a:pt x="939253" y="520827"/>
                  </a:lnTo>
                  <a:lnTo>
                    <a:pt x="1231544" y="520827"/>
                  </a:lnTo>
                  <a:lnTo>
                    <a:pt x="1271244" y="520242"/>
                  </a:lnTo>
                  <a:lnTo>
                    <a:pt x="1311884" y="505231"/>
                  </a:lnTo>
                  <a:lnTo>
                    <a:pt x="1350187" y="461543"/>
                  </a:lnTo>
                  <a:lnTo>
                    <a:pt x="1363281" y="421728"/>
                  </a:lnTo>
                  <a:lnTo>
                    <a:pt x="1363560" y="401459"/>
                  </a:lnTo>
                  <a:lnTo>
                    <a:pt x="1363776" y="385864"/>
                  </a:lnTo>
                  <a:close/>
                </a:path>
                <a:path w="3272154" h="533400">
                  <a:moveTo>
                    <a:pt x="1746262" y="390550"/>
                  </a:moveTo>
                  <a:lnTo>
                    <a:pt x="1583499" y="390550"/>
                  </a:lnTo>
                  <a:lnTo>
                    <a:pt x="1583499" y="12090"/>
                  </a:lnTo>
                  <a:lnTo>
                    <a:pt x="1420749" y="12090"/>
                  </a:lnTo>
                  <a:lnTo>
                    <a:pt x="1420749" y="390550"/>
                  </a:lnTo>
                  <a:lnTo>
                    <a:pt x="1420749" y="521360"/>
                  </a:lnTo>
                  <a:lnTo>
                    <a:pt x="1746262" y="521360"/>
                  </a:lnTo>
                  <a:lnTo>
                    <a:pt x="1746262" y="390550"/>
                  </a:lnTo>
                  <a:close/>
                </a:path>
                <a:path w="3272154" h="533400">
                  <a:moveTo>
                    <a:pt x="2153158" y="390613"/>
                  </a:moveTo>
                  <a:lnTo>
                    <a:pt x="1953780" y="390613"/>
                  </a:lnTo>
                  <a:lnTo>
                    <a:pt x="1953780" y="328904"/>
                  </a:lnTo>
                  <a:lnTo>
                    <a:pt x="2116544" y="328904"/>
                  </a:lnTo>
                  <a:lnTo>
                    <a:pt x="2116544" y="210908"/>
                  </a:lnTo>
                  <a:lnTo>
                    <a:pt x="1953780" y="210908"/>
                  </a:lnTo>
                  <a:lnTo>
                    <a:pt x="1953780" y="142405"/>
                  </a:lnTo>
                  <a:lnTo>
                    <a:pt x="2128748" y="142405"/>
                  </a:lnTo>
                  <a:lnTo>
                    <a:pt x="2149094" y="12204"/>
                  </a:lnTo>
                  <a:lnTo>
                    <a:pt x="1791017" y="12204"/>
                  </a:lnTo>
                  <a:lnTo>
                    <a:pt x="1791017" y="520827"/>
                  </a:lnTo>
                  <a:lnTo>
                    <a:pt x="2153158" y="520827"/>
                  </a:lnTo>
                  <a:lnTo>
                    <a:pt x="2153158" y="390613"/>
                  </a:lnTo>
                  <a:close/>
                </a:path>
                <a:path w="3272154" h="533400">
                  <a:moveTo>
                    <a:pt x="2881274" y="267195"/>
                  </a:moveTo>
                  <a:lnTo>
                    <a:pt x="2881084" y="226021"/>
                  </a:lnTo>
                  <a:lnTo>
                    <a:pt x="2876258" y="177114"/>
                  </a:lnTo>
                  <a:lnTo>
                    <a:pt x="2867482" y="139014"/>
                  </a:lnTo>
                  <a:lnTo>
                    <a:pt x="2862097" y="117094"/>
                  </a:lnTo>
                  <a:lnTo>
                    <a:pt x="2829395" y="63741"/>
                  </a:lnTo>
                  <a:lnTo>
                    <a:pt x="2799042" y="33312"/>
                  </a:lnTo>
                  <a:lnTo>
                    <a:pt x="2755468" y="15595"/>
                  </a:lnTo>
                  <a:lnTo>
                    <a:pt x="2706979" y="1981"/>
                  </a:lnTo>
                  <a:lnTo>
                    <a:pt x="2706979" y="139014"/>
                  </a:lnTo>
                  <a:lnTo>
                    <a:pt x="2706941" y="353644"/>
                  </a:lnTo>
                  <a:lnTo>
                    <a:pt x="2683446" y="390715"/>
                  </a:lnTo>
                  <a:lnTo>
                    <a:pt x="2643911" y="394004"/>
                  </a:lnTo>
                  <a:lnTo>
                    <a:pt x="2576093" y="394004"/>
                  </a:lnTo>
                  <a:lnTo>
                    <a:pt x="2576169" y="177114"/>
                  </a:lnTo>
                  <a:lnTo>
                    <a:pt x="2600147" y="142303"/>
                  </a:lnTo>
                  <a:lnTo>
                    <a:pt x="2638488" y="139014"/>
                  </a:lnTo>
                  <a:lnTo>
                    <a:pt x="2706979" y="139014"/>
                  </a:lnTo>
                  <a:lnTo>
                    <a:pt x="2706979" y="1981"/>
                  </a:lnTo>
                  <a:lnTo>
                    <a:pt x="2706852" y="1943"/>
                  </a:lnTo>
                  <a:lnTo>
                    <a:pt x="2681516" y="241"/>
                  </a:lnTo>
                  <a:lnTo>
                    <a:pt x="2641206" y="0"/>
                  </a:lnTo>
                  <a:lnTo>
                    <a:pt x="2601277" y="241"/>
                  </a:lnTo>
                  <a:lnTo>
                    <a:pt x="2554986" y="6578"/>
                  </a:lnTo>
                  <a:lnTo>
                    <a:pt x="2500172" y="25120"/>
                  </a:lnTo>
                  <a:lnTo>
                    <a:pt x="2453017" y="63741"/>
                  </a:lnTo>
                  <a:lnTo>
                    <a:pt x="2426906" y="98539"/>
                  </a:lnTo>
                  <a:lnTo>
                    <a:pt x="2413000" y="146812"/>
                  </a:lnTo>
                  <a:lnTo>
                    <a:pt x="2402611" y="199758"/>
                  </a:lnTo>
                  <a:lnTo>
                    <a:pt x="2401138" y="267195"/>
                  </a:lnTo>
                  <a:lnTo>
                    <a:pt x="2401303" y="306387"/>
                  </a:lnTo>
                  <a:lnTo>
                    <a:pt x="2405710" y="353644"/>
                  </a:lnTo>
                  <a:lnTo>
                    <a:pt x="2418689" y="412826"/>
                  </a:lnTo>
                  <a:lnTo>
                    <a:pt x="2450300" y="466572"/>
                  </a:lnTo>
                  <a:lnTo>
                    <a:pt x="2480132" y="497725"/>
                  </a:lnTo>
                  <a:lnTo>
                    <a:pt x="2524214" y="516420"/>
                  </a:lnTo>
                  <a:lnTo>
                    <a:pt x="2573680" y="530948"/>
                  </a:lnTo>
                  <a:lnTo>
                    <a:pt x="2641206" y="533031"/>
                  </a:lnTo>
                  <a:lnTo>
                    <a:pt x="2682697" y="532765"/>
                  </a:lnTo>
                  <a:lnTo>
                    <a:pt x="2730220" y="526021"/>
                  </a:lnTo>
                  <a:lnTo>
                    <a:pt x="2785465" y="506285"/>
                  </a:lnTo>
                  <a:lnTo>
                    <a:pt x="2832100" y="466572"/>
                  </a:lnTo>
                  <a:lnTo>
                    <a:pt x="2857487" y="431266"/>
                  </a:lnTo>
                  <a:lnTo>
                    <a:pt x="2868015" y="394004"/>
                  </a:lnTo>
                  <a:lnTo>
                    <a:pt x="2870416" y="383489"/>
                  </a:lnTo>
                  <a:lnTo>
                    <a:pt x="2876689" y="353644"/>
                  </a:lnTo>
                  <a:lnTo>
                    <a:pt x="2879915" y="331571"/>
                  </a:lnTo>
                  <a:lnTo>
                    <a:pt x="2881096" y="306387"/>
                  </a:lnTo>
                  <a:lnTo>
                    <a:pt x="2881274" y="267195"/>
                  </a:lnTo>
                  <a:close/>
                </a:path>
                <a:path w="3272154" h="533400">
                  <a:moveTo>
                    <a:pt x="3271888" y="12204"/>
                  </a:moveTo>
                  <a:lnTo>
                    <a:pt x="2938234" y="12204"/>
                  </a:lnTo>
                  <a:lnTo>
                    <a:pt x="2938234" y="520827"/>
                  </a:lnTo>
                  <a:lnTo>
                    <a:pt x="3100997" y="520827"/>
                  </a:lnTo>
                  <a:lnTo>
                    <a:pt x="3100997" y="332295"/>
                  </a:lnTo>
                  <a:lnTo>
                    <a:pt x="3239338" y="332295"/>
                  </a:lnTo>
                  <a:lnTo>
                    <a:pt x="3239338" y="210908"/>
                  </a:lnTo>
                  <a:lnTo>
                    <a:pt x="3100997" y="210908"/>
                  </a:lnTo>
                  <a:lnTo>
                    <a:pt x="3100997" y="142405"/>
                  </a:lnTo>
                  <a:lnTo>
                    <a:pt x="3251543" y="142405"/>
                  </a:lnTo>
                  <a:lnTo>
                    <a:pt x="3271888" y="12204"/>
                  </a:lnTo>
                  <a:close/>
                </a:path>
              </a:pathLst>
            </a:custGeom>
            <a:solidFill>
              <a:srgbClr val="252525">
                <a:alpha val="9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323009" y="2581998"/>
              <a:ext cx="2319020" cy="533400"/>
            </a:xfrm>
            <a:custGeom>
              <a:avLst/>
              <a:gdLst/>
              <a:ahLst/>
              <a:cxnLst/>
              <a:rect l="l" t="t" r="r" b="b"/>
              <a:pathLst>
                <a:path w="2319020" h="533400">
                  <a:moveTo>
                    <a:pt x="374345" y="20993"/>
                  </a:moveTo>
                  <a:lnTo>
                    <a:pt x="330682" y="8915"/>
                  </a:lnTo>
                  <a:lnTo>
                    <a:pt x="285775" y="2692"/>
                  </a:lnTo>
                  <a:lnTo>
                    <a:pt x="248704" y="0"/>
                  </a:lnTo>
                  <a:lnTo>
                    <a:pt x="197497" y="241"/>
                  </a:lnTo>
                  <a:lnTo>
                    <a:pt x="149694" y="7124"/>
                  </a:lnTo>
                  <a:lnTo>
                    <a:pt x="94449" y="27254"/>
                  </a:lnTo>
                  <a:lnTo>
                    <a:pt x="48145" y="67449"/>
                  </a:lnTo>
                  <a:lnTo>
                    <a:pt x="23088" y="103047"/>
                  </a:lnTo>
                  <a:lnTo>
                    <a:pt x="10502" y="150863"/>
                  </a:lnTo>
                  <a:lnTo>
                    <a:pt x="1308" y="202780"/>
                  </a:lnTo>
                  <a:lnTo>
                    <a:pt x="0" y="267169"/>
                  </a:lnTo>
                  <a:lnTo>
                    <a:pt x="165" y="307555"/>
                  </a:lnTo>
                  <a:lnTo>
                    <a:pt x="4711" y="355765"/>
                  </a:lnTo>
                  <a:lnTo>
                    <a:pt x="18084" y="415366"/>
                  </a:lnTo>
                  <a:lnTo>
                    <a:pt x="50177" y="468579"/>
                  </a:lnTo>
                  <a:lnTo>
                    <a:pt x="80441" y="499059"/>
                  </a:lnTo>
                  <a:lnTo>
                    <a:pt x="125450" y="517067"/>
                  </a:lnTo>
                  <a:lnTo>
                    <a:pt x="176060" y="531012"/>
                  </a:lnTo>
                  <a:lnTo>
                    <a:pt x="245491" y="533006"/>
                  </a:lnTo>
                  <a:lnTo>
                    <a:pt x="290601" y="532676"/>
                  </a:lnTo>
                  <a:lnTo>
                    <a:pt x="319074" y="530377"/>
                  </a:lnTo>
                  <a:lnTo>
                    <a:pt x="342950" y="524141"/>
                  </a:lnTo>
                  <a:lnTo>
                    <a:pt x="374345" y="511987"/>
                  </a:lnTo>
                  <a:lnTo>
                    <a:pt x="362127" y="374992"/>
                  </a:lnTo>
                  <a:lnTo>
                    <a:pt x="329311" y="386359"/>
                  </a:lnTo>
                  <a:lnTo>
                    <a:pt x="305587" y="392201"/>
                  </a:lnTo>
                  <a:lnTo>
                    <a:pt x="279450" y="394360"/>
                  </a:lnTo>
                  <a:lnTo>
                    <a:pt x="229336" y="394639"/>
                  </a:lnTo>
                  <a:lnTo>
                    <a:pt x="222554" y="394449"/>
                  </a:lnTo>
                  <a:lnTo>
                    <a:pt x="184226" y="389864"/>
                  </a:lnTo>
                  <a:lnTo>
                    <a:pt x="174955" y="387883"/>
                  </a:lnTo>
                  <a:lnTo>
                    <a:pt x="174955" y="174942"/>
                  </a:lnTo>
                  <a:lnTo>
                    <a:pt x="202399" y="137680"/>
                  </a:lnTo>
                  <a:lnTo>
                    <a:pt x="252945" y="134251"/>
                  </a:lnTo>
                  <a:lnTo>
                    <a:pt x="278498" y="134429"/>
                  </a:lnTo>
                  <a:lnTo>
                    <a:pt x="297116" y="135686"/>
                  </a:lnTo>
                  <a:lnTo>
                    <a:pt x="317893" y="139115"/>
                  </a:lnTo>
                  <a:lnTo>
                    <a:pt x="349923" y="145783"/>
                  </a:lnTo>
                  <a:lnTo>
                    <a:pt x="374345" y="20993"/>
                  </a:lnTo>
                  <a:close/>
                </a:path>
                <a:path w="2319020" h="533400">
                  <a:moveTo>
                    <a:pt x="1424813" y="520801"/>
                  </a:moveTo>
                  <a:lnTo>
                    <a:pt x="1403934" y="440093"/>
                  </a:lnTo>
                  <a:lnTo>
                    <a:pt x="1370431" y="310565"/>
                  </a:lnTo>
                  <a:lnTo>
                    <a:pt x="1333588" y="168160"/>
                  </a:lnTo>
                  <a:lnTo>
                    <a:pt x="1293241" y="12179"/>
                  </a:lnTo>
                  <a:lnTo>
                    <a:pt x="1204404" y="12179"/>
                  </a:lnTo>
                  <a:lnTo>
                    <a:pt x="1204404" y="310565"/>
                  </a:lnTo>
                  <a:lnTo>
                    <a:pt x="1129804" y="310565"/>
                  </a:lnTo>
                  <a:lnTo>
                    <a:pt x="1163040" y="168160"/>
                  </a:lnTo>
                  <a:lnTo>
                    <a:pt x="1171854" y="168160"/>
                  </a:lnTo>
                  <a:lnTo>
                    <a:pt x="1204404" y="310565"/>
                  </a:lnTo>
                  <a:lnTo>
                    <a:pt x="1204404" y="12179"/>
                  </a:lnTo>
                  <a:lnTo>
                    <a:pt x="1041654" y="12179"/>
                  </a:lnTo>
                  <a:lnTo>
                    <a:pt x="910082" y="520801"/>
                  </a:lnTo>
                  <a:lnTo>
                    <a:pt x="1081659" y="520801"/>
                  </a:lnTo>
                  <a:lnTo>
                    <a:pt x="1099972" y="440093"/>
                  </a:lnTo>
                  <a:lnTo>
                    <a:pt x="1234249" y="440093"/>
                  </a:lnTo>
                  <a:lnTo>
                    <a:pt x="1253236" y="520801"/>
                  </a:lnTo>
                  <a:lnTo>
                    <a:pt x="1424813" y="520801"/>
                  </a:lnTo>
                  <a:close/>
                </a:path>
                <a:path w="2319020" h="533400">
                  <a:moveTo>
                    <a:pt x="1899526" y="520801"/>
                  </a:moveTo>
                  <a:lnTo>
                    <a:pt x="1820887" y="369570"/>
                  </a:lnTo>
                  <a:lnTo>
                    <a:pt x="1811362" y="351256"/>
                  </a:lnTo>
                  <a:lnTo>
                    <a:pt x="1855266" y="326999"/>
                  </a:lnTo>
                  <a:lnTo>
                    <a:pt x="1877822" y="302183"/>
                  </a:lnTo>
                  <a:lnTo>
                    <a:pt x="1886127" y="261708"/>
                  </a:lnTo>
                  <a:lnTo>
                    <a:pt x="1886419" y="244106"/>
                  </a:lnTo>
                  <a:lnTo>
                    <a:pt x="1887321" y="190538"/>
                  </a:lnTo>
                  <a:lnTo>
                    <a:pt x="1886038" y="142392"/>
                  </a:lnTo>
                  <a:lnTo>
                    <a:pt x="1884578" y="87426"/>
                  </a:lnTo>
                  <a:lnTo>
                    <a:pt x="1865439" y="34467"/>
                  </a:lnTo>
                  <a:lnTo>
                    <a:pt x="1813496" y="14960"/>
                  </a:lnTo>
                  <a:lnTo>
                    <a:pt x="1712353" y="12179"/>
                  </a:lnTo>
                  <a:lnTo>
                    <a:pt x="1712353" y="176288"/>
                  </a:lnTo>
                  <a:lnTo>
                    <a:pt x="1712353" y="210197"/>
                  </a:lnTo>
                  <a:lnTo>
                    <a:pt x="1683829" y="243344"/>
                  </a:lnTo>
                  <a:lnTo>
                    <a:pt x="1656067" y="244106"/>
                  </a:lnTo>
                  <a:lnTo>
                    <a:pt x="1618767" y="244106"/>
                  </a:lnTo>
                  <a:lnTo>
                    <a:pt x="1618767" y="142392"/>
                  </a:lnTo>
                  <a:lnTo>
                    <a:pt x="1656067" y="142392"/>
                  </a:lnTo>
                  <a:lnTo>
                    <a:pt x="1699120" y="148488"/>
                  </a:lnTo>
                  <a:lnTo>
                    <a:pt x="1712353" y="176288"/>
                  </a:lnTo>
                  <a:lnTo>
                    <a:pt x="1712353" y="12179"/>
                  </a:lnTo>
                  <a:lnTo>
                    <a:pt x="1456004" y="12179"/>
                  </a:lnTo>
                  <a:lnTo>
                    <a:pt x="1456004" y="520801"/>
                  </a:lnTo>
                  <a:lnTo>
                    <a:pt x="1618767" y="520801"/>
                  </a:lnTo>
                  <a:lnTo>
                    <a:pt x="1618767" y="369570"/>
                  </a:lnTo>
                  <a:lnTo>
                    <a:pt x="1654022" y="369570"/>
                  </a:lnTo>
                  <a:lnTo>
                    <a:pt x="1720494" y="520801"/>
                  </a:lnTo>
                  <a:lnTo>
                    <a:pt x="1899526" y="520801"/>
                  </a:lnTo>
                  <a:close/>
                </a:path>
                <a:path w="2319020" h="533400">
                  <a:moveTo>
                    <a:pt x="2318626" y="12153"/>
                  </a:moveTo>
                  <a:lnTo>
                    <a:pt x="1919871" y="12153"/>
                  </a:lnTo>
                  <a:lnTo>
                    <a:pt x="1919871" y="142963"/>
                  </a:lnTo>
                  <a:lnTo>
                    <a:pt x="2037867" y="142963"/>
                  </a:lnTo>
                  <a:lnTo>
                    <a:pt x="2037867" y="521423"/>
                  </a:lnTo>
                  <a:lnTo>
                    <a:pt x="2200630" y="521423"/>
                  </a:lnTo>
                  <a:lnTo>
                    <a:pt x="2200630" y="142963"/>
                  </a:lnTo>
                  <a:lnTo>
                    <a:pt x="2318626" y="142963"/>
                  </a:lnTo>
                  <a:lnTo>
                    <a:pt x="2318626" y="12153"/>
                  </a:lnTo>
                  <a:close/>
                </a:path>
              </a:pathLst>
            </a:custGeom>
            <a:solidFill>
              <a:srgbClr val="FFDB15">
                <a:alpha val="9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8774" y="9748883"/>
              <a:ext cx="127558" cy="20491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1021" y="9748883"/>
              <a:ext cx="127558" cy="204917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57318" y="1588544"/>
              <a:ext cx="327481" cy="16676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05170" y="1596312"/>
              <a:ext cx="286740" cy="13430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45245" y="1588889"/>
              <a:ext cx="308664" cy="15226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11682" y="1614798"/>
              <a:ext cx="320748" cy="135963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52111" y="1655469"/>
              <a:ext cx="126020" cy="95292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702810" y="1655469"/>
              <a:ext cx="92875" cy="9529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542264" y="1614728"/>
              <a:ext cx="139831" cy="136033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815365" y="1655469"/>
              <a:ext cx="126020" cy="9529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61757" y="1608686"/>
              <a:ext cx="278108" cy="14207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95174" y="1604716"/>
              <a:ext cx="307801" cy="157094"/>
            </a:xfrm>
            <a:prstGeom prst="rect">
              <a:avLst/>
            </a:prstGeom>
          </p:spPr>
        </p:pic>
      </p:grpSp>
      <p:graphicFrame>
        <p:nvGraphicFramePr>
          <p:cNvPr id="77" name="object 77" descr=""/>
          <p:cNvGraphicFramePr>
            <a:graphicFrameLocks noGrp="1"/>
          </p:cNvGraphicFramePr>
          <p:nvPr/>
        </p:nvGraphicFramePr>
        <p:xfrm>
          <a:off x="1745843" y="2585694"/>
          <a:ext cx="464820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"/>
                <a:gridCol w="121919"/>
                <a:gridCol w="162560"/>
              </a:tblGrid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  <a:tr h="1485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solidFill>
                      <a:srgbClr val="FFDB15">
                        <a:alpha val="969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69075" y="222735"/>
            <a:ext cx="599440" cy="239395"/>
            <a:chOff x="469075" y="222735"/>
            <a:chExt cx="599440" cy="2393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075" y="222735"/>
              <a:ext cx="133954" cy="18058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288" y="272111"/>
              <a:ext cx="126867" cy="13441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073" y="272111"/>
              <a:ext cx="126867" cy="18973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858" y="272111"/>
              <a:ext cx="124353" cy="134411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54666" y="218849"/>
            <a:ext cx="359410" cy="188595"/>
            <a:chOff x="1154666" y="218849"/>
            <a:chExt cx="359410" cy="18859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4666" y="218849"/>
              <a:ext cx="128925" cy="1883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8736" y="218849"/>
              <a:ext cx="128925" cy="18835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462341" y="222909"/>
              <a:ext cx="52069" cy="180340"/>
            </a:xfrm>
            <a:custGeom>
              <a:avLst/>
              <a:gdLst/>
              <a:ahLst/>
              <a:cxnLst/>
              <a:rect l="l" t="t" r="r" b="b"/>
              <a:pathLst>
                <a:path w="52069" h="180340">
                  <a:moveTo>
                    <a:pt x="516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41833" y="8890"/>
                  </a:lnTo>
                  <a:lnTo>
                    <a:pt x="41833" y="180340"/>
                  </a:lnTo>
                  <a:lnTo>
                    <a:pt x="51663" y="180340"/>
                  </a:lnTo>
                  <a:lnTo>
                    <a:pt x="51663" y="8890"/>
                  </a:lnTo>
                  <a:lnTo>
                    <a:pt x="5166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6746207" y="218849"/>
            <a:ext cx="1086485" cy="188595"/>
            <a:chOff x="16746207" y="218849"/>
            <a:chExt cx="1086485" cy="188595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46207" y="218849"/>
              <a:ext cx="181500" cy="18835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53538" y="272111"/>
              <a:ext cx="127096" cy="13441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13552" y="272111"/>
              <a:ext cx="112237" cy="13121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47963" y="235600"/>
              <a:ext cx="215103" cy="17092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95298" y="272111"/>
              <a:ext cx="112237" cy="13121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29709" y="235600"/>
              <a:ext cx="202531" cy="170922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0" y="5579405"/>
            <a:ext cx="18288000" cy="14604"/>
          </a:xfrm>
          <a:custGeom>
            <a:avLst/>
            <a:gdLst/>
            <a:ahLst/>
            <a:cxnLst/>
            <a:rect l="l" t="t" r="r" b="b"/>
            <a:pathLst>
              <a:path w="18288000" h="14604">
                <a:moveTo>
                  <a:pt x="18288000" y="14287"/>
                </a:moveTo>
                <a:lnTo>
                  <a:pt x="0" y="14287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4287"/>
                </a:lnTo>
                <a:close/>
              </a:path>
            </a:pathLst>
          </a:custGeom>
          <a:solidFill>
            <a:srgbClr val="C2C2C2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4352038" y="2492778"/>
            <a:ext cx="252729" cy="271145"/>
          </a:xfrm>
          <a:custGeom>
            <a:avLst/>
            <a:gdLst/>
            <a:ahLst/>
            <a:cxnLst/>
            <a:rect l="l" t="t" r="r" b="b"/>
            <a:pathLst>
              <a:path w="252729" h="271144">
                <a:moveTo>
                  <a:pt x="252402" y="109215"/>
                </a:moveTo>
                <a:lnTo>
                  <a:pt x="222558" y="109215"/>
                </a:lnTo>
                <a:lnTo>
                  <a:pt x="222558" y="0"/>
                </a:lnTo>
                <a:lnTo>
                  <a:pt x="252402" y="0"/>
                </a:lnTo>
                <a:lnTo>
                  <a:pt x="252402" y="109215"/>
                </a:lnTo>
                <a:close/>
              </a:path>
              <a:path w="252729" h="271144">
                <a:moveTo>
                  <a:pt x="178427" y="266371"/>
                </a:moveTo>
                <a:lnTo>
                  <a:pt x="148584" y="266371"/>
                </a:lnTo>
                <a:lnTo>
                  <a:pt x="148584" y="1587"/>
                </a:lnTo>
                <a:lnTo>
                  <a:pt x="178427" y="1587"/>
                </a:lnTo>
                <a:lnTo>
                  <a:pt x="178427" y="109215"/>
                </a:lnTo>
                <a:lnTo>
                  <a:pt x="252402" y="109215"/>
                </a:lnTo>
                <a:lnTo>
                  <a:pt x="252402" y="138741"/>
                </a:lnTo>
                <a:lnTo>
                  <a:pt x="178427" y="138741"/>
                </a:lnTo>
                <a:lnTo>
                  <a:pt x="178427" y="266371"/>
                </a:lnTo>
                <a:close/>
              </a:path>
              <a:path w="252729" h="271144">
                <a:moveTo>
                  <a:pt x="252402" y="271134"/>
                </a:moveTo>
                <a:lnTo>
                  <a:pt x="222558" y="271134"/>
                </a:lnTo>
                <a:lnTo>
                  <a:pt x="222558" y="138741"/>
                </a:lnTo>
                <a:lnTo>
                  <a:pt x="252402" y="138741"/>
                </a:lnTo>
                <a:lnTo>
                  <a:pt x="252402" y="271134"/>
                </a:lnTo>
                <a:close/>
              </a:path>
              <a:path w="252729" h="271144">
                <a:moveTo>
                  <a:pt x="62227" y="254942"/>
                </a:moveTo>
                <a:lnTo>
                  <a:pt x="0" y="254942"/>
                </a:lnTo>
                <a:lnTo>
                  <a:pt x="0" y="9842"/>
                </a:lnTo>
                <a:lnTo>
                  <a:pt x="117152" y="9842"/>
                </a:lnTo>
                <a:lnTo>
                  <a:pt x="117152" y="37780"/>
                </a:lnTo>
                <a:lnTo>
                  <a:pt x="30796" y="37780"/>
                </a:lnTo>
                <a:lnTo>
                  <a:pt x="30796" y="227003"/>
                </a:lnTo>
                <a:lnTo>
                  <a:pt x="128899" y="227003"/>
                </a:lnTo>
                <a:lnTo>
                  <a:pt x="128899" y="244147"/>
                </a:lnTo>
                <a:lnTo>
                  <a:pt x="115089" y="248781"/>
                </a:lnTo>
                <a:lnTo>
                  <a:pt x="98659" y="252164"/>
                </a:lnTo>
                <a:lnTo>
                  <a:pt x="80681" y="254237"/>
                </a:lnTo>
                <a:lnTo>
                  <a:pt x="62227" y="254942"/>
                </a:lnTo>
                <a:close/>
              </a:path>
              <a:path w="252729" h="271144">
                <a:moveTo>
                  <a:pt x="128899" y="227003"/>
                </a:moveTo>
                <a:lnTo>
                  <a:pt x="65719" y="227003"/>
                </a:lnTo>
                <a:lnTo>
                  <a:pt x="83047" y="226303"/>
                </a:lnTo>
                <a:lnTo>
                  <a:pt x="99810" y="224265"/>
                </a:lnTo>
                <a:lnTo>
                  <a:pt x="115322" y="220976"/>
                </a:lnTo>
                <a:lnTo>
                  <a:pt x="128899" y="216526"/>
                </a:lnTo>
                <a:lnTo>
                  <a:pt x="128899" y="227003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4743405" y="2488015"/>
            <a:ext cx="284480" cy="272415"/>
          </a:xfrm>
          <a:custGeom>
            <a:avLst/>
            <a:gdLst/>
            <a:ahLst/>
            <a:cxnLst/>
            <a:rect l="l" t="t" r="r" b="b"/>
            <a:pathLst>
              <a:path w="284479" h="272414">
                <a:moveTo>
                  <a:pt x="107945" y="30478"/>
                </a:moveTo>
                <a:lnTo>
                  <a:pt x="76196" y="30478"/>
                </a:lnTo>
                <a:lnTo>
                  <a:pt x="76196" y="0"/>
                </a:lnTo>
                <a:lnTo>
                  <a:pt x="107945" y="0"/>
                </a:lnTo>
                <a:lnTo>
                  <a:pt x="107945" y="30478"/>
                </a:lnTo>
                <a:close/>
              </a:path>
              <a:path w="284479" h="272414">
                <a:moveTo>
                  <a:pt x="184142" y="56195"/>
                </a:moveTo>
                <a:lnTo>
                  <a:pt x="0" y="56195"/>
                </a:lnTo>
                <a:lnTo>
                  <a:pt x="0" y="30478"/>
                </a:lnTo>
                <a:lnTo>
                  <a:pt x="184142" y="30478"/>
                </a:lnTo>
                <a:lnTo>
                  <a:pt x="184142" y="56195"/>
                </a:lnTo>
                <a:close/>
              </a:path>
              <a:path w="284479" h="272414">
                <a:moveTo>
                  <a:pt x="246370" y="207954"/>
                </a:moveTo>
                <a:lnTo>
                  <a:pt x="214938" y="207954"/>
                </a:lnTo>
                <a:lnTo>
                  <a:pt x="214938" y="4762"/>
                </a:lnTo>
                <a:lnTo>
                  <a:pt x="246370" y="4762"/>
                </a:lnTo>
                <a:lnTo>
                  <a:pt x="246370" y="79054"/>
                </a:lnTo>
                <a:lnTo>
                  <a:pt x="284468" y="79054"/>
                </a:lnTo>
                <a:lnTo>
                  <a:pt x="284468" y="109215"/>
                </a:lnTo>
                <a:lnTo>
                  <a:pt x="246370" y="109215"/>
                </a:lnTo>
                <a:lnTo>
                  <a:pt x="246370" y="207954"/>
                </a:lnTo>
                <a:close/>
              </a:path>
              <a:path w="284479" h="272414">
                <a:moveTo>
                  <a:pt x="92071" y="182555"/>
                </a:moveTo>
                <a:lnTo>
                  <a:pt x="60501" y="178874"/>
                </a:lnTo>
                <a:lnTo>
                  <a:pt x="35002" y="168109"/>
                </a:lnTo>
                <a:lnTo>
                  <a:pt x="17957" y="150677"/>
                </a:lnTo>
                <a:lnTo>
                  <a:pt x="11747" y="126994"/>
                </a:lnTo>
                <a:lnTo>
                  <a:pt x="17957" y="103312"/>
                </a:lnTo>
                <a:lnTo>
                  <a:pt x="35002" y="85880"/>
                </a:lnTo>
                <a:lnTo>
                  <a:pt x="60501" y="75115"/>
                </a:lnTo>
                <a:lnTo>
                  <a:pt x="92071" y="71434"/>
                </a:lnTo>
                <a:lnTo>
                  <a:pt x="123591" y="75115"/>
                </a:lnTo>
                <a:lnTo>
                  <a:pt x="148980" y="85880"/>
                </a:lnTo>
                <a:lnTo>
                  <a:pt x="158388" y="95563"/>
                </a:lnTo>
                <a:lnTo>
                  <a:pt x="92071" y="95563"/>
                </a:lnTo>
                <a:lnTo>
                  <a:pt x="71424" y="97929"/>
                </a:lnTo>
                <a:lnTo>
                  <a:pt x="55719" y="104493"/>
                </a:lnTo>
                <a:lnTo>
                  <a:pt x="45728" y="114449"/>
                </a:lnTo>
                <a:lnTo>
                  <a:pt x="42225" y="126994"/>
                </a:lnTo>
                <a:lnTo>
                  <a:pt x="45728" y="139674"/>
                </a:lnTo>
                <a:lnTo>
                  <a:pt x="55719" y="149615"/>
                </a:lnTo>
                <a:lnTo>
                  <a:pt x="71424" y="156104"/>
                </a:lnTo>
                <a:lnTo>
                  <a:pt x="92071" y="158426"/>
                </a:lnTo>
                <a:lnTo>
                  <a:pt x="158388" y="158426"/>
                </a:lnTo>
                <a:lnTo>
                  <a:pt x="148980" y="168109"/>
                </a:lnTo>
                <a:lnTo>
                  <a:pt x="123591" y="178874"/>
                </a:lnTo>
                <a:lnTo>
                  <a:pt x="92071" y="182555"/>
                </a:lnTo>
                <a:close/>
              </a:path>
              <a:path w="284479" h="272414">
                <a:moveTo>
                  <a:pt x="158388" y="158426"/>
                </a:moveTo>
                <a:lnTo>
                  <a:pt x="92071" y="158426"/>
                </a:lnTo>
                <a:lnTo>
                  <a:pt x="112717" y="156104"/>
                </a:lnTo>
                <a:lnTo>
                  <a:pt x="128423" y="149615"/>
                </a:lnTo>
                <a:lnTo>
                  <a:pt x="138414" y="139674"/>
                </a:lnTo>
                <a:lnTo>
                  <a:pt x="141916" y="126994"/>
                </a:lnTo>
                <a:lnTo>
                  <a:pt x="138414" y="114449"/>
                </a:lnTo>
                <a:lnTo>
                  <a:pt x="128423" y="104493"/>
                </a:lnTo>
                <a:lnTo>
                  <a:pt x="112717" y="97929"/>
                </a:lnTo>
                <a:lnTo>
                  <a:pt x="92071" y="95563"/>
                </a:lnTo>
                <a:lnTo>
                  <a:pt x="158388" y="95563"/>
                </a:lnTo>
                <a:lnTo>
                  <a:pt x="165916" y="103312"/>
                </a:lnTo>
                <a:lnTo>
                  <a:pt x="172078" y="126994"/>
                </a:lnTo>
                <a:lnTo>
                  <a:pt x="165916" y="150677"/>
                </a:lnTo>
                <a:lnTo>
                  <a:pt x="158388" y="158426"/>
                </a:lnTo>
                <a:close/>
              </a:path>
              <a:path w="284479" h="272414">
                <a:moveTo>
                  <a:pt x="253672" y="272404"/>
                </a:moveTo>
                <a:lnTo>
                  <a:pt x="19684" y="272404"/>
                </a:lnTo>
                <a:lnTo>
                  <a:pt x="19684" y="198112"/>
                </a:lnTo>
                <a:lnTo>
                  <a:pt x="51432" y="198112"/>
                </a:lnTo>
                <a:lnTo>
                  <a:pt x="51432" y="244465"/>
                </a:lnTo>
                <a:lnTo>
                  <a:pt x="253672" y="244465"/>
                </a:lnTo>
                <a:lnTo>
                  <a:pt x="253672" y="272404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5145024" y="2495968"/>
            <a:ext cx="271145" cy="267970"/>
          </a:xfrm>
          <a:custGeom>
            <a:avLst/>
            <a:gdLst/>
            <a:ahLst/>
            <a:cxnLst/>
            <a:rect l="l" t="t" r="r" b="b"/>
            <a:pathLst>
              <a:path w="271145" h="267969">
                <a:moveTo>
                  <a:pt x="251764" y="184150"/>
                </a:moveTo>
                <a:lnTo>
                  <a:pt x="16510" y="184150"/>
                </a:lnTo>
                <a:lnTo>
                  <a:pt x="16510" y="209550"/>
                </a:lnTo>
                <a:lnTo>
                  <a:pt x="220014" y="209550"/>
                </a:lnTo>
                <a:lnTo>
                  <a:pt x="220014" y="267970"/>
                </a:lnTo>
                <a:lnTo>
                  <a:pt x="251764" y="267970"/>
                </a:lnTo>
                <a:lnTo>
                  <a:pt x="251764" y="209550"/>
                </a:lnTo>
                <a:lnTo>
                  <a:pt x="251764" y="184150"/>
                </a:lnTo>
                <a:close/>
              </a:path>
              <a:path w="271145" h="267969">
                <a:moveTo>
                  <a:pt x="270814" y="130797"/>
                </a:moveTo>
                <a:lnTo>
                  <a:pt x="150799" y="130797"/>
                </a:lnTo>
                <a:lnTo>
                  <a:pt x="150799" y="101600"/>
                </a:lnTo>
                <a:lnTo>
                  <a:pt x="254622" y="101600"/>
                </a:lnTo>
                <a:lnTo>
                  <a:pt x="254622" y="76200"/>
                </a:lnTo>
                <a:lnTo>
                  <a:pt x="50800" y="76200"/>
                </a:lnTo>
                <a:lnTo>
                  <a:pt x="50800" y="25400"/>
                </a:lnTo>
                <a:lnTo>
                  <a:pt x="251447" y="25400"/>
                </a:lnTo>
                <a:lnTo>
                  <a:pt x="251447" y="0"/>
                </a:lnTo>
                <a:lnTo>
                  <a:pt x="19367" y="0"/>
                </a:lnTo>
                <a:lnTo>
                  <a:pt x="19367" y="25400"/>
                </a:lnTo>
                <a:lnTo>
                  <a:pt x="19367" y="76200"/>
                </a:lnTo>
                <a:lnTo>
                  <a:pt x="19367" y="101600"/>
                </a:lnTo>
                <a:lnTo>
                  <a:pt x="119684" y="101600"/>
                </a:lnTo>
                <a:lnTo>
                  <a:pt x="119684" y="130797"/>
                </a:lnTo>
                <a:lnTo>
                  <a:pt x="0" y="130797"/>
                </a:lnTo>
                <a:lnTo>
                  <a:pt x="0" y="156832"/>
                </a:lnTo>
                <a:lnTo>
                  <a:pt x="270814" y="156832"/>
                </a:lnTo>
                <a:lnTo>
                  <a:pt x="270814" y="130797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5557433" y="2492778"/>
            <a:ext cx="241300" cy="267970"/>
          </a:xfrm>
          <a:custGeom>
            <a:avLst/>
            <a:gdLst/>
            <a:ahLst/>
            <a:cxnLst/>
            <a:rect l="l" t="t" r="r" b="b"/>
            <a:pathLst>
              <a:path w="241300" h="267969">
                <a:moveTo>
                  <a:pt x="241290" y="149854"/>
                </a:moveTo>
                <a:lnTo>
                  <a:pt x="209859" y="149854"/>
                </a:lnTo>
                <a:lnTo>
                  <a:pt x="209859" y="0"/>
                </a:lnTo>
                <a:lnTo>
                  <a:pt x="241290" y="0"/>
                </a:lnTo>
                <a:lnTo>
                  <a:pt x="241290" y="149854"/>
                </a:lnTo>
                <a:close/>
              </a:path>
              <a:path w="241300" h="267969">
                <a:moveTo>
                  <a:pt x="101913" y="146044"/>
                </a:moveTo>
                <a:lnTo>
                  <a:pt x="634" y="146044"/>
                </a:lnTo>
                <a:lnTo>
                  <a:pt x="634" y="63814"/>
                </a:lnTo>
                <a:lnTo>
                  <a:pt x="129852" y="63814"/>
                </a:lnTo>
                <a:lnTo>
                  <a:pt x="129852" y="32066"/>
                </a:lnTo>
                <a:lnTo>
                  <a:pt x="0" y="32066"/>
                </a:lnTo>
                <a:lnTo>
                  <a:pt x="0" y="6667"/>
                </a:lnTo>
                <a:lnTo>
                  <a:pt x="160966" y="6667"/>
                </a:lnTo>
                <a:lnTo>
                  <a:pt x="160966" y="88578"/>
                </a:lnTo>
                <a:lnTo>
                  <a:pt x="31748" y="88578"/>
                </a:lnTo>
                <a:lnTo>
                  <a:pt x="31748" y="120645"/>
                </a:lnTo>
                <a:lnTo>
                  <a:pt x="188587" y="120645"/>
                </a:lnTo>
                <a:lnTo>
                  <a:pt x="188587" y="133979"/>
                </a:lnTo>
                <a:lnTo>
                  <a:pt x="173482" y="138945"/>
                </a:lnTo>
                <a:lnTo>
                  <a:pt x="153465" y="142750"/>
                </a:lnTo>
                <a:lnTo>
                  <a:pt x="129341" y="145185"/>
                </a:lnTo>
                <a:lnTo>
                  <a:pt x="101913" y="146044"/>
                </a:lnTo>
                <a:close/>
              </a:path>
              <a:path w="241300" h="267969">
                <a:moveTo>
                  <a:pt x="188587" y="120645"/>
                </a:moveTo>
                <a:lnTo>
                  <a:pt x="103183" y="120645"/>
                </a:lnTo>
                <a:lnTo>
                  <a:pt x="129609" y="119826"/>
                </a:lnTo>
                <a:lnTo>
                  <a:pt x="153147" y="117430"/>
                </a:lnTo>
                <a:lnTo>
                  <a:pt x="173055" y="113546"/>
                </a:lnTo>
                <a:lnTo>
                  <a:pt x="188587" y="108263"/>
                </a:lnTo>
                <a:lnTo>
                  <a:pt x="188587" y="120645"/>
                </a:lnTo>
                <a:close/>
              </a:path>
              <a:path w="241300" h="267969">
                <a:moveTo>
                  <a:pt x="241290" y="267641"/>
                </a:moveTo>
                <a:lnTo>
                  <a:pt x="11429" y="267641"/>
                </a:lnTo>
                <a:lnTo>
                  <a:pt x="11429" y="164775"/>
                </a:lnTo>
                <a:lnTo>
                  <a:pt x="42543" y="164775"/>
                </a:lnTo>
                <a:lnTo>
                  <a:pt x="42543" y="189539"/>
                </a:lnTo>
                <a:lnTo>
                  <a:pt x="241290" y="189539"/>
                </a:lnTo>
                <a:lnTo>
                  <a:pt x="241290" y="214303"/>
                </a:lnTo>
                <a:lnTo>
                  <a:pt x="42543" y="214303"/>
                </a:lnTo>
                <a:lnTo>
                  <a:pt x="42543" y="242242"/>
                </a:lnTo>
                <a:lnTo>
                  <a:pt x="241290" y="242242"/>
                </a:lnTo>
                <a:lnTo>
                  <a:pt x="241290" y="267641"/>
                </a:lnTo>
                <a:close/>
              </a:path>
              <a:path w="241300" h="267969">
                <a:moveTo>
                  <a:pt x="241290" y="189539"/>
                </a:moveTo>
                <a:lnTo>
                  <a:pt x="210176" y="189539"/>
                </a:lnTo>
                <a:lnTo>
                  <a:pt x="210176" y="164775"/>
                </a:lnTo>
                <a:lnTo>
                  <a:pt x="241290" y="164775"/>
                </a:lnTo>
                <a:lnTo>
                  <a:pt x="241290" y="189539"/>
                </a:lnTo>
                <a:close/>
              </a:path>
              <a:path w="241300" h="267969">
                <a:moveTo>
                  <a:pt x="241290" y="242242"/>
                </a:moveTo>
                <a:lnTo>
                  <a:pt x="210176" y="242242"/>
                </a:lnTo>
                <a:lnTo>
                  <a:pt x="210176" y="214303"/>
                </a:lnTo>
                <a:lnTo>
                  <a:pt x="241290" y="214303"/>
                </a:lnTo>
                <a:lnTo>
                  <a:pt x="241290" y="242242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6160236" y="2492158"/>
            <a:ext cx="69850" cy="201930"/>
          </a:xfrm>
          <a:custGeom>
            <a:avLst/>
            <a:gdLst/>
            <a:ahLst/>
            <a:cxnLst/>
            <a:rect l="l" t="t" r="r" b="b"/>
            <a:pathLst>
              <a:path w="69850" h="201930">
                <a:moveTo>
                  <a:pt x="69532" y="64770"/>
                </a:moveTo>
                <a:lnTo>
                  <a:pt x="31432" y="64770"/>
                </a:lnTo>
                <a:lnTo>
                  <a:pt x="31432" y="0"/>
                </a:lnTo>
                <a:lnTo>
                  <a:pt x="0" y="0"/>
                </a:lnTo>
                <a:lnTo>
                  <a:pt x="0" y="64770"/>
                </a:lnTo>
                <a:lnTo>
                  <a:pt x="0" y="95250"/>
                </a:lnTo>
                <a:lnTo>
                  <a:pt x="0" y="201930"/>
                </a:lnTo>
                <a:lnTo>
                  <a:pt x="31432" y="201930"/>
                </a:lnTo>
                <a:lnTo>
                  <a:pt x="31432" y="95250"/>
                </a:lnTo>
                <a:lnTo>
                  <a:pt x="69532" y="95250"/>
                </a:lnTo>
                <a:lnTo>
                  <a:pt x="69532" y="64770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5955779" y="2499778"/>
            <a:ext cx="243204" cy="260350"/>
          </a:xfrm>
          <a:custGeom>
            <a:avLst/>
            <a:gdLst/>
            <a:ahLst/>
            <a:cxnLst/>
            <a:rect l="l" t="t" r="r" b="b"/>
            <a:pathLst>
              <a:path w="243204" h="260350">
                <a:moveTo>
                  <a:pt x="158419" y="0"/>
                </a:moveTo>
                <a:lnTo>
                  <a:pt x="0" y="0"/>
                </a:lnTo>
                <a:lnTo>
                  <a:pt x="0" y="26670"/>
                </a:lnTo>
                <a:lnTo>
                  <a:pt x="0" y="118110"/>
                </a:lnTo>
                <a:lnTo>
                  <a:pt x="0" y="146050"/>
                </a:lnTo>
                <a:lnTo>
                  <a:pt x="158419" y="146050"/>
                </a:lnTo>
                <a:lnTo>
                  <a:pt x="158419" y="118732"/>
                </a:lnTo>
                <a:lnTo>
                  <a:pt x="158419" y="118110"/>
                </a:lnTo>
                <a:lnTo>
                  <a:pt x="158419" y="26974"/>
                </a:lnTo>
                <a:lnTo>
                  <a:pt x="127317" y="26974"/>
                </a:lnTo>
                <a:lnTo>
                  <a:pt x="127317" y="118110"/>
                </a:lnTo>
                <a:lnTo>
                  <a:pt x="31115" y="118110"/>
                </a:lnTo>
                <a:lnTo>
                  <a:pt x="31115" y="26670"/>
                </a:lnTo>
                <a:lnTo>
                  <a:pt x="158419" y="26670"/>
                </a:lnTo>
                <a:lnTo>
                  <a:pt x="158419" y="0"/>
                </a:lnTo>
                <a:close/>
              </a:path>
              <a:path w="243204" h="260350">
                <a:moveTo>
                  <a:pt x="243192" y="232410"/>
                </a:moveTo>
                <a:lnTo>
                  <a:pt x="40957" y="232410"/>
                </a:lnTo>
                <a:lnTo>
                  <a:pt x="40957" y="172720"/>
                </a:lnTo>
                <a:lnTo>
                  <a:pt x="9207" y="172720"/>
                </a:lnTo>
                <a:lnTo>
                  <a:pt x="9207" y="232410"/>
                </a:lnTo>
                <a:lnTo>
                  <a:pt x="9207" y="260350"/>
                </a:lnTo>
                <a:lnTo>
                  <a:pt x="243192" y="260350"/>
                </a:lnTo>
                <a:lnTo>
                  <a:pt x="243192" y="232410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6349151" y="2492778"/>
            <a:ext cx="258445" cy="271145"/>
          </a:xfrm>
          <a:custGeom>
            <a:avLst/>
            <a:gdLst/>
            <a:ahLst/>
            <a:cxnLst/>
            <a:rect l="l" t="t" r="r" b="b"/>
            <a:pathLst>
              <a:path w="258445" h="271144">
                <a:moveTo>
                  <a:pt x="258434" y="271134"/>
                </a:moveTo>
                <a:lnTo>
                  <a:pt x="228590" y="271134"/>
                </a:lnTo>
                <a:lnTo>
                  <a:pt x="228590" y="0"/>
                </a:lnTo>
                <a:lnTo>
                  <a:pt x="258434" y="0"/>
                </a:lnTo>
                <a:lnTo>
                  <a:pt x="258434" y="271134"/>
                </a:lnTo>
                <a:close/>
              </a:path>
              <a:path w="258445" h="271144">
                <a:moveTo>
                  <a:pt x="190174" y="266371"/>
                </a:moveTo>
                <a:lnTo>
                  <a:pt x="160331" y="266371"/>
                </a:lnTo>
                <a:lnTo>
                  <a:pt x="160331" y="122550"/>
                </a:lnTo>
                <a:lnTo>
                  <a:pt x="117470" y="122550"/>
                </a:lnTo>
                <a:lnTo>
                  <a:pt x="117470" y="92706"/>
                </a:lnTo>
                <a:lnTo>
                  <a:pt x="160331" y="92706"/>
                </a:lnTo>
                <a:lnTo>
                  <a:pt x="160331" y="1587"/>
                </a:lnTo>
                <a:lnTo>
                  <a:pt x="190174" y="1587"/>
                </a:lnTo>
                <a:lnTo>
                  <a:pt x="190174" y="266371"/>
                </a:lnTo>
                <a:close/>
              </a:path>
              <a:path w="258445" h="271144">
                <a:moveTo>
                  <a:pt x="0" y="254942"/>
                </a:moveTo>
                <a:lnTo>
                  <a:pt x="0" y="223193"/>
                </a:lnTo>
                <a:lnTo>
                  <a:pt x="22437" y="206922"/>
                </a:lnTo>
                <a:lnTo>
                  <a:pt x="38763" y="175778"/>
                </a:lnTo>
                <a:lnTo>
                  <a:pt x="49649" y="131117"/>
                </a:lnTo>
                <a:lnTo>
                  <a:pt x="55766" y="74294"/>
                </a:lnTo>
                <a:lnTo>
                  <a:pt x="57782" y="6667"/>
                </a:lnTo>
                <a:lnTo>
                  <a:pt x="87943" y="7937"/>
                </a:lnTo>
                <a:lnTo>
                  <a:pt x="87537" y="38544"/>
                </a:lnTo>
                <a:lnTo>
                  <a:pt x="86356" y="67069"/>
                </a:lnTo>
                <a:lnTo>
                  <a:pt x="84461" y="93569"/>
                </a:lnTo>
                <a:lnTo>
                  <a:pt x="81911" y="118105"/>
                </a:lnTo>
                <a:lnTo>
                  <a:pt x="106381" y="162553"/>
                </a:lnTo>
                <a:lnTo>
                  <a:pt x="73657" y="162553"/>
                </a:lnTo>
                <a:lnTo>
                  <a:pt x="61478" y="198821"/>
                </a:lnTo>
                <a:lnTo>
                  <a:pt x="45281" y="226249"/>
                </a:lnTo>
                <a:lnTo>
                  <a:pt x="24858" y="244926"/>
                </a:lnTo>
                <a:lnTo>
                  <a:pt x="0" y="254942"/>
                </a:lnTo>
                <a:close/>
              </a:path>
              <a:path w="258445" h="271144">
                <a:moveTo>
                  <a:pt x="121280" y="251449"/>
                </a:moveTo>
                <a:lnTo>
                  <a:pt x="73657" y="162553"/>
                </a:lnTo>
                <a:lnTo>
                  <a:pt x="106381" y="162553"/>
                </a:lnTo>
                <a:lnTo>
                  <a:pt x="147631" y="237480"/>
                </a:lnTo>
                <a:lnTo>
                  <a:pt x="121280" y="251449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4341148" y="3373492"/>
            <a:ext cx="344805" cy="165100"/>
            <a:chOff x="4341148" y="3373492"/>
            <a:chExt cx="344805" cy="165100"/>
          </a:xfrm>
        </p:grpSpPr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41148" y="3373492"/>
              <a:ext cx="147306" cy="16463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22922" y="3374069"/>
              <a:ext cx="162518" cy="160400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4771061" y="3373684"/>
            <a:ext cx="524510" cy="164465"/>
            <a:chOff x="4771061" y="3373684"/>
            <a:chExt cx="524510" cy="164465"/>
          </a:xfrm>
        </p:grpSpPr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1061" y="3373684"/>
              <a:ext cx="140181" cy="16444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47251" y="3374647"/>
              <a:ext cx="162518" cy="16251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32492" y="3374840"/>
              <a:ext cx="162518" cy="159630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5471591" y="3373691"/>
            <a:ext cx="53975" cy="164465"/>
          </a:xfrm>
          <a:custGeom>
            <a:avLst/>
            <a:gdLst/>
            <a:ahLst/>
            <a:cxnLst/>
            <a:rect l="l" t="t" r="r" b="b"/>
            <a:pathLst>
              <a:path w="53975" h="164464">
                <a:moveTo>
                  <a:pt x="53911" y="71297"/>
                </a:moveTo>
                <a:lnTo>
                  <a:pt x="8089" y="71297"/>
                </a:lnTo>
                <a:lnTo>
                  <a:pt x="8089" y="1447"/>
                </a:lnTo>
                <a:lnTo>
                  <a:pt x="0" y="1447"/>
                </a:lnTo>
                <a:lnTo>
                  <a:pt x="0" y="71297"/>
                </a:lnTo>
                <a:lnTo>
                  <a:pt x="0" y="78917"/>
                </a:lnTo>
                <a:lnTo>
                  <a:pt x="0" y="161467"/>
                </a:lnTo>
                <a:lnTo>
                  <a:pt x="8089" y="161467"/>
                </a:lnTo>
                <a:lnTo>
                  <a:pt x="8089" y="78917"/>
                </a:lnTo>
                <a:lnTo>
                  <a:pt x="45821" y="78917"/>
                </a:lnTo>
                <a:lnTo>
                  <a:pt x="45821" y="164439"/>
                </a:lnTo>
                <a:lnTo>
                  <a:pt x="53911" y="164439"/>
                </a:lnTo>
                <a:lnTo>
                  <a:pt x="53911" y="78917"/>
                </a:lnTo>
                <a:lnTo>
                  <a:pt x="53911" y="78371"/>
                </a:lnTo>
                <a:lnTo>
                  <a:pt x="53911" y="71297"/>
                </a:lnTo>
                <a:close/>
              </a:path>
              <a:path w="53975" h="164464">
                <a:moveTo>
                  <a:pt x="53911" y="0"/>
                </a:moveTo>
                <a:lnTo>
                  <a:pt x="45821" y="0"/>
                </a:lnTo>
                <a:lnTo>
                  <a:pt x="45821" y="71056"/>
                </a:lnTo>
                <a:lnTo>
                  <a:pt x="53911" y="71056"/>
                </a:lnTo>
                <a:lnTo>
                  <a:pt x="53911" y="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5378589" y="3378948"/>
            <a:ext cx="67310" cy="147320"/>
          </a:xfrm>
          <a:custGeom>
            <a:avLst/>
            <a:gdLst/>
            <a:ahLst/>
            <a:cxnLst/>
            <a:rect l="l" t="t" r="r" b="b"/>
            <a:pathLst>
              <a:path w="67310" h="147320">
                <a:moveTo>
                  <a:pt x="67005" y="64770"/>
                </a:moveTo>
                <a:lnTo>
                  <a:pt x="58915" y="64770"/>
                </a:lnTo>
                <a:lnTo>
                  <a:pt x="58915" y="72390"/>
                </a:lnTo>
                <a:lnTo>
                  <a:pt x="58915" y="139700"/>
                </a:lnTo>
                <a:lnTo>
                  <a:pt x="8077" y="139700"/>
                </a:lnTo>
                <a:lnTo>
                  <a:pt x="8077" y="72390"/>
                </a:lnTo>
                <a:lnTo>
                  <a:pt x="58915" y="72390"/>
                </a:lnTo>
                <a:lnTo>
                  <a:pt x="58915" y="64770"/>
                </a:lnTo>
                <a:lnTo>
                  <a:pt x="8077" y="64770"/>
                </a:lnTo>
                <a:lnTo>
                  <a:pt x="8077" y="0"/>
                </a:lnTo>
                <a:lnTo>
                  <a:pt x="0" y="0"/>
                </a:lnTo>
                <a:lnTo>
                  <a:pt x="0" y="64770"/>
                </a:lnTo>
                <a:lnTo>
                  <a:pt x="0" y="72390"/>
                </a:lnTo>
                <a:lnTo>
                  <a:pt x="0" y="139700"/>
                </a:lnTo>
                <a:lnTo>
                  <a:pt x="0" y="147320"/>
                </a:lnTo>
                <a:lnTo>
                  <a:pt x="67005" y="147320"/>
                </a:lnTo>
                <a:lnTo>
                  <a:pt x="67005" y="140119"/>
                </a:lnTo>
                <a:lnTo>
                  <a:pt x="67005" y="139700"/>
                </a:lnTo>
                <a:lnTo>
                  <a:pt x="67005" y="72390"/>
                </a:lnTo>
                <a:lnTo>
                  <a:pt x="67005" y="71767"/>
                </a:lnTo>
                <a:lnTo>
                  <a:pt x="67005" y="64770"/>
                </a:lnTo>
                <a:close/>
              </a:path>
              <a:path w="67310" h="147320">
                <a:moveTo>
                  <a:pt x="67005" y="520"/>
                </a:moveTo>
                <a:lnTo>
                  <a:pt x="58915" y="520"/>
                </a:lnTo>
                <a:lnTo>
                  <a:pt x="58915" y="64249"/>
                </a:lnTo>
                <a:lnTo>
                  <a:pt x="67005" y="64249"/>
                </a:lnTo>
                <a:lnTo>
                  <a:pt x="67005" y="52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 descr=""/>
          <p:cNvGrpSpPr/>
          <p:nvPr/>
        </p:nvGrpSpPr>
        <p:grpSpPr>
          <a:xfrm>
            <a:off x="5556899" y="3373492"/>
            <a:ext cx="521334" cy="165100"/>
            <a:chOff x="5556899" y="3373492"/>
            <a:chExt cx="521334" cy="165100"/>
          </a:xfrm>
        </p:grpSpPr>
        <p:sp>
          <p:nvSpPr>
            <p:cNvPr id="37" name="object 37" descr=""/>
            <p:cNvSpPr/>
            <p:nvPr/>
          </p:nvSpPr>
          <p:spPr>
            <a:xfrm>
              <a:off x="5556897" y="3383317"/>
              <a:ext cx="162560" cy="145415"/>
            </a:xfrm>
            <a:custGeom>
              <a:avLst/>
              <a:gdLst/>
              <a:ahLst/>
              <a:cxnLst/>
              <a:rect l="l" t="t" r="r" b="b"/>
              <a:pathLst>
                <a:path w="162560" h="145414">
                  <a:moveTo>
                    <a:pt x="162509" y="137299"/>
                  </a:moveTo>
                  <a:lnTo>
                    <a:pt x="85496" y="137299"/>
                  </a:lnTo>
                  <a:lnTo>
                    <a:pt x="85496" y="90690"/>
                  </a:lnTo>
                  <a:lnTo>
                    <a:pt x="153073" y="90690"/>
                  </a:lnTo>
                  <a:lnTo>
                    <a:pt x="153073" y="83185"/>
                  </a:lnTo>
                  <a:lnTo>
                    <a:pt x="120535" y="83185"/>
                  </a:lnTo>
                  <a:lnTo>
                    <a:pt x="120535" y="7505"/>
                  </a:lnTo>
                  <a:lnTo>
                    <a:pt x="151345" y="7505"/>
                  </a:lnTo>
                  <a:lnTo>
                    <a:pt x="151345" y="0"/>
                  </a:lnTo>
                  <a:lnTo>
                    <a:pt x="112445" y="0"/>
                  </a:lnTo>
                  <a:lnTo>
                    <a:pt x="112445" y="7505"/>
                  </a:lnTo>
                  <a:lnTo>
                    <a:pt x="112445" y="83185"/>
                  </a:lnTo>
                  <a:lnTo>
                    <a:pt x="50063" y="83185"/>
                  </a:lnTo>
                  <a:lnTo>
                    <a:pt x="50063" y="7505"/>
                  </a:lnTo>
                  <a:lnTo>
                    <a:pt x="112445" y="7505"/>
                  </a:lnTo>
                  <a:lnTo>
                    <a:pt x="112445" y="0"/>
                  </a:lnTo>
                  <a:lnTo>
                    <a:pt x="11163" y="0"/>
                  </a:lnTo>
                  <a:lnTo>
                    <a:pt x="11163" y="7505"/>
                  </a:lnTo>
                  <a:lnTo>
                    <a:pt x="41973" y="7505"/>
                  </a:lnTo>
                  <a:lnTo>
                    <a:pt x="41973" y="83185"/>
                  </a:lnTo>
                  <a:lnTo>
                    <a:pt x="9436" y="83185"/>
                  </a:lnTo>
                  <a:lnTo>
                    <a:pt x="9436" y="90690"/>
                  </a:lnTo>
                  <a:lnTo>
                    <a:pt x="76822" y="90690"/>
                  </a:lnTo>
                  <a:lnTo>
                    <a:pt x="76822" y="137299"/>
                  </a:lnTo>
                  <a:lnTo>
                    <a:pt x="0" y="137299"/>
                  </a:lnTo>
                  <a:lnTo>
                    <a:pt x="0" y="145186"/>
                  </a:lnTo>
                  <a:lnTo>
                    <a:pt x="162509" y="145186"/>
                  </a:lnTo>
                  <a:lnTo>
                    <a:pt x="162509" y="13729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38866" y="3373492"/>
              <a:ext cx="157126" cy="16463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0075" y="3373684"/>
              <a:ext cx="148076" cy="164444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6170574" y="3373299"/>
            <a:ext cx="516255" cy="165100"/>
            <a:chOff x="6170574" y="3373299"/>
            <a:chExt cx="516255" cy="165100"/>
          </a:xfrm>
        </p:grpSpPr>
        <p:pic>
          <p:nvPicPr>
            <p:cNvPr id="41" name="object 4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70574" y="3373299"/>
              <a:ext cx="166562" cy="16482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61398" y="3373684"/>
              <a:ext cx="325422" cy="164444"/>
            </a:xfrm>
            <a:prstGeom prst="rect">
              <a:avLst/>
            </a:prstGeom>
          </p:spPr>
        </p:pic>
      </p:grpSp>
      <p:pic>
        <p:nvPicPr>
          <p:cNvPr id="43" name="object 4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776563" y="3370796"/>
            <a:ext cx="170220" cy="163481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337682" y="3806755"/>
            <a:ext cx="162518" cy="168487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578521" y="3806948"/>
            <a:ext cx="337360" cy="164444"/>
          </a:xfrm>
          <a:prstGeom prst="rect">
            <a:avLst/>
          </a:prstGeom>
        </p:spPr>
      </p:pic>
      <p:grpSp>
        <p:nvGrpSpPr>
          <p:cNvPr id="46" name="object 46" descr=""/>
          <p:cNvGrpSpPr/>
          <p:nvPr/>
        </p:nvGrpSpPr>
        <p:grpSpPr>
          <a:xfrm>
            <a:off x="5001203" y="3804060"/>
            <a:ext cx="541655" cy="165735"/>
            <a:chOff x="5001203" y="3804060"/>
            <a:chExt cx="541655" cy="165735"/>
          </a:xfrm>
        </p:grpSpPr>
        <p:sp>
          <p:nvSpPr>
            <p:cNvPr id="47" name="object 47" descr=""/>
            <p:cNvSpPr/>
            <p:nvPr/>
          </p:nvSpPr>
          <p:spPr>
            <a:xfrm>
              <a:off x="5001196" y="3808882"/>
              <a:ext cx="162560" cy="160655"/>
            </a:xfrm>
            <a:custGeom>
              <a:avLst/>
              <a:gdLst/>
              <a:ahLst/>
              <a:cxnLst/>
              <a:rect l="l" t="t" r="r" b="b"/>
              <a:pathLst>
                <a:path w="162560" h="160654">
                  <a:moveTo>
                    <a:pt x="149237" y="0"/>
                  </a:moveTo>
                  <a:lnTo>
                    <a:pt x="141147" y="0"/>
                  </a:lnTo>
                  <a:lnTo>
                    <a:pt x="141147" y="24650"/>
                  </a:lnTo>
                  <a:lnTo>
                    <a:pt x="149237" y="24650"/>
                  </a:lnTo>
                  <a:lnTo>
                    <a:pt x="149237" y="0"/>
                  </a:lnTo>
                  <a:close/>
                </a:path>
                <a:path w="162560" h="160654">
                  <a:moveTo>
                    <a:pt x="149618" y="117436"/>
                  </a:moveTo>
                  <a:lnTo>
                    <a:pt x="11163" y="117436"/>
                  </a:lnTo>
                  <a:lnTo>
                    <a:pt x="11163" y="125056"/>
                  </a:lnTo>
                  <a:lnTo>
                    <a:pt x="141528" y="125056"/>
                  </a:lnTo>
                  <a:lnTo>
                    <a:pt x="141528" y="160616"/>
                  </a:lnTo>
                  <a:lnTo>
                    <a:pt x="149618" y="160616"/>
                  </a:lnTo>
                  <a:lnTo>
                    <a:pt x="149618" y="125056"/>
                  </a:lnTo>
                  <a:lnTo>
                    <a:pt x="149618" y="117436"/>
                  </a:lnTo>
                  <a:close/>
                </a:path>
                <a:path w="162560" h="160654">
                  <a:moveTo>
                    <a:pt x="162521" y="88188"/>
                  </a:moveTo>
                  <a:lnTo>
                    <a:pt x="85305" y="88188"/>
                  </a:lnTo>
                  <a:lnTo>
                    <a:pt x="85305" y="65366"/>
                  </a:lnTo>
                  <a:lnTo>
                    <a:pt x="149237" y="65366"/>
                  </a:lnTo>
                  <a:lnTo>
                    <a:pt x="149237" y="57746"/>
                  </a:lnTo>
                  <a:lnTo>
                    <a:pt x="21564" y="57746"/>
                  </a:lnTo>
                  <a:lnTo>
                    <a:pt x="21564" y="32346"/>
                  </a:lnTo>
                  <a:lnTo>
                    <a:pt x="141147" y="32346"/>
                  </a:lnTo>
                  <a:lnTo>
                    <a:pt x="141147" y="57378"/>
                  </a:lnTo>
                  <a:lnTo>
                    <a:pt x="149237" y="57378"/>
                  </a:lnTo>
                  <a:lnTo>
                    <a:pt x="149237" y="32346"/>
                  </a:lnTo>
                  <a:lnTo>
                    <a:pt x="149237" y="31775"/>
                  </a:lnTo>
                  <a:lnTo>
                    <a:pt x="149237" y="24726"/>
                  </a:lnTo>
                  <a:lnTo>
                    <a:pt x="21564" y="24726"/>
                  </a:lnTo>
                  <a:lnTo>
                    <a:pt x="21564" y="596"/>
                  </a:lnTo>
                  <a:lnTo>
                    <a:pt x="13474" y="596"/>
                  </a:lnTo>
                  <a:lnTo>
                    <a:pt x="13474" y="24726"/>
                  </a:lnTo>
                  <a:lnTo>
                    <a:pt x="13474" y="32346"/>
                  </a:lnTo>
                  <a:lnTo>
                    <a:pt x="13474" y="57746"/>
                  </a:lnTo>
                  <a:lnTo>
                    <a:pt x="13474" y="65366"/>
                  </a:lnTo>
                  <a:lnTo>
                    <a:pt x="77216" y="65366"/>
                  </a:lnTo>
                  <a:lnTo>
                    <a:pt x="77216" y="88188"/>
                  </a:lnTo>
                  <a:lnTo>
                    <a:pt x="0" y="88188"/>
                  </a:lnTo>
                  <a:lnTo>
                    <a:pt x="0" y="95694"/>
                  </a:lnTo>
                  <a:lnTo>
                    <a:pt x="162521" y="95694"/>
                  </a:lnTo>
                  <a:lnTo>
                    <a:pt x="162521" y="8818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89139" y="3804060"/>
              <a:ext cx="353150" cy="163481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5619901" y="3806948"/>
            <a:ext cx="709295" cy="164465"/>
            <a:chOff x="5619901" y="3806948"/>
            <a:chExt cx="709295" cy="164465"/>
          </a:xfrm>
        </p:grpSpPr>
        <p:pic>
          <p:nvPicPr>
            <p:cNvPr id="50" name="object 5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19901" y="3806948"/>
              <a:ext cx="140181" cy="16444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6091" y="3807911"/>
              <a:ext cx="162518" cy="162518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5981319" y="3810748"/>
              <a:ext cx="162560" cy="157480"/>
            </a:xfrm>
            <a:custGeom>
              <a:avLst/>
              <a:gdLst/>
              <a:ahLst/>
              <a:cxnLst/>
              <a:rect l="l" t="t" r="r" b="b"/>
              <a:pathLst>
                <a:path w="162560" h="157479">
                  <a:moveTo>
                    <a:pt x="151549" y="40640"/>
                  </a:moveTo>
                  <a:lnTo>
                    <a:pt x="21577" y="40640"/>
                  </a:lnTo>
                  <a:lnTo>
                    <a:pt x="21577" y="7620"/>
                  </a:lnTo>
                  <a:lnTo>
                    <a:pt x="149618" y="7620"/>
                  </a:lnTo>
                  <a:lnTo>
                    <a:pt x="149618" y="0"/>
                  </a:lnTo>
                  <a:lnTo>
                    <a:pt x="13487" y="0"/>
                  </a:lnTo>
                  <a:lnTo>
                    <a:pt x="13487" y="7620"/>
                  </a:lnTo>
                  <a:lnTo>
                    <a:pt x="13487" y="40640"/>
                  </a:lnTo>
                  <a:lnTo>
                    <a:pt x="13487" y="48260"/>
                  </a:lnTo>
                  <a:lnTo>
                    <a:pt x="151549" y="48260"/>
                  </a:lnTo>
                  <a:lnTo>
                    <a:pt x="151549" y="40640"/>
                  </a:lnTo>
                  <a:close/>
                </a:path>
                <a:path w="162560" h="157479">
                  <a:moveTo>
                    <a:pt x="153670" y="149860"/>
                  </a:moveTo>
                  <a:lnTo>
                    <a:pt x="20612" y="149860"/>
                  </a:lnTo>
                  <a:lnTo>
                    <a:pt x="20612" y="129540"/>
                  </a:lnTo>
                  <a:lnTo>
                    <a:pt x="150012" y="129540"/>
                  </a:lnTo>
                  <a:lnTo>
                    <a:pt x="150012" y="123190"/>
                  </a:lnTo>
                  <a:lnTo>
                    <a:pt x="150012" y="102870"/>
                  </a:lnTo>
                  <a:lnTo>
                    <a:pt x="150012" y="96520"/>
                  </a:lnTo>
                  <a:lnTo>
                    <a:pt x="12331" y="96520"/>
                  </a:lnTo>
                  <a:lnTo>
                    <a:pt x="12331" y="102870"/>
                  </a:lnTo>
                  <a:lnTo>
                    <a:pt x="142113" y="102870"/>
                  </a:lnTo>
                  <a:lnTo>
                    <a:pt x="142113" y="123190"/>
                  </a:lnTo>
                  <a:lnTo>
                    <a:pt x="12712" y="123190"/>
                  </a:lnTo>
                  <a:lnTo>
                    <a:pt x="12712" y="129540"/>
                  </a:lnTo>
                  <a:lnTo>
                    <a:pt x="12712" y="149860"/>
                  </a:lnTo>
                  <a:lnTo>
                    <a:pt x="12712" y="157480"/>
                  </a:lnTo>
                  <a:lnTo>
                    <a:pt x="153670" y="157480"/>
                  </a:lnTo>
                  <a:lnTo>
                    <a:pt x="153670" y="149860"/>
                  </a:lnTo>
                  <a:close/>
                </a:path>
                <a:path w="162560" h="157479">
                  <a:moveTo>
                    <a:pt x="162521" y="68795"/>
                  </a:moveTo>
                  <a:lnTo>
                    <a:pt x="0" y="68795"/>
                  </a:lnTo>
                  <a:lnTo>
                    <a:pt x="0" y="76314"/>
                  </a:lnTo>
                  <a:lnTo>
                    <a:pt x="162521" y="76314"/>
                  </a:lnTo>
                  <a:lnTo>
                    <a:pt x="162521" y="6879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66572" y="3808103"/>
              <a:ext cx="162518" cy="159630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6414396" y="3806948"/>
            <a:ext cx="513080" cy="164465"/>
            <a:chOff x="6414396" y="3806948"/>
            <a:chExt cx="513080" cy="1644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14396" y="3806948"/>
              <a:ext cx="149039" cy="16405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99059" y="3806948"/>
              <a:ext cx="142685" cy="164444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78908" y="3806948"/>
              <a:ext cx="148076" cy="164444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4337682" y="4240212"/>
            <a:ext cx="334645" cy="168910"/>
            <a:chOff x="4337682" y="4240212"/>
            <a:chExt cx="334645" cy="168910"/>
          </a:xfrm>
        </p:grpSpPr>
        <p:pic>
          <p:nvPicPr>
            <p:cNvPr id="59" name="object 5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37682" y="4243485"/>
              <a:ext cx="162518" cy="165021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27351" y="4240212"/>
              <a:ext cx="144803" cy="164444"/>
            </a:xfrm>
            <a:prstGeom prst="rect">
              <a:avLst/>
            </a:prstGeom>
          </p:spPr>
        </p:pic>
      </p:grpSp>
      <p:sp>
        <p:nvSpPr>
          <p:cNvPr id="61" name="object 61" descr=""/>
          <p:cNvSpPr/>
          <p:nvPr/>
        </p:nvSpPr>
        <p:spPr>
          <a:xfrm>
            <a:off x="4762005" y="4245990"/>
            <a:ext cx="162560" cy="149225"/>
          </a:xfrm>
          <a:custGeom>
            <a:avLst/>
            <a:gdLst/>
            <a:ahLst/>
            <a:cxnLst/>
            <a:rect l="l" t="t" r="r" b="b"/>
            <a:pathLst>
              <a:path w="162560" h="149225">
                <a:moveTo>
                  <a:pt x="149999" y="0"/>
                </a:moveTo>
                <a:lnTo>
                  <a:pt x="141909" y="0"/>
                </a:lnTo>
                <a:lnTo>
                  <a:pt x="141909" y="35928"/>
                </a:lnTo>
                <a:lnTo>
                  <a:pt x="20599" y="35928"/>
                </a:lnTo>
                <a:lnTo>
                  <a:pt x="20599" y="368"/>
                </a:lnTo>
                <a:lnTo>
                  <a:pt x="12522" y="368"/>
                </a:lnTo>
                <a:lnTo>
                  <a:pt x="12522" y="35928"/>
                </a:lnTo>
                <a:lnTo>
                  <a:pt x="12522" y="43548"/>
                </a:lnTo>
                <a:lnTo>
                  <a:pt x="12522" y="86728"/>
                </a:lnTo>
                <a:lnTo>
                  <a:pt x="12522" y="94348"/>
                </a:lnTo>
                <a:lnTo>
                  <a:pt x="149999" y="94348"/>
                </a:lnTo>
                <a:lnTo>
                  <a:pt x="149999" y="87236"/>
                </a:lnTo>
                <a:lnTo>
                  <a:pt x="149999" y="86728"/>
                </a:lnTo>
                <a:lnTo>
                  <a:pt x="149999" y="43903"/>
                </a:lnTo>
                <a:lnTo>
                  <a:pt x="141909" y="43903"/>
                </a:lnTo>
                <a:lnTo>
                  <a:pt x="141909" y="86728"/>
                </a:lnTo>
                <a:lnTo>
                  <a:pt x="20599" y="86728"/>
                </a:lnTo>
                <a:lnTo>
                  <a:pt x="20599" y="43548"/>
                </a:lnTo>
                <a:lnTo>
                  <a:pt x="149999" y="43548"/>
                </a:lnTo>
                <a:lnTo>
                  <a:pt x="149999" y="36398"/>
                </a:lnTo>
                <a:lnTo>
                  <a:pt x="149999" y="35928"/>
                </a:lnTo>
                <a:lnTo>
                  <a:pt x="149999" y="0"/>
                </a:lnTo>
                <a:close/>
              </a:path>
              <a:path w="162560" h="149225">
                <a:moveTo>
                  <a:pt x="162521" y="141528"/>
                </a:moveTo>
                <a:lnTo>
                  <a:pt x="85115" y="141528"/>
                </a:lnTo>
                <a:lnTo>
                  <a:pt x="85115" y="94742"/>
                </a:lnTo>
                <a:lnTo>
                  <a:pt x="77025" y="94742"/>
                </a:lnTo>
                <a:lnTo>
                  <a:pt x="77025" y="141528"/>
                </a:lnTo>
                <a:lnTo>
                  <a:pt x="0" y="141528"/>
                </a:lnTo>
                <a:lnTo>
                  <a:pt x="0" y="149047"/>
                </a:lnTo>
                <a:lnTo>
                  <a:pt x="162521" y="149047"/>
                </a:lnTo>
                <a:lnTo>
                  <a:pt x="162521" y="141528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2" name="object 62" descr=""/>
          <p:cNvGrpSpPr/>
          <p:nvPr/>
        </p:nvGrpSpPr>
        <p:grpSpPr>
          <a:xfrm>
            <a:off x="4947251" y="4240019"/>
            <a:ext cx="339090" cy="168910"/>
            <a:chOff x="4947251" y="4240019"/>
            <a:chExt cx="339090" cy="168910"/>
          </a:xfrm>
        </p:grpSpPr>
        <p:pic>
          <p:nvPicPr>
            <p:cNvPr id="63" name="object 6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36535" y="4240212"/>
              <a:ext cx="149809" cy="164444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7251" y="4240019"/>
              <a:ext cx="162518" cy="168487"/>
            </a:xfrm>
            <a:prstGeom prst="rect">
              <a:avLst/>
            </a:prstGeom>
          </p:spPr>
        </p:pic>
      </p:grpSp>
      <p:pic>
        <p:nvPicPr>
          <p:cNvPr id="65" name="object 65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379361" y="4240212"/>
            <a:ext cx="340056" cy="163288"/>
          </a:xfrm>
          <a:prstGeom prst="rect">
            <a:avLst/>
          </a:prstGeom>
        </p:spPr>
      </p:pic>
      <p:grpSp>
        <p:nvGrpSpPr>
          <p:cNvPr id="66" name="object 66" descr=""/>
          <p:cNvGrpSpPr/>
          <p:nvPr/>
        </p:nvGrpSpPr>
        <p:grpSpPr>
          <a:xfrm>
            <a:off x="5796083" y="4240212"/>
            <a:ext cx="520065" cy="164465"/>
            <a:chOff x="5796083" y="4240212"/>
            <a:chExt cx="520065" cy="164465"/>
          </a:xfrm>
        </p:grpSpPr>
        <p:sp>
          <p:nvSpPr>
            <p:cNvPr id="67" name="object 67" descr=""/>
            <p:cNvSpPr/>
            <p:nvPr/>
          </p:nvSpPr>
          <p:spPr>
            <a:xfrm>
              <a:off x="5796076" y="4245089"/>
              <a:ext cx="162560" cy="149860"/>
            </a:xfrm>
            <a:custGeom>
              <a:avLst/>
              <a:gdLst/>
              <a:ahLst/>
              <a:cxnLst/>
              <a:rect l="l" t="t" r="r" b="b"/>
              <a:pathLst>
                <a:path w="162560" h="149860">
                  <a:moveTo>
                    <a:pt x="162521" y="142240"/>
                  </a:moveTo>
                  <a:lnTo>
                    <a:pt x="85496" y="142240"/>
                  </a:lnTo>
                  <a:lnTo>
                    <a:pt x="85496" y="88900"/>
                  </a:lnTo>
                  <a:lnTo>
                    <a:pt x="150583" y="88900"/>
                  </a:lnTo>
                  <a:lnTo>
                    <a:pt x="150583" y="81280"/>
                  </a:lnTo>
                  <a:lnTo>
                    <a:pt x="20802" y="81280"/>
                  </a:lnTo>
                  <a:lnTo>
                    <a:pt x="20802" y="0"/>
                  </a:lnTo>
                  <a:lnTo>
                    <a:pt x="12522" y="0"/>
                  </a:lnTo>
                  <a:lnTo>
                    <a:pt x="12522" y="81280"/>
                  </a:lnTo>
                  <a:lnTo>
                    <a:pt x="12522" y="88900"/>
                  </a:lnTo>
                  <a:lnTo>
                    <a:pt x="77406" y="88900"/>
                  </a:lnTo>
                  <a:lnTo>
                    <a:pt x="77406" y="142240"/>
                  </a:lnTo>
                  <a:lnTo>
                    <a:pt x="0" y="142240"/>
                  </a:lnTo>
                  <a:lnTo>
                    <a:pt x="0" y="149860"/>
                  </a:lnTo>
                  <a:lnTo>
                    <a:pt x="162521" y="149860"/>
                  </a:lnTo>
                  <a:lnTo>
                    <a:pt x="162521" y="14224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89604" y="4240212"/>
              <a:ext cx="142492" cy="162903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75421" y="4240212"/>
              <a:ext cx="140566" cy="164444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6407849" y="4237901"/>
            <a:ext cx="535305" cy="163195"/>
            <a:chOff x="6407849" y="4237901"/>
            <a:chExt cx="535305" cy="163195"/>
          </a:xfrm>
        </p:grpSpPr>
        <p:pic>
          <p:nvPicPr>
            <p:cNvPr id="71" name="object 7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7849" y="4240212"/>
              <a:ext cx="152890" cy="160592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90971" y="4245411"/>
              <a:ext cx="162518" cy="149617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74286" y="4237901"/>
              <a:ext cx="168295" cy="163096"/>
            </a:xfrm>
            <a:prstGeom prst="rect">
              <a:avLst/>
            </a:prstGeom>
          </p:spPr>
        </p:pic>
      </p:grpSp>
      <p:grpSp>
        <p:nvGrpSpPr>
          <p:cNvPr id="74" name="object 74" descr=""/>
          <p:cNvGrpSpPr/>
          <p:nvPr/>
        </p:nvGrpSpPr>
        <p:grpSpPr>
          <a:xfrm>
            <a:off x="4347310" y="4673466"/>
            <a:ext cx="565150" cy="164465"/>
            <a:chOff x="4347310" y="4673466"/>
            <a:chExt cx="565150" cy="164465"/>
          </a:xfrm>
        </p:grpSpPr>
        <p:pic>
          <p:nvPicPr>
            <p:cNvPr id="75" name="object 7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47310" y="4673466"/>
              <a:ext cx="193905" cy="164444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73758" y="4673466"/>
              <a:ext cx="338130" cy="164444"/>
            </a:xfrm>
            <a:prstGeom prst="rect">
              <a:avLst/>
            </a:prstGeom>
          </p:spPr>
        </p:pic>
      </p:grpSp>
      <p:sp>
        <p:nvSpPr>
          <p:cNvPr id="77" name="object 77" descr=""/>
          <p:cNvSpPr/>
          <p:nvPr/>
        </p:nvSpPr>
        <p:spPr>
          <a:xfrm>
            <a:off x="4997945" y="4683099"/>
            <a:ext cx="144145" cy="90805"/>
          </a:xfrm>
          <a:custGeom>
            <a:avLst/>
            <a:gdLst/>
            <a:ahLst/>
            <a:cxnLst/>
            <a:rect l="l" t="t" r="r" b="b"/>
            <a:pathLst>
              <a:path w="144145" h="90804">
                <a:moveTo>
                  <a:pt x="143649" y="83185"/>
                </a:moveTo>
                <a:lnTo>
                  <a:pt x="111099" y="83185"/>
                </a:lnTo>
                <a:lnTo>
                  <a:pt x="111099" y="7505"/>
                </a:lnTo>
                <a:lnTo>
                  <a:pt x="141909" y="7505"/>
                </a:lnTo>
                <a:lnTo>
                  <a:pt x="141909" y="0"/>
                </a:lnTo>
                <a:lnTo>
                  <a:pt x="103022" y="0"/>
                </a:lnTo>
                <a:lnTo>
                  <a:pt x="103022" y="7505"/>
                </a:lnTo>
                <a:lnTo>
                  <a:pt x="103022" y="83185"/>
                </a:lnTo>
                <a:lnTo>
                  <a:pt x="40627" y="83185"/>
                </a:lnTo>
                <a:lnTo>
                  <a:pt x="40627" y="7505"/>
                </a:lnTo>
                <a:lnTo>
                  <a:pt x="103022" y="7505"/>
                </a:lnTo>
                <a:lnTo>
                  <a:pt x="103022" y="0"/>
                </a:lnTo>
                <a:lnTo>
                  <a:pt x="1727" y="0"/>
                </a:lnTo>
                <a:lnTo>
                  <a:pt x="1727" y="7505"/>
                </a:lnTo>
                <a:lnTo>
                  <a:pt x="32537" y="7505"/>
                </a:lnTo>
                <a:lnTo>
                  <a:pt x="32537" y="83185"/>
                </a:lnTo>
                <a:lnTo>
                  <a:pt x="0" y="83185"/>
                </a:lnTo>
                <a:lnTo>
                  <a:pt x="0" y="90690"/>
                </a:lnTo>
                <a:lnTo>
                  <a:pt x="143649" y="90690"/>
                </a:lnTo>
                <a:lnTo>
                  <a:pt x="143649" y="8318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4988516" y="4820387"/>
            <a:ext cx="162560" cy="8255"/>
          </a:xfrm>
          <a:custGeom>
            <a:avLst/>
            <a:gdLst/>
            <a:ahLst/>
            <a:cxnLst/>
            <a:rect l="l" t="t" r="r" b="b"/>
            <a:pathLst>
              <a:path w="162560" h="8254">
                <a:moveTo>
                  <a:pt x="162518" y="7894"/>
                </a:moveTo>
                <a:lnTo>
                  <a:pt x="0" y="7894"/>
                </a:lnTo>
                <a:lnTo>
                  <a:pt x="0" y="0"/>
                </a:lnTo>
                <a:lnTo>
                  <a:pt x="162518" y="0"/>
                </a:lnTo>
                <a:lnTo>
                  <a:pt x="162518" y="7894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9" name="object 79" descr=""/>
          <p:cNvGrpSpPr/>
          <p:nvPr/>
        </p:nvGrpSpPr>
        <p:grpSpPr>
          <a:xfrm>
            <a:off x="5173756" y="4673466"/>
            <a:ext cx="715645" cy="163195"/>
            <a:chOff x="5173756" y="4673466"/>
            <a:chExt cx="715645" cy="163195"/>
          </a:xfrm>
        </p:grpSpPr>
        <p:sp>
          <p:nvSpPr>
            <p:cNvPr id="80" name="object 80" descr=""/>
            <p:cNvSpPr/>
            <p:nvPr/>
          </p:nvSpPr>
          <p:spPr>
            <a:xfrm>
              <a:off x="5173751" y="4680699"/>
              <a:ext cx="162560" cy="147320"/>
            </a:xfrm>
            <a:custGeom>
              <a:avLst/>
              <a:gdLst/>
              <a:ahLst/>
              <a:cxnLst/>
              <a:rect l="l" t="t" r="r" b="b"/>
              <a:pathLst>
                <a:path w="162560" h="147320">
                  <a:moveTo>
                    <a:pt x="162521" y="139700"/>
                  </a:moveTo>
                  <a:lnTo>
                    <a:pt x="84721" y="139700"/>
                  </a:lnTo>
                  <a:lnTo>
                    <a:pt x="84721" y="99060"/>
                  </a:lnTo>
                  <a:lnTo>
                    <a:pt x="153466" y="99060"/>
                  </a:lnTo>
                  <a:lnTo>
                    <a:pt x="153466" y="91440"/>
                  </a:lnTo>
                  <a:lnTo>
                    <a:pt x="20789" y="91440"/>
                  </a:lnTo>
                  <a:lnTo>
                    <a:pt x="20789" y="53340"/>
                  </a:lnTo>
                  <a:lnTo>
                    <a:pt x="150583" y="53340"/>
                  </a:lnTo>
                  <a:lnTo>
                    <a:pt x="150583" y="45720"/>
                  </a:lnTo>
                  <a:lnTo>
                    <a:pt x="150583" y="7620"/>
                  </a:lnTo>
                  <a:lnTo>
                    <a:pt x="150583" y="0"/>
                  </a:lnTo>
                  <a:lnTo>
                    <a:pt x="12712" y="0"/>
                  </a:lnTo>
                  <a:lnTo>
                    <a:pt x="12712" y="7620"/>
                  </a:lnTo>
                  <a:lnTo>
                    <a:pt x="142494" y="7620"/>
                  </a:lnTo>
                  <a:lnTo>
                    <a:pt x="142494" y="45720"/>
                  </a:lnTo>
                  <a:lnTo>
                    <a:pt x="12712" y="45720"/>
                  </a:lnTo>
                  <a:lnTo>
                    <a:pt x="12712" y="53340"/>
                  </a:lnTo>
                  <a:lnTo>
                    <a:pt x="12712" y="91440"/>
                  </a:lnTo>
                  <a:lnTo>
                    <a:pt x="12712" y="99060"/>
                  </a:lnTo>
                  <a:lnTo>
                    <a:pt x="76631" y="99060"/>
                  </a:lnTo>
                  <a:lnTo>
                    <a:pt x="76631" y="139700"/>
                  </a:lnTo>
                  <a:lnTo>
                    <a:pt x="0" y="139700"/>
                  </a:lnTo>
                  <a:lnTo>
                    <a:pt x="0" y="147320"/>
                  </a:lnTo>
                  <a:lnTo>
                    <a:pt x="162521" y="147320"/>
                  </a:lnTo>
                  <a:lnTo>
                    <a:pt x="162521" y="13970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61307" y="4673466"/>
              <a:ext cx="151542" cy="162903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5544236" y="4680699"/>
              <a:ext cx="162560" cy="147955"/>
            </a:xfrm>
            <a:custGeom>
              <a:avLst/>
              <a:gdLst/>
              <a:ahLst/>
              <a:cxnLst/>
              <a:rect l="l" t="t" r="r" b="b"/>
              <a:pathLst>
                <a:path w="162560" h="147954">
                  <a:moveTo>
                    <a:pt x="153466" y="93980"/>
                  </a:moveTo>
                  <a:lnTo>
                    <a:pt x="20789" y="93980"/>
                  </a:lnTo>
                  <a:lnTo>
                    <a:pt x="20789" y="54610"/>
                  </a:lnTo>
                  <a:lnTo>
                    <a:pt x="148844" y="54610"/>
                  </a:lnTo>
                  <a:lnTo>
                    <a:pt x="148844" y="46990"/>
                  </a:lnTo>
                  <a:lnTo>
                    <a:pt x="20789" y="46990"/>
                  </a:lnTo>
                  <a:lnTo>
                    <a:pt x="20789" y="7620"/>
                  </a:lnTo>
                  <a:lnTo>
                    <a:pt x="150380" y="7620"/>
                  </a:lnTo>
                  <a:lnTo>
                    <a:pt x="150380" y="0"/>
                  </a:lnTo>
                  <a:lnTo>
                    <a:pt x="12700" y="0"/>
                  </a:lnTo>
                  <a:lnTo>
                    <a:pt x="12700" y="7620"/>
                  </a:lnTo>
                  <a:lnTo>
                    <a:pt x="12700" y="46990"/>
                  </a:lnTo>
                  <a:lnTo>
                    <a:pt x="12700" y="54610"/>
                  </a:lnTo>
                  <a:lnTo>
                    <a:pt x="12700" y="93980"/>
                  </a:lnTo>
                  <a:lnTo>
                    <a:pt x="12700" y="101600"/>
                  </a:lnTo>
                  <a:lnTo>
                    <a:pt x="153466" y="101600"/>
                  </a:lnTo>
                  <a:lnTo>
                    <a:pt x="153466" y="93980"/>
                  </a:lnTo>
                  <a:close/>
                </a:path>
                <a:path w="162560" h="147954">
                  <a:moveTo>
                    <a:pt x="162509" y="140081"/>
                  </a:moveTo>
                  <a:lnTo>
                    <a:pt x="0" y="140081"/>
                  </a:lnTo>
                  <a:lnTo>
                    <a:pt x="0" y="147586"/>
                  </a:lnTo>
                  <a:lnTo>
                    <a:pt x="162509" y="147586"/>
                  </a:lnTo>
                  <a:lnTo>
                    <a:pt x="162509" y="140081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33713" y="4673466"/>
              <a:ext cx="155393" cy="160592"/>
            </a:xfrm>
            <a:prstGeom prst="rect">
              <a:avLst/>
            </a:prstGeom>
          </p:spPr>
        </p:pic>
      </p:grpSp>
      <p:pic>
        <p:nvPicPr>
          <p:cNvPr id="84" name="object 84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977468" y="4673466"/>
            <a:ext cx="140566" cy="164444"/>
          </a:xfrm>
          <a:prstGeom prst="rect">
            <a:avLst/>
          </a:prstGeom>
        </p:spPr>
      </p:pic>
      <p:grpSp>
        <p:nvGrpSpPr>
          <p:cNvPr id="85" name="object 85" descr=""/>
          <p:cNvGrpSpPr/>
          <p:nvPr/>
        </p:nvGrpSpPr>
        <p:grpSpPr>
          <a:xfrm>
            <a:off x="6163863" y="4670577"/>
            <a:ext cx="346075" cy="167640"/>
            <a:chOff x="6163863" y="4670577"/>
            <a:chExt cx="346075" cy="167640"/>
          </a:xfrm>
        </p:grpSpPr>
        <p:pic>
          <p:nvPicPr>
            <p:cNvPr id="86" name="object 8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163863" y="4673466"/>
              <a:ext cx="140759" cy="164444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339475" y="4670577"/>
              <a:ext cx="170220" cy="163481"/>
            </a:xfrm>
            <a:prstGeom prst="rect">
              <a:avLst/>
            </a:prstGeom>
          </p:spPr>
        </p:pic>
      </p:grpSp>
      <p:grpSp>
        <p:nvGrpSpPr>
          <p:cNvPr id="88" name="object 88" descr=""/>
          <p:cNvGrpSpPr/>
          <p:nvPr/>
        </p:nvGrpSpPr>
        <p:grpSpPr>
          <a:xfrm>
            <a:off x="6581916" y="4673466"/>
            <a:ext cx="344170" cy="161290"/>
            <a:chOff x="6581916" y="4673466"/>
            <a:chExt cx="344170" cy="161290"/>
          </a:xfrm>
        </p:grpSpPr>
        <p:pic>
          <p:nvPicPr>
            <p:cNvPr id="89" name="object 89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581916" y="4673466"/>
              <a:ext cx="147113" cy="160592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63498" y="4674621"/>
              <a:ext cx="162518" cy="159630"/>
            </a:xfrm>
            <a:prstGeom prst="rect">
              <a:avLst/>
            </a:prstGeom>
          </p:spPr>
        </p:pic>
      </p:grpSp>
      <p:grpSp>
        <p:nvGrpSpPr>
          <p:cNvPr id="91" name="object 91" descr=""/>
          <p:cNvGrpSpPr/>
          <p:nvPr/>
        </p:nvGrpSpPr>
        <p:grpSpPr>
          <a:xfrm>
            <a:off x="4342689" y="5106537"/>
            <a:ext cx="1269365" cy="165100"/>
            <a:chOff x="4342689" y="5106537"/>
            <a:chExt cx="1269365" cy="165100"/>
          </a:xfrm>
        </p:grpSpPr>
        <p:pic>
          <p:nvPicPr>
            <p:cNvPr id="92" name="object 9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42689" y="5106729"/>
              <a:ext cx="148846" cy="164444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524270" y="5106729"/>
              <a:ext cx="154045" cy="160592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4889" y="5106537"/>
              <a:ext cx="157126" cy="164636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900528" y="5106729"/>
              <a:ext cx="163481" cy="164444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083650" y="5106729"/>
              <a:ext cx="161363" cy="160785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5273510" y="5106733"/>
              <a:ext cx="338455" cy="164465"/>
            </a:xfrm>
            <a:custGeom>
              <a:avLst/>
              <a:gdLst/>
              <a:ahLst/>
              <a:cxnLst/>
              <a:rect l="l" t="t" r="r" b="b"/>
              <a:pathLst>
                <a:path w="338454" h="164464">
                  <a:moveTo>
                    <a:pt x="107251" y="137109"/>
                  </a:moveTo>
                  <a:lnTo>
                    <a:pt x="98564" y="140423"/>
                  </a:lnTo>
                  <a:lnTo>
                    <a:pt x="88061" y="143052"/>
                  </a:lnTo>
                  <a:lnTo>
                    <a:pt x="76517" y="144767"/>
                  </a:lnTo>
                  <a:lnTo>
                    <a:pt x="64693" y="145389"/>
                  </a:lnTo>
                  <a:lnTo>
                    <a:pt x="8077" y="145389"/>
                  </a:lnTo>
                  <a:lnTo>
                    <a:pt x="8077" y="15214"/>
                  </a:lnTo>
                  <a:lnTo>
                    <a:pt x="94348" y="15214"/>
                  </a:lnTo>
                  <a:lnTo>
                    <a:pt x="94348" y="7708"/>
                  </a:lnTo>
                  <a:lnTo>
                    <a:pt x="0" y="7708"/>
                  </a:lnTo>
                  <a:lnTo>
                    <a:pt x="0" y="152895"/>
                  </a:lnTo>
                  <a:lnTo>
                    <a:pt x="64693" y="152895"/>
                  </a:lnTo>
                  <a:lnTo>
                    <a:pt x="76593" y="152336"/>
                  </a:lnTo>
                  <a:lnTo>
                    <a:pt x="88138" y="150749"/>
                  </a:lnTo>
                  <a:lnTo>
                    <a:pt x="98602" y="148259"/>
                  </a:lnTo>
                  <a:lnTo>
                    <a:pt x="106222" y="145389"/>
                  </a:lnTo>
                  <a:lnTo>
                    <a:pt x="107251" y="144995"/>
                  </a:lnTo>
                  <a:lnTo>
                    <a:pt x="107251" y="137109"/>
                  </a:lnTo>
                  <a:close/>
                </a:path>
                <a:path w="338454" h="164464">
                  <a:moveTo>
                    <a:pt x="160972" y="72021"/>
                  </a:moveTo>
                  <a:lnTo>
                    <a:pt x="134975" y="72021"/>
                  </a:lnTo>
                  <a:lnTo>
                    <a:pt x="134975" y="0"/>
                  </a:lnTo>
                  <a:lnTo>
                    <a:pt x="126885" y="0"/>
                  </a:lnTo>
                  <a:lnTo>
                    <a:pt x="126885" y="164452"/>
                  </a:lnTo>
                  <a:lnTo>
                    <a:pt x="134975" y="164452"/>
                  </a:lnTo>
                  <a:lnTo>
                    <a:pt x="134975" y="79527"/>
                  </a:lnTo>
                  <a:lnTo>
                    <a:pt x="160972" y="79527"/>
                  </a:lnTo>
                  <a:lnTo>
                    <a:pt x="160972" y="72021"/>
                  </a:lnTo>
                  <a:close/>
                </a:path>
                <a:path w="338454" h="164464">
                  <a:moveTo>
                    <a:pt x="326771" y="54025"/>
                  </a:moveTo>
                  <a:lnTo>
                    <a:pt x="197180" y="54025"/>
                  </a:lnTo>
                  <a:lnTo>
                    <a:pt x="197180" y="685"/>
                  </a:lnTo>
                  <a:lnTo>
                    <a:pt x="189090" y="685"/>
                  </a:lnTo>
                  <a:lnTo>
                    <a:pt x="189090" y="54025"/>
                  </a:lnTo>
                  <a:lnTo>
                    <a:pt x="189090" y="61645"/>
                  </a:lnTo>
                  <a:lnTo>
                    <a:pt x="326771" y="61645"/>
                  </a:lnTo>
                  <a:lnTo>
                    <a:pt x="326771" y="54025"/>
                  </a:lnTo>
                  <a:close/>
                </a:path>
                <a:path w="338454" h="164464">
                  <a:moveTo>
                    <a:pt x="329069" y="153085"/>
                  </a:moveTo>
                  <a:lnTo>
                    <a:pt x="196786" y="153085"/>
                  </a:lnTo>
                  <a:lnTo>
                    <a:pt x="196786" y="113715"/>
                  </a:lnTo>
                  <a:lnTo>
                    <a:pt x="188696" y="113715"/>
                  </a:lnTo>
                  <a:lnTo>
                    <a:pt x="188696" y="153085"/>
                  </a:lnTo>
                  <a:lnTo>
                    <a:pt x="188696" y="160705"/>
                  </a:lnTo>
                  <a:lnTo>
                    <a:pt x="329069" y="160705"/>
                  </a:lnTo>
                  <a:lnTo>
                    <a:pt x="329069" y="153085"/>
                  </a:lnTo>
                  <a:close/>
                </a:path>
                <a:path w="338454" h="164464">
                  <a:moveTo>
                    <a:pt x="338124" y="86461"/>
                  </a:moveTo>
                  <a:lnTo>
                    <a:pt x="175602" y="86461"/>
                  </a:lnTo>
                  <a:lnTo>
                    <a:pt x="175602" y="93967"/>
                  </a:lnTo>
                  <a:lnTo>
                    <a:pt x="338124" y="93967"/>
                  </a:lnTo>
                  <a:lnTo>
                    <a:pt x="338124" y="86461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 descr=""/>
          <p:cNvGrpSpPr/>
          <p:nvPr/>
        </p:nvGrpSpPr>
        <p:grpSpPr>
          <a:xfrm>
            <a:off x="5690928" y="5106729"/>
            <a:ext cx="901065" cy="164465"/>
            <a:chOff x="5690928" y="5106729"/>
            <a:chExt cx="901065" cy="164465"/>
          </a:xfrm>
        </p:grpSpPr>
        <p:pic>
          <p:nvPicPr>
            <p:cNvPr id="99" name="object 99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690928" y="5106729"/>
              <a:ext cx="167910" cy="164444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880789" y="5106729"/>
              <a:ext cx="330043" cy="164444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251270" y="5106729"/>
              <a:ext cx="340441" cy="164444"/>
            </a:xfrm>
            <a:prstGeom prst="rect">
              <a:avLst/>
            </a:prstGeom>
          </p:spPr>
        </p:pic>
      </p:grpSp>
      <p:grpSp>
        <p:nvGrpSpPr>
          <p:cNvPr id="102" name="object 102" descr=""/>
          <p:cNvGrpSpPr/>
          <p:nvPr/>
        </p:nvGrpSpPr>
        <p:grpSpPr>
          <a:xfrm>
            <a:off x="6666410" y="5104419"/>
            <a:ext cx="391160" cy="167005"/>
            <a:chOff x="6666410" y="5104419"/>
            <a:chExt cx="391160" cy="167005"/>
          </a:xfrm>
        </p:grpSpPr>
        <p:pic>
          <p:nvPicPr>
            <p:cNvPr id="103" name="object 103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666410" y="5104419"/>
              <a:ext cx="168295" cy="163096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63203" y="5106729"/>
              <a:ext cx="193905" cy="164444"/>
            </a:xfrm>
            <a:prstGeom prst="rect">
              <a:avLst/>
            </a:prstGeom>
          </p:spPr>
        </p:pic>
      </p:grpSp>
      <p:sp>
        <p:nvSpPr>
          <p:cNvPr id="105" name="object 105" descr=""/>
          <p:cNvSpPr/>
          <p:nvPr/>
        </p:nvSpPr>
        <p:spPr>
          <a:xfrm>
            <a:off x="9171621" y="2479938"/>
            <a:ext cx="245110" cy="271145"/>
          </a:xfrm>
          <a:custGeom>
            <a:avLst/>
            <a:gdLst/>
            <a:ahLst/>
            <a:cxnLst/>
            <a:rect l="l" t="t" r="r" b="b"/>
            <a:pathLst>
              <a:path w="245109" h="271144">
                <a:moveTo>
                  <a:pt x="245100" y="112390"/>
                </a:moveTo>
                <a:lnTo>
                  <a:pt x="213668" y="112390"/>
                </a:lnTo>
                <a:lnTo>
                  <a:pt x="213668" y="0"/>
                </a:lnTo>
                <a:lnTo>
                  <a:pt x="245100" y="0"/>
                </a:lnTo>
                <a:lnTo>
                  <a:pt x="245100" y="112390"/>
                </a:lnTo>
                <a:close/>
              </a:path>
              <a:path w="245109" h="271144">
                <a:moveTo>
                  <a:pt x="80959" y="258434"/>
                </a:moveTo>
                <a:lnTo>
                  <a:pt x="48218" y="250839"/>
                </a:lnTo>
                <a:lnTo>
                  <a:pt x="22620" y="227678"/>
                </a:lnTo>
                <a:lnTo>
                  <a:pt x="5952" y="188384"/>
                </a:lnTo>
                <a:lnTo>
                  <a:pt x="0" y="132392"/>
                </a:lnTo>
                <a:lnTo>
                  <a:pt x="5952" y="76400"/>
                </a:lnTo>
                <a:lnTo>
                  <a:pt x="22620" y="37106"/>
                </a:lnTo>
                <a:lnTo>
                  <a:pt x="48218" y="13944"/>
                </a:lnTo>
                <a:lnTo>
                  <a:pt x="80959" y="6349"/>
                </a:lnTo>
                <a:lnTo>
                  <a:pt x="111140" y="12739"/>
                </a:lnTo>
                <a:lnTo>
                  <a:pt x="135487" y="32224"/>
                </a:lnTo>
                <a:lnTo>
                  <a:pt x="137046" y="35241"/>
                </a:lnTo>
                <a:lnTo>
                  <a:pt x="80959" y="35241"/>
                </a:lnTo>
                <a:lnTo>
                  <a:pt x="61299" y="40777"/>
                </a:lnTo>
                <a:lnTo>
                  <a:pt x="45599" y="58100"/>
                </a:lnTo>
                <a:lnTo>
                  <a:pt x="35196" y="88281"/>
                </a:lnTo>
                <a:lnTo>
                  <a:pt x="31431" y="132392"/>
                </a:lnTo>
                <a:lnTo>
                  <a:pt x="35196" y="176637"/>
                </a:lnTo>
                <a:lnTo>
                  <a:pt x="45599" y="206803"/>
                </a:lnTo>
                <a:lnTo>
                  <a:pt x="61299" y="224051"/>
                </a:lnTo>
                <a:lnTo>
                  <a:pt x="80959" y="229543"/>
                </a:lnTo>
                <a:lnTo>
                  <a:pt x="137538" y="229543"/>
                </a:lnTo>
                <a:lnTo>
                  <a:pt x="137352" y="229940"/>
                </a:lnTo>
                <a:lnTo>
                  <a:pt x="112355" y="251390"/>
                </a:lnTo>
                <a:lnTo>
                  <a:pt x="80959" y="258434"/>
                </a:lnTo>
                <a:close/>
              </a:path>
              <a:path w="245109" h="271144">
                <a:moveTo>
                  <a:pt x="137538" y="229543"/>
                </a:moveTo>
                <a:lnTo>
                  <a:pt x="80959" y="229543"/>
                </a:lnTo>
                <a:lnTo>
                  <a:pt x="100435" y="224051"/>
                </a:lnTo>
                <a:lnTo>
                  <a:pt x="116041" y="206803"/>
                </a:lnTo>
                <a:lnTo>
                  <a:pt x="126409" y="176637"/>
                </a:lnTo>
                <a:lnTo>
                  <a:pt x="130169" y="132392"/>
                </a:lnTo>
                <a:lnTo>
                  <a:pt x="126409" y="88281"/>
                </a:lnTo>
                <a:lnTo>
                  <a:pt x="116041" y="58100"/>
                </a:lnTo>
                <a:lnTo>
                  <a:pt x="100435" y="40777"/>
                </a:lnTo>
                <a:lnTo>
                  <a:pt x="80959" y="35241"/>
                </a:lnTo>
                <a:lnTo>
                  <a:pt x="137046" y="35241"/>
                </a:lnTo>
                <a:lnTo>
                  <a:pt x="152572" y="65283"/>
                </a:lnTo>
                <a:lnTo>
                  <a:pt x="160966" y="112390"/>
                </a:lnTo>
                <a:lnTo>
                  <a:pt x="245100" y="112390"/>
                </a:lnTo>
                <a:lnTo>
                  <a:pt x="245100" y="141916"/>
                </a:lnTo>
                <a:lnTo>
                  <a:pt x="161601" y="141916"/>
                </a:lnTo>
                <a:lnTo>
                  <a:pt x="154313" y="193607"/>
                </a:lnTo>
                <a:lnTo>
                  <a:pt x="137538" y="229543"/>
                </a:lnTo>
                <a:close/>
              </a:path>
              <a:path w="245109" h="271144">
                <a:moveTo>
                  <a:pt x="245100" y="271134"/>
                </a:moveTo>
                <a:lnTo>
                  <a:pt x="213668" y="271134"/>
                </a:lnTo>
                <a:lnTo>
                  <a:pt x="213668" y="141916"/>
                </a:lnTo>
                <a:lnTo>
                  <a:pt x="245100" y="141916"/>
                </a:lnTo>
                <a:lnTo>
                  <a:pt x="245100" y="271134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9563362" y="2479938"/>
            <a:ext cx="267335" cy="267970"/>
          </a:xfrm>
          <a:custGeom>
            <a:avLst/>
            <a:gdLst/>
            <a:ahLst/>
            <a:cxnLst/>
            <a:rect l="l" t="t" r="r" b="b"/>
            <a:pathLst>
              <a:path w="267334" h="267969">
                <a:moveTo>
                  <a:pt x="260339" y="132709"/>
                </a:moveTo>
                <a:lnTo>
                  <a:pt x="229225" y="132709"/>
                </a:lnTo>
                <a:lnTo>
                  <a:pt x="229225" y="71117"/>
                </a:lnTo>
                <a:lnTo>
                  <a:pt x="187317" y="71117"/>
                </a:lnTo>
                <a:lnTo>
                  <a:pt x="187317" y="44130"/>
                </a:lnTo>
                <a:lnTo>
                  <a:pt x="229225" y="44130"/>
                </a:lnTo>
                <a:lnTo>
                  <a:pt x="229225" y="0"/>
                </a:lnTo>
                <a:lnTo>
                  <a:pt x="260339" y="0"/>
                </a:lnTo>
                <a:lnTo>
                  <a:pt x="260339" y="132709"/>
                </a:lnTo>
                <a:close/>
              </a:path>
              <a:path w="267334" h="267969">
                <a:moveTo>
                  <a:pt x="94928" y="32383"/>
                </a:moveTo>
                <a:lnTo>
                  <a:pt x="7302" y="32383"/>
                </a:lnTo>
                <a:lnTo>
                  <a:pt x="7302" y="6667"/>
                </a:lnTo>
                <a:lnTo>
                  <a:pt x="94928" y="6667"/>
                </a:lnTo>
                <a:lnTo>
                  <a:pt x="94928" y="32383"/>
                </a:lnTo>
                <a:close/>
              </a:path>
              <a:path w="267334" h="267969">
                <a:moveTo>
                  <a:pt x="195572" y="32383"/>
                </a:moveTo>
                <a:lnTo>
                  <a:pt x="107310" y="32383"/>
                </a:lnTo>
                <a:lnTo>
                  <a:pt x="107310" y="6667"/>
                </a:lnTo>
                <a:lnTo>
                  <a:pt x="195572" y="6667"/>
                </a:lnTo>
                <a:lnTo>
                  <a:pt x="195572" y="32383"/>
                </a:lnTo>
                <a:close/>
              </a:path>
              <a:path w="267334" h="267969">
                <a:moveTo>
                  <a:pt x="0" y="131757"/>
                </a:moveTo>
                <a:lnTo>
                  <a:pt x="0" y="105088"/>
                </a:lnTo>
                <a:lnTo>
                  <a:pt x="18076" y="95246"/>
                </a:lnTo>
                <a:lnTo>
                  <a:pt x="30081" y="79451"/>
                </a:lnTo>
                <a:lnTo>
                  <a:pt x="36967" y="58298"/>
                </a:lnTo>
                <a:lnTo>
                  <a:pt x="39685" y="32383"/>
                </a:lnTo>
                <a:lnTo>
                  <a:pt x="69847" y="32383"/>
                </a:lnTo>
                <a:lnTo>
                  <a:pt x="69241" y="41253"/>
                </a:lnTo>
                <a:lnTo>
                  <a:pt x="68339" y="49766"/>
                </a:lnTo>
                <a:lnTo>
                  <a:pt x="67079" y="57921"/>
                </a:lnTo>
                <a:lnTo>
                  <a:pt x="65402" y="65719"/>
                </a:lnTo>
                <a:lnTo>
                  <a:pt x="88411" y="91436"/>
                </a:lnTo>
                <a:lnTo>
                  <a:pt x="55560" y="91436"/>
                </a:lnTo>
                <a:lnTo>
                  <a:pt x="45852" y="105817"/>
                </a:lnTo>
                <a:lnTo>
                  <a:pt x="33375" y="117430"/>
                </a:lnTo>
                <a:lnTo>
                  <a:pt x="18101" y="126126"/>
                </a:lnTo>
                <a:lnTo>
                  <a:pt x="0" y="131757"/>
                </a:lnTo>
                <a:close/>
              </a:path>
              <a:path w="267334" h="267969">
                <a:moveTo>
                  <a:pt x="139565" y="101913"/>
                </a:moveTo>
                <a:lnTo>
                  <a:pt x="97786" y="101913"/>
                </a:lnTo>
                <a:lnTo>
                  <a:pt x="112464" y="91272"/>
                </a:lnTo>
                <a:lnTo>
                  <a:pt x="122589" y="75839"/>
                </a:lnTo>
                <a:lnTo>
                  <a:pt x="128726" y="56061"/>
                </a:lnTo>
                <a:lnTo>
                  <a:pt x="131439" y="32383"/>
                </a:lnTo>
                <a:lnTo>
                  <a:pt x="161601" y="32383"/>
                </a:lnTo>
                <a:lnTo>
                  <a:pt x="161000" y="40544"/>
                </a:lnTo>
                <a:lnTo>
                  <a:pt x="160132" y="48377"/>
                </a:lnTo>
                <a:lnTo>
                  <a:pt x="158936" y="56061"/>
                </a:lnTo>
                <a:lnTo>
                  <a:pt x="157473" y="63179"/>
                </a:lnTo>
                <a:lnTo>
                  <a:pt x="183384" y="88578"/>
                </a:lnTo>
                <a:lnTo>
                  <a:pt x="148266" y="88578"/>
                </a:lnTo>
                <a:lnTo>
                  <a:pt x="139565" y="101913"/>
                </a:lnTo>
                <a:close/>
              </a:path>
              <a:path w="267334" h="267969">
                <a:moveTo>
                  <a:pt x="186682" y="128264"/>
                </a:moveTo>
                <a:lnTo>
                  <a:pt x="148266" y="88578"/>
                </a:lnTo>
                <a:lnTo>
                  <a:pt x="183384" y="88578"/>
                </a:lnTo>
                <a:lnTo>
                  <a:pt x="205731" y="110485"/>
                </a:lnTo>
                <a:lnTo>
                  <a:pt x="186682" y="128264"/>
                </a:lnTo>
                <a:close/>
              </a:path>
              <a:path w="267334" h="267969">
                <a:moveTo>
                  <a:pt x="89848" y="131757"/>
                </a:moveTo>
                <a:lnTo>
                  <a:pt x="55560" y="91436"/>
                </a:lnTo>
                <a:lnTo>
                  <a:pt x="88411" y="91436"/>
                </a:lnTo>
                <a:lnTo>
                  <a:pt x="97786" y="101913"/>
                </a:lnTo>
                <a:lnTo>
                  <a:pt x="139565" y="101913"/>
                </a:lnTo>
                <a:lnTo>
                  <a:pt x="138067" y="104210"/>
                </a:lnTo>
                <a:lnTo>
                  <a:pt x="125010" y="116716"/>
                </a:lnTo>
                <a:lnTo>
                  <a:pt x="108977" y="125948"/>
                </a:lnTo>
                <a:lnTo>
                  <a:pt x="89848" y="131757"/>
                </a:lnTo>
                <a:close/>
              </a:path>
              <a:path w="267334" h="267969">
                <a:moveTo>
                  <a:pt x="267006" y="267641"/>
                </a:moveTo>
                <a:lnTo>
                  <a:pt x="27938" y="267641"/>
                </a:lnTo>
                <a:lnTo>
                  <a:pt x="27938" y="195889"/>
                </a:lnTo>
                <a:lnTo>
                  <a:pt x="229225" y="195889"/>
                </a:lnTo>
                <a:lnTo>
                  <a:pt x="229225" y="172395"/>
                </a:lnTo>
                <a:lnTo>
                  <a:pt x="27303" y="172395"/>
                </a:lnTo>
                <a:lnTo>
                  <a:pt x="27303" y="147631"/>
                </a:lnTo>
                <a:lnTo>
                  <a:pt x="260339" y="147631"/>
                </a:lnTo>
                <a:lnTo>
                  <a:pt x="260339" y="219383"/>
                </a:lnTo>
                <a:lnTo>
                  <a:pt x="59052" y="219383"/>
                </a:lnTo>
                <a:lnTo>
                  <a:pt x="59052" y="242877"/>
                </a:lnTo>
                <a:lnTo>
                  <a:pt x="267006" y="242877"/>
                </a:lnTo>
                <a:lnTo>
                  <a:pt x="267006" y="267641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9972244" y="2491371"/>
            <a:ext cx="271145" cy="247015"/>
          </a:xfrm>
          <a:custGeom>
            <a:avLst/>
            <a:gdLst/>
            <a:ahLst/>
            <a:cxnLst/>
            <a:rect l="l" t="t" r="r" b="b"/>
            <a:pathLst>
              <a:path w="271145" h="247014">
                <a:moveTo>
                  <a:pt x="270814" y="217170"/>
                </a:moveTo>
                <a:lnTo>
                  <a:pt x="151117" y="217170"/>
                </a:lnTo>
                <a:lnTo>
                  <a:pt x="151117" y="155892"/>
                </a:lnTo>
                <a:lnTo>
                  <a:pt x="256527" y="155892"/>
                </a:lnTo>
                <a:lnTo>
                  <a:pt x="256527" y="127000"/>
                </a:lnTo>
                <a:lnTo>
                  <a:pt x="208584" y="127000"/>
                </a:lnTo>
                <a:lnTo>
                  <a:pt x="208584" y="29210"/>
                </a:lnTo>
                <a:lnTo>
                  <a:pt x="253669" y="29210"/>
                </a:lnTo>
                <a:lnTo>
                  <a:pt x="253669" y="0"/>
                </a:lnTo>
                <a:lnTo>
                  <a:pt x="176834" y="0"/>
                </a:lnTo>
                <a:lnTo>
                  <a:pt x="176834" y="29210"/>
                </a:lnTo>
                <a:lnTo>
                  <a:pt x="176834" y="127000"/>
                </a:lnTo>
                <a:lnTo>
                  <a:pt x="93662" y="127000"/>
                </a:lnTo>
                <a:lnTo>
                  <a:pt x="93662" y="29210"/>
                </a:lnTo>
                <a:lnTo>
                  <a:pt x="176834" y="29210"/>
                </a:lnTo>
                <a:lnTo>
                  <a:pt x="176834" y="0"/>
                </a:lnTo>
                <a:lnTo>
                  <a:pt x="16827" y="0"/>
                </a:lnTo>
                <a:lnTo>
                  <a:pt x="16827" y="29210"/>
                </a:lnTo>
                <a:lnTo>
                  <a:pt x="61912" y="29210"/>
                </a:lnTo>
                <a:lnTo>
                  <a:pt x="61912" y="127000"/>
                </a:lnTo>
                <a:lnTo>
                  <a:pt x="13970" y="127000"/>
                </a:lnTo>
                <a:lnTo>
                  <a:pt x="13970" y="155892"/>
                </a:lnTo>
                <a:lnTo>
                  <a:pt x="119062" y="155892"/>
                </a:lnTo>
                <a:lnTo>
                  <a:pt x="119062" y="217170"/>
                </a:lnTo>
                <a:lnTo>
                  <a:pt x="0" y="217170"/>
                </a:lnTo>
                <a:lnTo>
                  <a:pt x="0" y="246684"/>
                </a:lnTo>
                <a:lnTo>
                  <a:pt x="270814" y="246684"/>
                </a:lnTo>
                <a:lnTo>
                  <a:pt x="270814" y="217170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/>
          <p:nvPr/>
        </p:nvSpPr>
        <p:spPr>
          <a:xfrm>
            <a:off x="10380172" y="2479938"/>
            <a:ext cx="257810" cy="267970"/>
          </a:xfrm>
          <a:custGeom>
            <a:avLst/>
            <a:gdLst/>
            <a:ahLst/>
            <a:cxnLst/>
            <a:rect l="l" t="t" r="r" b="b"/>
            <a:pathLst>
              <a:path w="257809" h="267969">
                <a:moveTo>
                  <a:pt x="250497" y="201286"/>
                </a:moveTo>
                <a:lnTo>
                  <a:pt x="219066" y="201286"/>
                </a:lnTo>
                <a:lnTo>
                  <a:pt x="219066" y="0"/>
                </a:lnTo>
                <a:lnTo>
                  <a:pt x="250497" y="0"/>
                </a:lnTo>
                <a:lnTo>
                  <a:pt x="250497" y="201286"/>
                </a:lnTo>
                <a:close/>
              </a:path>
              <a:path w="257809" h="267969">
                <a:moveTo>
                  <a:pt x="86039" y="160331"/>
                </a:moveTo>
                <a:lnTo>
                  <a:pt x="50227" y="154412"/>
                </a:lnTo>
                <a:lnTo>
                  <a:pt x="23136" y="137987"/>
                </a:lnTo>
                <a:lnTo>
                  <a:pt x="5987" y="113050"/>
                </a:lnTo>
                <a:lnTo>
                  <a:pt x="0" y="81594"/>
                </a:lnTo>
                <a:lnTo>
                  <a:pt x="5987" y="50138"/>
                </a:lnTo>
                <a:lnTo>
                  <a:pt x="23136" y="25200"/>
                </a:lnTo>
                <a:lnTo>
                  <a:pt x="50227" y="8775"/>
                </a:lnTo>
                <a:lnTo>
                  <a:pt x="86039" y="2857"/>
                </a:lnTo>
                <a:lnTo>
                  <a:pt x="121801" y="8775"/>
                </a:lnTo>
                <a:lnTo>
                  <a:pt x="148782" y="25200"/>
                </a:lnTo>
                <a:lnTo>
                  <a:pt x="151521" y="29208"/>
                </a:lnTo>
                <a:lnTo>
                  <a:pt x="86039" y="29208"/>
                </a:lnTo>
                <a:lnTo>
                  <a:pt x="63844" y="32884"/>
                </a:lnTo>
                <a:lnTo>
                  <a:pt x="46591" y="43376"/>
                </a:lnTo>
                <a:lnTo>
                  <a:pt x="35409" y="59881"/>
                </a:lnTo>
                <a:lnTo>
                  <a:pt x="31431" y="81594"/>
                </a:lnTo>
                <a:lnTo>
                  <a:pt x="35409" y="103257"/>
                </a:lnTo>
                <a:lnTo>
                  <a:pt x="46591" y="119653"/>
                </a:lnTo>
                <a:lnTo>
                  <a:pt x="63844" y="130035"/>
                </a:lnTo>
                <a:lnTo>
                  <a:pt x="86039" y="133662"/>
                </a:lnTo>
                <a:lnTo>
                  <a:pt x="151738" y="133662"/>
                </a:lnTo>
                <a:lnTo>
                  <a:pt x="148782" y="137987"/>
                </a:lnTo>
                <a:lnTo>
                  <a:pt x="121801" y="154412"/>
                </a:lnTo>
                <a:lnTo>
                  <a:pt x="86039" y="160331"/>
                </a:lnTo>
                <a:close/>
              </a:path>
              <a:path w="257809" h="267969">
                <a:moveTo>
                  <a:pt x="151738" y="133662"/>
                </a:moveTo>
                <a:lnTo>
                  <a:pt x="86039" y="133662"/>
                </a:lnTo>
                <a:lnTo>
                  <a:pt x="108049" y="130035"/>
                </a:lnTo>
                <a:lnTo>
                  <a:pt x="125209" y="119653"/>
                </a:lnTo>
                <a:lnTo>
                  <a:pt x="136355" y="103257"/>
                </a:lnTo>
                <a:lnTo>
                  <a:pt x="140329" y="81594"/>
                </a:lnTo>
                <a:lnTo>
                  <a:pt x="136355" y="59881"/>
                </a:lnTo>
                <a:lnTo>
                  <a:pt x="125209" y="43376"/>
                </a:lnTo>
                <a:lnTo>
                  <a:pt x="108049" y="32884"/>
                </a:lnTo>
                <a:lnTo>
                  <a:pt x="86039" y="29208"/>
                </a:lnTo>
                <a:lnTo>
                  <a:pt x="151521" y="29208"/>
                </a:lnTo>
                <a:lnTo>
                  <a:pt x="165822" y="50138"/>
                </a:lnTo>
                <a:lnTo>
                  <a:pt x="171760" y="81594"/>
                </a:lnTo>
                <a:lnTo>
                  <a:pt x="165822" y="113050"/>
                </a:lnTo>
                <a:lnTo>
                  <a:pt x="151738" y="133662"/>
                </a:lnTo>
                <a:close/>
              </a:path>
              <a:path w="257809" h="267969">
                <a:moveTo>
                  <a:pt x="257799" y="267641"/>
                </a:moveTo>
                <a:lnTo>
                  <a:pt x="23811" y="267641"/>
                </a:lnTo>
                <a:lnTo>
                  <a:pt x="23811" y="179062"/>
                </a:lnTo>
                <a:lnTo>
                  <a:pt x="55877" y="179062"/>
                </a:lnTo>
                <a:lnTo>
                  <a:pt x="55877" y="239067"/>
                </a:lnTo>
                <a:lnTo>
                  <a:pt x="257799" y="239067"/>
                </a:lnTo>
                <a:lnTo>
                  <a:pt x="257799" y="267641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10797313" y="2479938"/>
            <a:ext cx="241300" cy="271145"/>
          </a:xfrm>
          <a:custGeom>
            <a:avLst/>
            <a:gdLst/>
            <a:ahLst/>
            <a:cxnLst/>
            <a:rect l="l" t="t" r="r" b="b"/>
            <a:pathLst>
              <a:path w="241300" h="271144">
                <a:moveTo>
                  <a:pt x="240972" y="271134"/>
                </a:moveTo>
                <a:lnTo>
                  <a:pt x="209224" y="271134"/>
                </a:lnTo>
                <a:lnTo>
                  <a:pt x="209224" y="140011"/>
                </a:lnTo>
                <a:lnTo>
                  <a:pt x="159061" y="140011"/>
                </a:lnTo>
                <a:lnTo>
                  <a:pt x="159061" y="110485"/>
                </a:lnTo>
                <a:lnTo>
                  <a:pt x="209224" y="110485"/>
                </a:lnTo>
                <a:lnTo>
                  <a:pt x="209224" y="0"/>
                </a:lnTo>
                <a:lnTo>
                  <a:pt x="240972" y="0"/>
                </a:lnTo>
                <a:lnTo>
                  <a:pt x="240972" y="271134"/>
                </a:lnTo>
                <a:close/>
              </a:path>
              <a:path w="241300" h="271144">
                <a:moveTo>
                  <a:pt x="103818" y="254942"/>
                </a:moveTo>
                <a:lnTo>
                  <a:pt x="0" y="254942"/>
                </a:lnTo>
                <a:lnTo>
                  <a:pt x="0" y="9842"/>
                </a:lnTo>
                <a:lnTo>
                  <a:pt x="154933" y="9842"/>
                </a:lnTo>
                <a:lnTo>
                  <a:pt x="154933" y="38733"/>
                </a:lnTo>
                <a:lnTo>
                  <a:pt x="31431" y="38733"/>
                </a:lnTo>
                <a:lnTo>
                  <a:pt x="31431" y="115882"/>
                </a:lnTo>
                <a:lnTo>
                  <a:pt x="139694" y="115882"/>
                </a:lnTo>
                <a:lnTo>
                  <a:pt x="139694" y="144774"/>
                </a:lnTo>
                <a:lnTo>
                  <a:pt x="31431" y="144774"/>
                </a:lnTo>
                <a:lnTo>
                  <a:pt x="31431" y="226050"/>
                </a:lnTo>
                <a:lnTo>
                  <a:pt x="173983" y="226050"/>
                </a:lnTo>
                <a:lnTo>
                  <a:pt x="173983" y="241925"/>
                </a:lnTo>
                <a:lnTo>
                  <a:pt x="159715" y="247441"/>
                </a:lnTo>
                <a:lnTo>
                  <a:pt x="142472" y="251529"/>
                </a:lnTo>
                <a:lnTo>
                  <a:pt x="123443" y="254069"/>
                </a:lnTo>
                <a:lnTo>
                  <a:pt x="103818" y="254942"/>
                </a:lnTo>
                <a:close/>
              </a:path>
              <a:path w="241300" h="271144">
                <a:moveTo>
                  <a:pt x="173983" y="226050"/>
                </a:moveTo>
                <a:lnTo>
                  <a:pt x="103818" y="226050"/>
                </a:lnTo>
                <a:lnTo>
                  <a:pt x="123309" y="225133"/>
                </a:lnTo>
                <a:lnTo>
                  <a:pt x="142353" y="222518"/>
                </a:lnTo>
                <a:lnTo>
                  <a:pt x="159671" y="218416"/>
                </a:lnTo>
                <a:lnTo>
                  <a:pt x="173983" y="213033"/>
                </a:lnTo>
                <a:lnTo>
                  <a:pt x="173983" y="226050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0" name="object 110" descr=""/>
          <p:cNvGrpSpPr/>
          <p:nvPr/>
        </p:nvGrpSpPr>
        <p:grpSpPr>
          <a:xfrm>
            <a:off x="9124443" y="3590116"/>
            <a:ext cx="726440" cy="168910"/>
            <a:chOff x="9124443" y="3590116"/>
            <a:chExt cx="726440" cy="168910"/>
          </a:xfrm>
        </p:grpSpPr>
        <p:sp>
          <p:nvSpPr>
            <p:cNvPr id="111" name="object 111" descr=""/>
            <p:cNvSpPr/>
            <p:nvPr/>
          </p:nvSpPr>
          <p:spPr>
            <a:xfrm>
              <a:off x="9124442" y="3595572"/>
              <a:ext cx="162560" cy="163195"/>
            </a:xfrm>
            <a:custGeom>
              <a:avLst/>
              <a:gdLst/>
              <a:ahLst/>
              <a:cxnLst/>
              <a:rect l="l" t="t" r="r" b="b"/>
              <a:pathLst>
                <a:path w="162559" h="163195">
                  <a:moveTo>
                    <a:pt x="149034" y="0"/>
                  </a:moveTo>
                  <a:lnTo>
                    <a:pt x="12319" y="0"/>
                  </a:lnTo>
                  <a:lnTo>
                    <a:pt x="12319" y="7620"/>
                  </a:lnTo>
                  <a:lnTo>
                    <a:pt x="140754" y="7620"/>
                  </a:lnTo>
                  <a:lnTo>
                    <a:pt x="140754" y="72390"/>
                  </a:lnTo>
                  <a:lnTo>
                    <a:pt x="149034" y="72390"/>
                  </a:lnTo>
                  <a:lnTo>
                    <a:pt x="149034" y="7620"/>
                  </a:lnTo>
                  <a:lnTo>
                    <a:pt x="149034" y="0"/>
                  </a:lnTo>
                  <a:close/>
                </a:path>
                <a:path w="162559" h="163195">
                  <a:moveTo>
                    <a:pt x="162509" y="90055"/>
                  </a:moveTo>
                  <a:lnTo>
                    <a:pt x="0" y="90055"/>
                  </a:lnTo>
                  <a:lnTo>
                    <a:pt x="0" y="98145"/>
                  </a:lnTo>
                  <a:lnTo>
                    <a:pt x="76250" y="98145"/>
                  </a:lnTo>
                  <a:lnTo>
                    <a:pt x="76250" y="163042"/>
                  </a:lnTo>
                  <a:lnTo>
                    <a:pt x="84340" y="163042"/>
                  </a:lnTo>
                  <a:lnTo>
                    <a:pt x="84340" y="98145"/>
                  </a:lnTo>
                  <a:lnTo>
                    <a:pt x="162509" y="98145"/>
                  </a:lnTo>
                  <a:lnTo>
                    <a:pt x="162509" y="9005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309683" y="3598396"/>
              <a:ext cx="162518" cy="146728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496463" y="3590116"/>
              <a:ext cx="152312" cy="164636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680163" y="3590308"/>
              <a:ext cx="170605" cy="164444"/>
            </a:xfrm>
            <a:prstGeom prst="rect">
              <a:avLst/>
            </a:prstGeom>
          </p:spPr>
        </p:pic>
      </p:grpSp>
      <p:grpSp>
        <p:nvGrpSpPr>
          <p:cNvPr id="115" name="object 115" descr=""/>
          <p:cNvGrpSpPr/>
          <p:nvPr/>
        </p:nvGrpSpPr>
        <p:grpSpPr>
          <a:xfrm>
            <a:off x="9919313" y="3590308"/>
            <a:ext cx="706120" cy="164465"/>
            <a:chOff x="9919313" y="3590308"/>
            <a:chExt cx="706120" cy="164465"/>
          </a:xfrm>
        </p:grpSpPr>
        <p:sp>
          <p:nvSpPr>
            <p:cNvPr id="116" name="object 116" descr=""/>
            <p:cNvSpPr/>
            <p:nvPr/>
          </p:nvSpPr>
          <p:spPr>
            <a:xfrm>
              <a:off x="9919310" y="3599941"/>
              <a:ext cx="162560" cy="145415"/>
            </a:xfrm>
            <a:custGeom>
              <a:avLst/>
              <a:gdLst/>
              <a:ahLst/>
              <a:cxnLst/>
              <a:rect l="l" t="t" r="r" b="b"/>
              <a:pathLst>
                <a:path w="162559" h="145414">
                  <a:moveTo>
                    <a:pt x="162521" y="137299"/>
                  </a:moveTo>
                  <a:lnTo>
                    <a:pt x="85496" y="137299"/>
                  </a:lnTo>
                  <a:lnTo>
                    <a:pt x="85496" y="90690"/>
                  </a:lnTo>
                  <a:lnTo>
                    <a:pt x="153085" y="90690"/>
                  </a:lnTo>
                  <a:lnTo>
                    <a:pt x="153085" y="83185"/>
                  </a:lnTo>
                  <a:lnTo>
                    <a:pt x="120535" y="83185"/>
                  </a:lnTo>
                  <a:lnTo>
                    <a:pt x="120535" y="7505"/>
                  </a:lnTo>
                  <a:lnTo>
                    <a:pt x="151345" y="7505"/>
                  </a:lnTo>
                  <a:lnTo>
                    <a:pt x="151345" y="0"/>
                  </a:lnTo>
                  <a:lnTo>
                    <a:pt x="112445" y="0"/>
                  </a:lnTo>
                  <a:lnTo>
                    <a:pt x="112445" y="7505"/>
                  </a:lnTo>
                  <a:lnTo>
                    <a:pt x="112445" y="83185"/>
                  </a:lnTo>
                  <a:lnTo>
                    <a:pt x="50063" y="83185"/>
                  </a:lnTo>
                  <a:lnTo>
                    <a:pt x="50063" y="7505"/>
                  </a:lnTo>
                  <a:lnTo>
                    <a:pt x="112445" y="7505"/>
                  </a:lnTo>
                  <a:lnTo>
                    <a:pt x="112445" y="0"/>
                  </a:lnTo>
                  <a:lnTo>
                    <a:pt x="11163" y="0"/>
                  </a:lnTo>
                  <a:lnTo>
                    <a:pt x="11163" y="7505"/>
                  </a:lnTo>
                  <a:lnTo>
                    <a:pt x="41973" y="7505"/>
                  </a:lnTo>
                  <a:lnTo>
                    <a:pt x="41973" y="83185"/>
                  </a:lnTo>
                  <a:lnTo>
                    <a:pt x="9436" y="83185"/>
                  </a:lnTo>
                  <a:lnTo>
                    <a:pt x="9436" y="90690"/>
                  </a:lnTo>
                  <a:lnTo>
                    <a:pt x="76822" y="90690"/>
                  </a:lnTo>
                  <a:lnTo>
                    <a:pt x="76822" y="137299"/>
                  </a:lnTo>
                  <a:lnTo>
                    <a:pt x="0" y="137299"/>
                  </a:lnTo>
                  <a:lnTo>
                    <a:pt x="0" y="145186"/>
                  </a:lnTo>
                  <a:lnTo>
                    <a:pt x="162521" y="145186"/>
                  </a:lnTo>
                  <a:lnTo>
                    <a:pt x="162521" y="13729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108020" y="3590308"/>
              <a:ext cx="151927" cy="160592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300385" y="3590308"/>
              <a:ext cx="140181" cy="164444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475034" y="3590308"/>
              <a:ext cx="149809" cy="164444"/>
            </a:xfrm>
            <a:prstGeom prst="rect">
              <a:avLst/>
            </a:prstGeom>
          </p:spPr>
        </p:pic>
      </p:grpSp>
      <p:grpSp>
        <p:nvGrpSpPr>
          <p:cNvPr id="120" name="object 120" descr=""/>
          <p:cNvGrpSpPr/>
          <p:nvPr/>
        </p:nvGrpSpPr>
        <p:grpSpPr>
          <a:xfrm>
            <a:off x="10719199" y="3590308"/>
            <a:ext cx="331470" cy="164465"/>
            <a:chOff x="10719199" y="3590308"/>
            <a:chExt cx="331470" cy="164465"/>
          </a:xfrm>
        </p:grpSpPr>
        <p:pic>
          <p:nvPicPr>
            <p:cNvPr id="121" name="object 12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719199" y="3590308"/>
              <a:ext cx="148846" cy="164444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908098" y="3590308"/>
              <a:ext cx="142107" cy="160592"/>
            </a:xfrm>
            <a:prstGeom prst="rect">
              <a:avLst/>
            </a:prstGeom>
          </p:spPr>
        </p:pic>
      </p:grpSp>
      <p:grpSp>
        <p:nvGrpSpPr>
          <p:cNvPr id="123" name="object 123" descr=""/>
          <p:cNvGrpSpPr/>
          <p:nvPr/>
        </p:nvGrpSpPr>
        <p:grpSpPr>
          <a:xfrm>
            <a:off x="9133300" y="4023379"/>
            <a:ext cx="532765" cy="165100"/>
            <a:chOff x="9133300" y="4023379"/>
            <a:chExt cx="532765" cy="165100"/>
          </a:xfrm>
        </p:grpSpPr>
        <p:pic>
          <p:nvPicPr>
            <p:cNvPr id="124" name="object 12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133300" y="4023572"/>
              <a:ext cx="140566" cy="164444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306409" y="4023379"/>
              <a:ext cx="157126" cy="164636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494923" y="4023572"/>
              <a:ext cx="170605" cy="164444"/>
            </a:xfrm>
            <a:prstGeom prst="rect">
              <a:avLst/>
            </a:prstGeom>
          </p:spPr>
        </p:pic>
      </p:grpSp>
      <p:grpSp>
        <p:nvGrpSpPr>
          <p:cNvPr id="127" name="object 127" descr=""/>
          <p:cNvGrpSpPr/>
          <p:nvPr/>
        </p:nvGrpSpPr>
        <p:grpSpPr>
          <a:xfrm>
            <a:off x="9730336" y="4023379"/>
            <a:ext cx="715010" cy="165100"/>
            <a:chOff x="9730336" y="4023379"/>
            <a:chExt cx="715010" cy="165100"/>
          </a:xfrm>
        </p:grpSpPr>
        <p:pic>
          <p:nvPicPr>
            <p:cNvPr id="128" name="object 128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730336" y="4023379"/>
              <a:ext cx="157511" cy="164636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929825" y="4023572"/>
              <a:ext cx="140181" cy="164444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106593" y="4023572"/>
              <a:ext cx="168487" cy="164444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294722" y="4023572"/>
              <a:ext cx="150002" cy="160592"/>
            </a:xfrm>
            <a:prstGeom prst="rect">
              <a:avLst/>
            </a:prstGeom>
          </p:spPr>
        </p:pic>
      </p:grpSp>
      <p:pic>
        <p:nvPicPr>
          <p:cNvPr id="132" name="object 132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0723243" y="4023572"/>
            <a:ext cx="161555" cy="164444"/>
          </a:xfrm>
          <a:prstGeom prst="rect">
            <a:avLst/>
          </a:prstGeom>
        </p:spPr>
      </p:pic>
      <p:pic>
        <p:nvPicPr>
          <p:cNvPr id="133" name="object 133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0474955" y="4023572"/>
            <a:ext cx="170605" cy="164444"/>
          </a:xfrm>
          <a:prstGeom prst="rect">
            <a:avLst/>
          </a:prstGeom>
        </p:spPr>
      </p:pic>
      <p:pic>
        <p:nvPicPr>
          <p:cNvPr id="134" name="object 134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0908291" y="4023572"/>
            <a:ext cx="140566" cy="164444"/>
          </a:xfrm>
          <a:prstGeom prst="rect">
            <a:avLst/>
          </a:prstGeom>
        </p:spPr>
      </p:pic>
      <p:grpSp>
        <p:nvGrpSpPr>
          <p:cNvPr id="135" name="object 135" descr=""/>
          <p:cNvGrpSpPr/>
          <p:nvPr/>
        </p:nvGrpSpPr>
        <p:grpSpPr>
          <a:xfrm>
            <a:off x="9124443" y="4456836"/>
            <a:ext cx="336550" cy="164465"/>
            <a:chOff x="9124443" y="4456836"/>
            <a:chExt cx="336550" cy="164465"/>
          </a:xfrm>
        </p:grpSpPr>
        <p:sp>
          <p:nvSpPr>
            <p:cNvPr id="136" name="object 136" descr=""/>
            <p:cNvSpPr/>
            <p:nvPr/>
          </p:nvSpPr>
          <p:spPr>
            <a:xfrm>
              <a:off x="9124442" y="4462614"/>
              <a:ext cx="162560" cy="149225"/>
            </a:xfrm>
            <a:custGeom>
              <a:avLst/>
              <a:gdLst/>
              <a:ahLst/>
              <a:cxnLst/>
              <a:rect l="l" t="t" r="r" b="b"/>
              <a:pathLst>
                <a:path w="162559" h="149225">
                  <a:moveTo>
                    <a:pt x="149999" y="0"/>
                  </a:moveTo>
                  <a:lnTo>
                    <a:pt x="141909" y="0"/>
                  </a:lnTo>
                  <a:lnTo>
                    <a:pt x="141909" y="38468"/>
                  </a:lnTo>
                  <a:lnTo>
                    <a:pt x="20599" y="38468"/>
                  </a:lnTo>
                  <a:lnTo>
                    <a:pt x="20599" y="368"/>
                  </a:lnTo>
                  <a:lnTo>
                    <a:pt x="12509" y="368"/>
                  </a:lnTo>
                  <a:lnTo>
                    <a:pt x="12509" y="38468"/>
                  </a:lnTo>
                  <a:lnTo>
                    <a:pt x="12509" y="46088"/>
                  </a:lnTo>
                  <a:lnTo>
                    <a:pt x="12509" y="90538"/>
                  </a:lnTo>
                  <a:lnTo>
                    <a:pt x="12509" y="98158"/>
                  </a:lnTo>
                  <a:lnTo>
                    <a:pt x="149999" y="98158"/>
                  </a:lnTo>
                  <a:lnTo>
                    <a:pt x="149999" y="90538"/>
                  </a:lnTo>
                  <a:lnTo>
                    <a:pt x="20599" y="90538"/>
                  </a:lnTo>
                  <a:lnTo>
                    <a:pt x="20599" y="46088"/>
                  </a:lnTo>
                  <a:lnTo>
                    <a:pt x="141909" y="46088"/>
                  </a:lnTo>
                  <a:lnTo>
                    <a:pt x="141909" y="90309"/>
                  </a:lnTo>
                  <a:lnTo>
                    <a:pt x="149999" y="90309"/>
                  </a:lnTo>
                  <a:lnTo>
                    <a:pt x="149999" y="46088"/>
                  </a:lnTo>
                  <a:lnTo>
                    <a:pt x="149999" y="38519"/>
                  </a:lnTo>
                  <a:lnTo>
                    <a:pt x="149999" y="0"/>
                  </a:lnTo>
                  <a:close/>
                </a:path>
                <a:path w="162559" h="149225">
                  <a:moveTo>
                    <a:pt x="162509" y="141528"/>
                  </a:moveTo>
                  <a:lnTo>
                    <a:pt x="0" y="141528"/>
                  </a:lnTo>
                  <a:lnTo>
                    <a:pt x="0" y="149047"/>
                  </a:lnTo>
                  <a:lnTo>
                    <a:pt x="162509" y="149047"/>
                  </a:lnTo>
                  <a:lnTo>
                    <a:pt x="162509" y="14152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319696" y="4456836"/>
              <a:ext cx="140759" cy="164444"/>
            </a:xfrm>
            <a:prstGeom prst="rect">
              <a:avLst/>
            </a:prstGeom>
          </p:spPr>
        </p:pic>
      </p:grpSp>
      <p:pic>
        <p:nvPicPr>
          <p:cNvPr id="138" name="object 138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9505706" y="4456836"/>
            <a:ext cx="138448" cy="164444"/>
          </a:xfrm>
          <a:prstGeom prst="rect">
            <a:avLst/>
          </a:prstGeom>
        </p:spPr>
      </p:pic>
      <p:pic>
        <p:nvPicPr>
          <p:cNvPr id="139" name="object 139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9733994" y="4452599"/>
            <a:ext cx="347758" cy="167717"/>
          </a:xfrm>
          <a:prstGeom prst="rect">
            <a:avLst/>
          </a:prstGeom>
        </p:spPr>
      </p:pic>
      <p:pic>
        <p:nvPicPr>
          <p:cNvPr id="140" name="object 14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158419" y="4457798"/>
            <a:ext cx="162518" cy="162518"/>
          </a:xfrm>
          <a:prstGeom prst="rect">
            <a:avLst/>
          </a:prstGeom>
        </p:spPr>
      </p:pic>
      <p:pic>
        <p:nvPicPr>
          <p:cNvPr id="141" name="object 141" descr="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0591894" y="4456836"/>
            <a:ext cx="140181" cy="164444"/>
          </a:xfrm>
          <a:prstGeom prst="rect">
            <a:avLst/>
          </a:prstGeom>
        </p:spPr>
      </p:pic>
      <p:pic>
        <p:nvPicPr>
          <p:cNvPr id="142" name="object 142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0351939" y="4456836"/>
            <a:ext cx="142492" cy="162903"/>
          </a:xfrm>
          <a:prstGeom prst="rect">
            <a:avLst/>
          </a:prstGeom>
        </p:spPr>
      </p:pic>
      <p:sp>
        <p:nvSpPr>
          <p:cNvPr id="143" name="object 143" descr=""/>
          <p:cNvSpPr/>
          <p:nvPr/>
        </p:nvSpPr>
        <p:spPr>
          <a:xfrm>
            <a:off x="10768076" y="4460442"/>
            <a:ext cx="162560" cy="157480"/>
          </a:xfrm>
          <a:custGeom>
            <a:avLst/>
            <a:gdLst/>
            <a:ahLst/>
            <a:cxnLst/>
            <a:rect l="l" t="t" r="r" b="b"/>
            <a:pathLst>
              <a:path w="162559" h="157479">
                <a:moveTo>
                  <a:pt x="152311" y="50800"/>
                </a:moveTo>
                <a:lnTo>
                  <a:pt x="21564" y="50800"/>
                </a:lnTo>
                <a:lnTo>
                  <a:pt x="21564" y="33020"/>
                </a:lnTo>
                <a:lnTo>
                  <a:pt x="149618" y="33020"/>
                </a:lnTo>
                <a:lnTo>
                  <a:pt x="149618" y="25400"/>
                </a:lnTo>
                <a:lnTo>
                  <a:pt x="149618" y="7620"/>
                </a:lnTo>
                <a:lnTo>
                  <a:pt x="149618" y="0"/>
                </a:lnTo>
                <a:lnTo>
                  <a:pt x="13677" y="0"/>
                </a:lnTo>
                <a:lnTo>
                  <a:pt x="13677" y="7620"/>
                </a:lnTo>
                <a:lnTo>
                  <a:pt x="141719" y="7620"/>
                </a:lnTo>
                <a:lnTo>
                  <a:pt x="141719" y="25400"/>
                </a:lnTo>
                <a:lnTo>
                  <a:pt x="13677" y="25400"/>
                </a:lnTo>
                <a:lnTo>
                  <a:pt x="13677" y="33020"/>
                </a:lnTo>
                <a:lnTo>
                  <a:pt x="13677" y="50800"/>
                </a:lnTo>
                <a:lnTo>
                  <a:pt x="13677" y="58420"/>
                </a:lnTo>
                <a:lnTo>
                  <a:pt x="152311" y="58420"/>
                </a:lnTo>
                <a:lnTo>
                  <a:pt x="152311" y="50800"/>
                </a:lnTo>
                <a:close/>
              </a:path>
              <a:path w="162559" h="157479">
                <a:moveTo>
                  <a:pt x="153657" y="149860"/>
                </a:moveTo>
                <a:lnTo>
                  <a:pt x="20599" y="149860"/>
                </a:lnTo>
                <a:lnTo>
                  <a:pt x="20599" y="132080"/>
                </a:lnTo>
                <a:lnTo>
                  <a:pt x="149999" y="132080"/>
                </a:lnTo>
                <a:lnTo>
                  <a:pt x="149999" y="124460"/>
                </a:lnTo>
                <a:lnTo>
                  <a:pt x="149999" y="107950"/>
                </a:lnTo>
                <a:lnTo>
                  <a:pt x="149999" y="100330"/>
                </a:lnTo>
                <a:lnTo>
                  <a:pt x="12331" y="100330"/>
                </a:lnTo>
                <a:lnTo>
                  <a:pt x="12331" y="107950"/>
                </a:lnTo>
                <a:lnTo>
                  <a:pt x="142113" y="107950"/>
                </a:lnTo>
                <a:lnTo>
                  <a:pt x="142113" y="124460"/>
                </a:lnTo>
                <a:lnTo>
                  <a:pt x="12712" y="124460"/>
                </a:lnTo>
                <a:lnTo>
                  <a:pt x="12712" y="132080"/>
                </a:lnTo>
                <a:lnTo>
                  <a:pt x="12712" y="149860"/>
                </a:lnTo>
                <a:lnTo>
                  <a:pt x="12712" y="157480"/>
                </a:lnTo>
                <a:lnTo>
                  <a:pt x="153657" y="157480"/>
                </a:lnTo>
                <a:lnTo>
                  <a:pt x="153657" y="149860"/>
                </a:lnTo>
                <a:close/>
              </a:path>
              <a:path w="162559" h="157479">
                <a:moveTo>
                  <a:pt x="162521" y="75730"/>
                </a:moveTo>
                <a:lnTo>
                  <a:pt x="0" y="75730"/>
                </a:lnTo>
                <a:lnTo>
                  <a:pt x="0" y="83045"/>
                </a:lnTo>
                <a:lnTo>
                  <a:pt x="162521" y="83045"/>
                </a:lnTo>
                <a:lnTo>
                  <a:pt x="162521" y="7573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4" name="object 144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1007259" y="4456643"/>
            <a:ext cx="162518" cy="168487"/>
          </a:xfrm>
          <a:prstGeom prst="rect">
            <a:avLst/>
          </a:prstGeom>
        </p:spPr>
      </p:pic>
      <p:grpSp>
        <p:nvGrpSpPr>
          <p:cNvPr id="145" name="object 145" descr=""/>
          <p:cNvGrpSpPr/>
          <p:nvPr/>
        </p:nvGrpSpPr>
        <p:grpSpPr>
          <a:xfrm>
            <a:off x="9128679" y="4890090"/>
            <a:ext cx="343535" cy="161290"/>
            <a:chOff x="9128679" y="4890090"/>
            <a:chExt cx="343535" cy="161290"/>
          </a:xfrm>
        </p:grpSpPr>
        <p:pic>
          <p:nvPicPr>
            <p:cNvPr id="146" name="object 146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128679" y="4890090"/>
              <a:ext cx="159244" cy="160592"/>
            </a:xfrm>
            <a:prstGeom prst="rect">
              <a:avLst/>
            </a:prstGeom>
          </p:spPr>
        </p:pic>
        <p:sp>
          <p:nvSpPr>
            <p:cNvPr id="147" name="object 147" descr=""/>
            <p:cNvSpPr/>
            <p:nvPr/>
          </p:nvSpPr>
          <p:spPr>
            <a:xfrm>
              <a:off x="9309672" y="4890972"/>
              <a:ext cx="162560" cy="160020"/>
            </a:xfrm>
            <a:custGeom>
              <a:avLst/>
              <a:gdLst/>
              <a:ahLst/>
              <a:cxnLst/>
              <a:rect l="l" t="t" r="r" b="b"/>
              <a:pathLst>
                <a:path w="162559" h="160020">
                  <a:moveTo>
                    <a:pt x="151168" y="53340"/>
                  </a:moveTo>
                  <a:lnTo>
                    <a:pt x="21577" y="53340"/>
                  </a:lnTo>
                  <a:lnTo>
                    <a:pt x="21577" y="0"/>
                  </a:lnTo>
                  <a:lnTo>
                    <a:pt x="13487" y="0"/>
                  </a:lnTo>
                  <a:lnTo>
                    <a:pt x="13487" y="53340"/>
                  </a:lnTo>
                  <a:lnTo>
                    <a:pt x="13487" y="60960"/>
                  </a:lnTo>
                  <a:lnTo>
                    <a:pt x="151168" y="60960"/>
                  </a:lnTo>
                  <a:lnTo>
                    <a:pt x="151168" y="53340"/>
                  </a:lnTo>
                  <a:close/>
                </a:path>
                <a:path w="162559" h="160020">
                  <a:moveTo>
                    <a:pt x="153479" y="152400"/>
                  </a:moveTo>
                  <a:lnTo>
                    <a:pt x="21183" y="152400"/>
                  </a:lnTo>
                  <a:lnTo>
                    <a:pt x="21183" y="113030"/>
                  </a:lnTo>
                  <a:lnTo>
                    <a:pt x="13093" y="113030"/>
                  </a:lnTo>
                  <a:lnTo>
                    <a:pt x="13093" y="152400"/>
                  </a:lnTo>
                  <a:lnTo>
                    <a:pt x="13093" y="160020"/>
                  </a:lnTo>
                  <a:lnTo>
                    <a:pt x="153479" y="160020"/>
                  </a:lnTo>
                  <a:lnTo>
                    <a:pt x="153479" y="152400"/>
                  </a:lnTo>
                  <a:close/>
                </a:path>
                <a:path w="162559" h="160020">
                  <a:moveTo>
                    <a:pt x="162521" y="85585"/>
                  </a:moveTo>
                  <a:lnTo>
                    <a:pt x="0" y="85585"/>
                  </a:lnTo>
                  <a:lnTo>
                    <a:pt x="0" y="93091"/>
                  </a:lnTo>
                  <a:lnTo>
                    <a:pt x="162521" y="93091"/>
                  </a:lnTo>
                  <a:lnTo>
                    <a:pt x="162521" y="8558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8" name="object 148" descr=""/>
          <p:cNvGrpSpPr/>
          <p:nvPr/>
        </p:nvGrpSpPr>
        <p:grpSpPr>
          <a:xfrm>
            <a:off x="9548772" y="4890475"/>
            <a:ext cx="347980" cy="164465"/>
            <a:chOff x="9548772" y="4890475"/>
            <a:chExt cx="347980" cy="164465"/>
          </a:xfrm>
        </p:grpSpPr>
        <p:pic>
          <p:nvPicPr>
            <p:cNvPr id="149" name="object 149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548772" y="4893748"/>
              <a:ext cx="162518" cy="160785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734012" y="4890475"/>
              <a:ext cx="162518" cy="160400"/>
            </a:xfrm>
            <a:prstGeom prst="rect">
              <a:avLst/>
            </a:prstGeom>
          </p:spPr>
        </p:pic>
      </p:grpSp>
      <p:grpSp>
        <p:nvGrpSpPr>
          <p:cNvPr id="151" name="object 151" descr=""/>
          <p:cNvGrpSpPr/>
          <p:nvPr/>
        </p:nvGrpSpPr>
        <p:grpSpPr>
          <a:xfrm>
            <a:off x="9979743" y="4887202"/>
            <a:ext cx="938530" cy="167640"/>
            <a:chOff x="9979743" y="4887202"/>
            <a:chExt cx="938530" cy="167640"/>
          </a:xfrm>
        </p:grpSpPr>
        <p:pic>
          <p:nvPicPr>
            <p:cNvPr id="152" name="object 152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9979743" y="4890090"/>
              <a:ext cx="147306" cy="162903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0159784" y="4887202"/>
              <a:ext cx="149424" cy="163481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352534" y="4890090"/>
              <a:ext cx="140566" cy="164444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0532383" y="4890090"/>
              <a:ext cx="161748" cy="160592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0723785" y="4890090"/>
              <a:ext cx="193905" cy="164444"/>
            </a:xfrm>
            <a:prstGeom prst="rect">
              <a:avLst/>
            </a:prstGeom>
          </p:spPr>
        </p:pic>
      </p:grpSp>
      <p:sp>
        <p:nvSpPr>
          <p:cNvPr id="157" name="object 157" descr=""/>
          <p:cNvSpPr/>
          <p:nvPr/>
        </p:nvSpPr>
        <p:spPr>
          <a:xfrm>
            <a:off x="13993203" y="2329992"/>
            <a:ext cx="271145" cy="252729"/>
          </a:xfrm>
          <a:custGeom>
            <a:avLst/>
            <a:gdLst/>
            <a:ahLst/>
            <a:cxnLst/>
            <a:rect l="l" t="t" r="r" b="b"/>
            <a:pathLst>
              <a:path w="271144" h="252730">
                <a:moveTo>
                  <a:pt x="270814" y="222250"/>
                </a:moveTo>
                <a:lnTo>
                  <a:pt x="151434" y="222250"/>
                </a:lnTo>
                <a:lnTo>
                  <a:pt x="151434" y="152400"/>
                </a:lnTo>
                <a:lnTo>
                  <a:pt x="253987" y="152400"/>
                </a:lnTo>
                <a:lnTo>
                  <a:pt x="253987" y="123190"/>
                </a:lnTo>
                <a:lnTo>
                  <a:pt x="50165" y="123190"/>
                </a:lnTo>
                <a:lnTo>
                  <a:pt x="50165" y="0"/>
                </a:lnTo>
                <a:lnTo>
                  <a:pt x="17780" y="0"/>
                </a:lnTo>
                <a:lnTo>
                  <a:pt x="17780" y="123190"/>
                </a:lnTo>
                <a:lnTo>
                  <a:pt x="17780" y="152400"/>
                </a:lnTo>
                <a:lnTo>
                  <a:pt x="119380" y="152400"/>
                </a:lnTo>
                <a:lnTo>
                  <a:pt x="119380" y="222250"/>
                </a:lnTo>
                <a:lnTo>
                  <a:pt x="0" y="222250"/>
                </a:lnTo>
                <a:lnTo>
                  <a:pt x="0" y="252730"/>
                </a:lnTo>
                <a:lnTo>
                  <a:pt x="270814" y="252730"/>
                </a:lnTo>
                <a:lnTo>
                  <a:pt x="270814" y="222250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 descr=""/>
          <p:cNvSpPr/>
          <p:nvPr/>
        </p:nvSpPr>
        <p:spPr>
          <a:xfrm>
            <a:off x="14404258" y="2324252"/>
            <a:ext cx="245110" cy="271145"/>
          </a:xfrm>
          <a:custGeom>
            <a:avLst/>
            <a:gdLst/>
            <a:ahLst/>
            <a:cxnLst/>
            <a:rect l="l" t="t" r="r" b="b"/>
            <a:pathLst>
              <a:path w="245109" h="271144">
                <a:moveTo>
                  <a:pt x="244782" y="169538"/>
                </a:moveTo>
                <a:lnTo>
                  <a:pt x="213668" y="169538"/>
                </a:lnTo>
                <a:lnTo>
                  <a:pt x="213668" y="107310"/>
                </a:lnTo>
                <a:lnTo>
                  <a:pt x="164140" y="107310"/>
                </a:lnTo>
                <a:lnTo>
                  <a:pt x="164140" y="80641"/>
                </a:lnTo>
                <a:lnTo>
                  <a:pt x="213668" y="80641"/>
                </a:lnTo>
                <a:lnTo>
                  <a:pt x="213668" y="56195"/>
                </a:lnTo>
                <a:lnTo>
                  <a:pt x="164140" y="56195"/>
                </a:lnTo>
                <a:lnTo>
                  <a:pt x="164140" y="29526"/>
                </a:lnTo>
                <a:lnTo>
                  <a:pt x="213668" y="29526"/>
                </a:lnTo>
                <a:lnTo>
                  <a:pt x="213668" y="0"/>
                </a:lnTo>
                <a:lnTo>
                  <a:pt x="244782" y="0"/>
                </a:lnTo>
                <a:lnTo>
                  <a:pt x="244782" y="169538"/>
                </a:lnTo>
                <a:close/>
              </a:path>
              <a:path w="245109" h="271144">
                <a:moveTo>
                  <a:pt x="90483" y="158108"/>
                </a:moveTo>
                <a:lnTo>
                  <a:pt x="634" y="158108"/>
                </a:lnTo>
                <a:lnTo>
                  <a:pt x="634" y="69212"/>
                </a:lnTo>
                <a:lnTo>
                  <a:pt x="113977" y="69212"/>
                </a:lnTo>
                <a:lnTo>
                  <a:pt x="113977" y="33018"/>
                </a:lnTo>
                <a:lnTo>
                  <a:pt x="0" y="33018"/>
                </a:lnTo>
                <a:lnTo>
                  <a:pt x="0" y="6667"/>
                </a:lnTo>
                <a:lnTo>
                  <a:pt x="145091" y="6667"/>
                </a:lnTo>
                <a:lnTo>
                  <a:pt x="145091" y="94928"/>
                </a:lnTo>
                <a:lnTo>
                  <a:pt x="31748" y="94928"/>
                </a:lnTo>
                <a:lnTo>
                  <a:pt x="31748" y="131757"/>
                </a:lnTo>
                <a:lnTo>
                  <a:pt x="178110" y="131757"/>
                </a:lnTo>
                <a:lnTo>
                  <a:pt x="178110" y="147631"/>
                </a:lnTo>
                <a:lnTo>
                  <a:pt x="163347" y="151813"/>
                </a:lnTo>
                <a:lnTo>
                  <a:pt x="143107" y="155132"/>
                </a:lnTo>
                <a:lnTo>
                  <a:pt x="118462" y="157319"/>
                </a:lnTo>
                <a:lnTo>
                  <a:pt x="90483" y="158108"/>
                </a:lnTo>
                <a:close/>
              </a:path>
              <a:path w="245109" h="271144">
                <a:moveTo>
                  <a:pt x="178110" y="131757"/>
                </a:moveTo>
                <a:lnTo>
                  <a:pt x="92706" y="131757"/>
                </a:lnTo>
                <a:lnTo>
                  <a:pt x="119712" y="131057"/>
                </a:lnTo>
                <a:lnTo>
                  <a:pt x="143504" y="129018"/>
                </a:lnTo>
                <a:lnTo>
                  <a:pt x="163248" y="125729"/>
                </a:lnTo>
                <a:lnTo>
                  <a:pt x="178110" y="121280"/>
                </a:lnTo>
                <a:lnTo>
                  <a:pt x="178110" y="131757"/>
                </a:lnTo>
                <a:close/>
              </a:path>
              <a:path w="245109" h="271144">
                <a:moveTo>
                  <a:pt x="244782" y="271134"/>
                </a:moveTo>
                <a:lnTo>
                  <a:pt x="212716" y="271134"/>
                </a:lnTo>
                <a:lnTo>
                  <a:pt x="212716" y="211446"/>
                </a:lnTo>
                <a:lnTo>
                  <a:pt x="11747" y="211446"/>
                </a:lnTo>
                <a:lnTo>
                  <a:pt x="11747" y="184460"/>
                </a:lnTo>
                <a:lnTo>
                  <a:pt x="244782" y="184460"/>
                </a:lnTo>
                <a:lnTo>
                  <a:pt x="244782" y="271134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 descr=""/>
          <p:cNvSpPr/>
          <p:nvPr/>
        </p:nvSpPr>
        <p:spPr>
          <a:xfrm>
            <a:off x="14794452" y="2323299"/>
            <a:ext cx="271145" cy="269240"/>
          </a:xfrm>
          <a:custGeom>
            <a:avLst/>
            <a:gdLst/>
            <a:ahLst/>
            <a:cxnLst/>
            <a:rect l="l" t="t" r="r" b="b"/>
            <a:pathLst>
              <a:path w="271144" h="269239">
                <a:moveTo>
                  <a:pt x="135249" y="98738"/>
                </a:moveTo>
                <a:lnTo>
                  <a:pt x="89055" y="96089"/>
                </a:lnTo>
                <a:lnTo>
                  <a:pt x="51194" y="87547"/>
                </a:lnTo>
                <a:lnTo>
                  <a:pt x="25597" y="72218"/>
                </a:lnTo>
                <a:lnTo>
                  <a:pt x="16191" y="49210"/>
                </a:lnTo>
                <a:lnTo>
                  <a:pt x="25597" y="26386"/>
                </a:lnTo>
                <a:lnTo>
                  <a:pt x="51194" y="11151"/>
                </a:lnTo>
                <a:lnTo>
                  <a:pt x="89055" y="2644"/>
                </a:lnTo>
                <a:lnTo>
                  <a:pt x="135249" y="0"/>
                </a:lnTo>
                <a:lnTo>
                  <a:pt x="181443" y="2644"/>
                </a:lnTo>
                <a:lnTo>
                  <a:pt x="219304" y="11151"/>
                </a:lnTo>
                <a:lnTo>
                  <a:pt x="240575" y="23811"/>
                </a:lnTo>
                <a:lnTo>
                  <a:pt x="135249" y="23811"/>
                </a:lnTo>
                <a:lnTo>
                  <a:pt x="101749" y="25279"/>
                </a:lnTo>
                <a:lnTo>
                  <a:pt x="74172" y="29843"/>
                </a:lnTo>
                <a:lnTo>
                  <a:pt x="55466" y="37741"/>
                </a:lnTo>
                <a:lnTo>
                  <a:pt x="48575" y="49210"/>
                </a:lnTo>
                <a:lnTo>
                  <a:pt x="55466" y="60813"/>
                </a:lnTo>
                <a:lnTo>
                  <a:pt x="74172" y="68696"/>
                </a:lnTo>
                <a:lnTo>
                  <a:pt x="101749" y="73185"/>
                </a:lnTo>
                <a:lnTo>
                  <a:pt x="135249" y="74609"/>
                </a:lnTo>
                <a:lnTo>
                  <a:pt x="240908" y="74609"/>
                </a:lnTo>
                <a:lnTo>
                  <a:pt x="219304" y="87547"/>
                </a:lnTo>
                <a:lnTo>
                  <a:pt x="181443" y="96089"/>
                </a:lnTo>
                <a:lnTo>
                  <a:pt x="135249" y="98738"/>
                </a:lnTo>
                <a:close/>
              </a:path>
              <a:path w="271144" h="269239">
                <a:moveTo>
                  <a:pt x="240908" y="74609"/>
                </a:moveTo>
                <a:lnTo>
                  <a:pt x="135249" y="74609"/>
                </a:lnTo>
                <a:lnTo>
                  <a:pt x="168749" y="73185"/>
                </a:lnTo>
                <a:lnTo>
                  <a:pt x="196326" y="68696"/>
                </a:lnTo>
                <a:lnTo>
                  <a:pt x="215033" y="60813"/>
                </a:lnTo>
                <a:lnTo>
                  <a:pt x="221923" y="49210"/>
                </a:lnTo>
                <a:lnTo>
                  <a:pt x="215033" y="37741"/>
                </a:lnTo>
                <a:lnTo>
                  <a:pt x="196326" y="29843"/>
                </a:lnTo>
                <a:lnTo>
                  <a:pt x="168749" y="25279"/>
                </a:lnTo>
                <a:lnTo>
                  <a:pt x="135249" y="23811"/>
                </a:lnTo>
                <a:lnTo>
                  <a:pt x="240575" y="23811"/>
                </a:lnTo>
                <a:lnTo>
                  <a:pt x="244901" y="26386"/>
                </a:lnTo>
                <a:lnTo>
                  <a:pt x="254307" y="49210"/>
                </a:lnTo>
                <a:lnTo>
                  <a:pt x="244901" y="72218"/>
                </a:lnTo>
                <a:lnTo>
                  <a:pt x="240908" y="74609"/>
                </a:lnTo>
                <a:close/>
              </a:path>
              <a:path w="271144" h="269239">
                <a:moveTo>
                  <a:pt x="270816" y="140011"/>
                </a:moveTo>
                <a:lnTo>
                  <a:pt x="0" y="140011"/>
                </a:lnTo>
                <a:lnTo>
                  <a:pt x="0" y="115565"/>
                </a:lnTo>
                <a:lnTo>
                  <a:pt x="270816" y="115565"/>
                </a:lnTo>
                <a:lnTo>
                  <a:pt x="270816" y="140011"/>
                </a:lnTo>
                <a:close/>
              </a:path>
              <a:path w="271144" h="269239">
                <a:moveTo>
                  <a:pt x="256847" y="268911"/>
                </a:moveTo>
                <a:lnTo>
                  <a:pt x="18731" y="268911"/>
                </a:lnTo>
                <a:lnTo>
                  <a:pt x="18731" y="204144"/>
                </a:lnTo>
                <a:lnTo>
                  <a:pt x="221288" y="204144"/>
                </a:lnTo>
                <a:lnTo>
                  <a:pt x="221288" y="185095"/>
                </a:lnTo>
                <a:lnTo>
                  <a:pt x="18096" y="185095"/>
                </a:lnTo>
                <a:lnTo>
                  <a:pt x="18096" y="161601"/>
                </a:lnTo>
                <a:lnTo>
                  <a:pt x="252084" y="161601"/>
                </a:lnTo>
                <a:lnTo>
                  <a:pt x="252084" y="226368"/>
                </a:lnTo>
                <a:lnTo>
                  <a:pt x="49528" y="226368"/>
                </a:lnTo>
                <a:lnTo>
                  <a:pt x="49528" y="245417"/>
                </a:lnTo>
                <a:lnTo>
                  <a:pt x="256847" y="245417"/>
                </a:lnTo>
                <a:lnTo>
                  <a:pt x="256847" y="268911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/>
          <p:nvPr/>
        </p:nvSpPr>
        <p:spPr>
          <a:xfrm>
            <a:off x="15201143" y="2323617"/>
            <a:ext cx="277495" cy="271780"/>
          </a:xfrm>
          <a:custGeom>
            <a:avLst/>
            <a:gdLst/>
            <a:ahLst/>
            <a:cxnLst/>
            <a:rect l="l" t="t" r="r" b="b"/>
            <a:pathLst>
              <a:path w="277494" h="271780">
                <a:moveTo>
                  <a:pt x="103818" y="43495"/>
                </a:moveTo>
                <a:lnTo>
                  <a:pt x="71752" y="43495"/>
                </a:lnTo>
                <a:lnTo>
                  <a:pt x="71752" y="0"/>
                </a:lnTo>
                <a:lnTo>
                  <a:pt x="103818" y="0"/>
                </a:lnTo>
                <a:lnTo>
                  <a:pt x="103818" y="43495"/>
                </a:lnTo>
                <a:close/>
              </a:path>
              <a:path w="277494" h="271780">
                <a:moveTo>
                  <a:pt x="175887" y="71434"/>
                </a:moveTo>
                <a:lnTo>
                  <a:pt x="0" y="71434"/>
                </a:lnTo>
                <a:lnTo>
                  <a:pt x="0" y="43495"/>
                </a:lnTo>
                <a:lnTo>
                  <a:pt x="175887" y="43495"/>
                </a:lnTo>
                <a:lnTo>
                  <a:pt x="175887" y="71434"/>
                </a:lnTo>
                <a:close/>
              </a:path>
              <a:path w="277494" h="271780">
                <a:moveTo>
                  <a:pt x="239385" y="271769"/>
                </a:moveTo>
                <a:lnTo>
                  <a:pt x="207954" y="271769"/>
                </a:lnTo>
                <a:lnTo>
                  <a:pt x="207954" y="634"/>
                </a:lnTo>
                <a:lnTo>
                  <a:pt x="239385" y="634"/>
                </a:lnTo>
                <a:lnTo>
                  <a:pt x="239385" y="110485"/>
                </a:lnTo>
                <a:lnTo>
                  <a:pt x="277483" y="110485"/>
                </a:lnTo>
                <a:lnTo>
                  <a:pt x="277483" y="140646"/>
                </a:lnTo>
                <a:lnTo>
                  <a:pt x="239385" y="140646"/>
                </a:lnTo>
                <a:lnTo>
                  <a:pt x="239385" y="271769"/>
                </a:lnTo>
                <a:close/>
              </a:path>
              <a:path w="277494" h="271780">
                <a:moveTo>
                  <a:pt x="87943" y="258752"/>
                </a:moveTo>
                <a:lnTo>
                  <a:pt x="57519" y="252814"/>
                </a:lnTo>
                <a:lnTo>
                  <a:pt x="33613" y="236012"/>
                </a:lnTo>
                <a:lnTo>
                  <a:pt x="17982" y="209864"/>
                </a:lnTo>
                <a:lnTo>
                  <a:pt x="12382" y="175887"/>
                </a:lnTo>
                <a:lnTo>
                  <a:pt x="17982" y="141911"/>
                </a:lnTo>
                <a:lnTo>
                  <a:pt x="33613" y="115763"/>
                </a:lnTo>
                <a:lnTo>
                  <a:pt x="57519" y="98961"/>
                </a:lnTo>
                <a:lnTo>
                  <a:pt x="87943" y="93023"/>
                </a:lnTo>
                <a:lnTo>
                  <a:pt x="118318" y="98961"/>
                </a:lnTo>
                <a:lnTo>
                  <a:pt x="142115" y="115763"/>
                </a:lnTo>
                <a:lnTo>
                  <a:pt x="144824" y="120327"/>
                </a:lnTo>
                <a:lnTo>
                  <a:pt x="87943" y="120327"/>
                </a:lnTo>
                <a:lnTo>
                  <a:pt x="70184" y="124142"/>
                </a:lnTo>
                <a:lnTo>
                  <a:pt x="55877" y="135130"/>
                </a:lnTo>
                <a:lnTo>
                  <a:pt x="46333" y="152607"/>
                </a:lnTo>
                <a:lnTo>
                  <a:pt x="42860" y="175887"/>
                </a:lnTo>
                <a:lnTo>
                  <a:pt x="46333" y="199168"/>
                </a:lnTo>
                <a:lnTo>
                  <a:pt x="55877" y="216645"/>
                </a:lnTo>
                <a:lnTo>
                  <a:pt x="70184" y="227633"/>
                </a:lnTo>
                <a:lnTo>
                  <a:pt x="87943" y="231448"/>
                </a:lnTo>
                <a:lnTo>
                  <a:pt x="144824" y="231448"/>
                </a:lnTo>
                <a:lnTo>
                  <a:pt x="142115" y="236012"/>
                </a:lnTo>
                <a:lnTo>
                  <a:pt x="118318" y="252814"/>
                </a:lnTo>
                <a:lnTo>
                  <a:pt x="87943" y="258752"/>
                </a:lnTo>
                <a:close/>
              </a:path>
              <a:path w="277494" h="271780">
                <a:moveTo>
                  <a:pt x="144824" y="231448"/>
                </a:moveTo>
                <a:lnTo>
                  <a:pt x="87943" y="231448"/>
                </a:lnTo>
                <a:lnTo>
                  <a:pt x="105519" y="227633"/>
                </a:lnTo>
                <a:lnTo>
                  <a:pt x="119732" y="216645"/>
                </a:lnTo>
                <a:lnTo>
                  <a:pt x="129242" y="199168"/>
                </a:lnTo>
                <a:lnTo>
                  <a:pt x="132709" y="175887"/>
                </a:lnTo>
                <a:lnTo>
                  <a:pt x="129242" y="152607"/>
                </a:lnTo>
                <a:lnTo>
                  <a:pt x="119732" y="135130"/>
                </a:lnTo>
                <a:lnTo>
                  <a:pt x="105519" y="124142"/>
                </a:lnTo>
                <a:lnTo>
                  <a:pt x="87943" y="120327"/>
                </a:lnTo>
                <a:lnTo>
                  <a:pt x="144824" y="120327"/>
                </a:lnTo>
                <a:lnTo>
                  <a:pt x="157637" y="141911"/>
                </a:lnTo>
                <a:lnTo>
                  <a:pt x="163188" y="175887"/>
                </a:lnTo>
                <a:lnTo>
                  <a:pt x="157637" y="209864"/>
                </a:lnTo>
                <a:lnTo>
                  <a:pt x="144824" y="231448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 descr=""/>
          <p:cNvSpPr/>
          <p:nvPr/>
        </p:nvSpPr>
        <p:spPr>
          <a:xfrm>
            <a:off x="15598860" y="2324252"/>
            <a:ext cx="280670" cy="271145"/>
          </a:xfrm>
          <a:custGeom>
            <a:avLst/>
            <a:gdLst/>
            <a:ahLst/>
            <a:cxnLst/>
            <a:rect l="l" t="t" r="r" b="b"/>
            <a:pathLst>
              <a:path w="280669" h="271144">
                <a:moveTo>
                  <a:pt x="242242" y="271134"/>
                </a:moveTo>
                <a:lnTo>
                  <a:pt x="210811" y="271134"/>
                </a:lnTo>
                <a:lnTo>
                  <a:pt x="210811" y="0"/>
                </a:lnTo>
                <a:lnTo>
                  <a:pt x="242242" y="0"/>
                </a:lnTo>
                <a:lnTo>
                  <a:pt x="242242" y="109850"/>
                </a:lnTo>
                <a:lnTo>
                  <a:pt x="280341" y="109850"/>
                </a:lnTo>
                <a:lnTo>
                  <a:pt x="280341" y="140011"/>
                </a:lnTo>
                <a:lnTo>
                  <a:pt x="242242" y="140011"/>
                </a:lnTo>
                <a:lnTo>
                  <a:pt x="242242" y="271134"/>
                </a:lnTo>
                <a:close/>
              </a:path>
              <a:path w="280669" h="271144">
                <a:moveTo>
                  <a:pt x="176840" y="38733"/>
                </a:moveTo>
                <a:lnTo>
                  <a:pt x="6349" y="38733"/>
                </a:lnTo>
                <a:lnTo>
                  <a:pt x="6349" y="9842"/>
                </a:lnTo>
                <a:lnTo>
                  <a:pt x="176840" y="9842"/>
                </a:lnTo>
                <a:lnTo>
                  <a:pt x="176840" y="38733"/>
                </a:lnTo>
                <a:close/>
              </a:path>
              <a:path w="280669" h="271144">
                <a:moveTo>
                  <a:pt x="0" y="254942"/>
                </a:moveTo>
                <a:lnTo>
                  <a:pt x="0" y="223828"/>
                </a:lnTo>
                <a:lnTo>
                  <a:pt x="26308" y="210826"/>
                </a:lnTo>
                <a:lnTo>
                  <a:pt x="47480" y="183820"/>
                </a:lnTo>
                <a:lnTo>
                  <a:pt x="63182" y="144804"/>
                </a:lnTo>
                <a:lnTo>
                  <a:pt x="73077" y="95777"/>
                </a:lnTo>
                <a:lnTo>
                  <a:pt x="76831" y="38733"/>
                </a:lnTo>
                <a:lnTo>
                  <a:pt x="108580" y="38733"/>
                </a:lnTo>
                <a:lnTo>
                  <a:pt x="107871" y="61999"/>
                </a:lnTo>
                <a:lnTo>
                  <a:pt x="106239" y="84134"/>
                </a:lnTo>
                <a:lnTo>
                  <a:pt x="103714" y="105078"/>
                </a:lnTo>
                <a:lnTo>
                  <a:pt x="100325" y="124772"/>
                </a:lnTo>
                <a:lnTo>
                  <a:pt x="128648" y="160331"/>
                </a:lnTo>
                <a:lnTo>
                  <a:pt x="91118" y="160331"/>
                </a:lnTo>
                <a:lnTo>
                  <a:pt x="74872" y="198151"/>
                </a:lnTo>
                <a:lnTo>
                  <a:pt x="54012" y="226924"/>
                </a:lnTo>
                <a:lnTo>
                  <a:pt x="28926" y="246052"/>
                </a:lnTo>
                <a:lnTo>
                  <a:pt x="0" y="254942"/>
                </a:lnTo>
                <a:close/>
              </a:path>
              <a:path w="280669" h="271144">
                <a:moveTo>
                  <a:pt x="162553" y="252719"/>
                </a:moveTo>
                <a:lnTo>
                  <a:pt x="91118" y="160331"/>
                </a:lnTo>
                <a:lnTo>
                  <a:pt x="128648" y="160331"/>
                </a:lnTo>
                <a:lnTo>
                  <a:pt x="187317" y="233988"/>
                </a:lnTo>
                <a:lnTo>
                  <a:pt x="162553" y="252719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2" name="object 162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3951965" y="3373688"/>
            <a:ext cx="139796" cy="160592"/>
          </a:xfrm>
          <a:prstGeom prst="rect">
            <a:avLst/>
          </a:prstGeom>
        </p:spPr>
      </p:pic>
      <p:sp>
        <p:nvSpPr>
          <p:cNvPr id="163" name="object 163" descr=""/>
          <p:cNvSpPr/>
          <p:nvPr/>
        </p:nvSpPr>
        <p:spPr>
          <a:xfrm>
            <a:off x="14137195" y="3383317"/>
            <a:ext cx="144145" cy="90805"/>
          </a:xfrm>
          <a:custGeom>
            <a:avLst/>
            <a:gdLst/>
            <a:ahLst/>
            <a:cxnLst/>
            <a:rect l="l" t="t" r="r" b="b"/>
            <a:pathLst>
              <a:path w="144144" h="90804">
                <a:moveTo>
                  <a:pt x="143649" y="83185"/>
                </a:moveTo>
                <a:lnTo>
                  <a:pt x="111112" y="83185"/>
                </a:lnTo>
                <a:lnTo>
                  <a:pt x="111112" y="7518"/>
                </a:lnTo>
                <a:lnTo>
                  <a:pt x="141922" y="7518"/>
                </a:lnTo>
                <a:lnTo>
                  <a:pt x="141922" y="0"/>
                </a:lnTo>
                <a:lnTo>
                  <a:pt x="103022" y="0"/>
                </a:lnTo>
                <a:lnTo>
                  <a:pt x="103022" y="7518"/>
                </a:lnTo>
                <a:lnTo>
                  <a:pt x="103022" y="83185"/>
                </a:lnTo>
                <a:lnTo>
                  <a:pt x="40640" y="83185"/>
                </a:lnTo>
                <a:lnTo>
                  <a:pt x="40640" y="7518"/>
                </a:lnTo>
                <a:lnTo>
                  <a:pt x="103022" y="7518"/>
                </a:lnTo>
                <a:lnTo>
                  <a:pt x="103022" y="0"/>
                </a:lnTo>
                <a:lnTo>
                  <a:pt x="1739" y="0"/>
                </a:lnTo>
                <a:lnTo>
                  <a:pt x="1739" y="7518"/>
                </a:lnTo>
                <a:lnTo>
                  <a:pt x="32550" y="7518"/>
                </a:lnTo>
                <a:lnTo>
                  <a:pt x="32550" y="83185"/>
                </a:lnTo>
                <a:lnTo>
                  <a:pt x="0" y="83185"/>
                </a:lnTo>
                <a:lnTo>
                  <a:pt x="0" y="90703"/>
                </a:lnTo>
                <a:lnTo>
                  <a:pt x="143649" y="90703"/>
                </a:lnTo>
                <a:lnTo>
                  <a:pt x="143649" y="8318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 descr=""/>
          <p:cNvSpPr/>
          <p:nvPr/>
        </p:nvSpPr>
        <p:spPr>
          <a:xfrm>
            <a:off x="14127770" y="3520609"/>
            <a:ext cx="162560" cy="8255"/>
          </a:xfrm>
          <a:custGeom>
            <a:avLst/>
            <a:gdLst/>
            <a:ahLst/>
            <a:cxnLst/>
            <a:rect l="l" t="t" r="r" b="b"/>
            <a:pathLst>
              <a:path w="162559" h="8254">
                <a:moveTo>
                  <a:pt x="162518" y="7894"/>
                </a:moveTo>
                <a:lnTo>
                  <a:pt x="0" y="7894"/>
                </a:lnTo>
                <a:lnTo>
                  <a:pt x="0" y="0"/>
                </a:lnTo>
                <a:lnTo>
                  <a:pt x="162518" y="0"/>
                </a:lnTo>
                <a:lnTo>
                  <a:pt x="162518" y="7894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5" name="object 165" descr=""/>
          <p:cNvGrpSpPr/>
          <p:nvPr/>
        </p:nvGrpSpPr>
        <p:grpSpPr>
          <a:xfrm>
            <a:off x="14313011" y="3373688"/>
            <a:ext cx="718820" cy="163195"/>
            <a:chOff x="14313011" y="3373688"/>
            <a:chExt cx="718820" cy="163195"/>
          </a:xfrm>
        </p:grpSpPr>
        <p:sp>
          <p:nvSpPr>
            <p:cNvPr id="166" name="object 166" descr=""/>
            <p:cNvSpPr/>
            <p:nvPr/>
          </p:nvSpPr>
          <p:spPr>
            <a:xfrm>
              <a:off x="14313002" y="3381488"/>
              <a:ext cx="162560" cy="147320"/>
            </a:xfrm>
            <a:custGeom>
              <a:avLst/>
              <a:gdLst/>
              <a:ahLst/>
              <a:cxnLst/>
              <a:rect l="l" t="t" r="r" b="b"/>
              <a:pathLst>
                <a:path w="162559" h="147320">
                  <a:moveTo>
                    <a:pt x="162521" y="139700"/>
                  </a:moveTo>
                  <a:lnTo>
                    <a:pt x="84734" y="139700"/>
                  </a:lnTo>
                  <a:lnTo>
                    <a:pt x="84734" y="97790"/>
                  </a:lnTo>
                  <a:lnTo>
                    <a:pt x="153466" y="97790"/>
                  </a:lnTo>
                  <a:lnTo>
                    <a:pt x="153466" y="90170"/>
                  </a:lnTo>
                  <a:lnTo>
                    <a:pt x="20802" y="90170"/>
                  </a:lnTo>
                  <a:lnTo>
                    <a:pt x="20802" y="52070"/>
                  </a:lnTo>
                  <a:lnTo>
                    <a:pt x="150583" y="52070"/>
                  </a:lnTo>
                  <a:lnTo>
                    <a:pt x="150583" y="45720"/>
                  </a:lnTo>
                  <a:lnTo>
                    <a:pt x="150583" y="7620"/>
                  </a:lnTo>
                  <a:lnTo>
                    <a:pt x="150583" y="0"/>
                  </a:lnTo>
                  <a:lnTo>
                    <a:pt x="12712" y="0"/>
                  </a:lnTo>
                  <a:lnTo>
                    <a:pt x="12712" y="7620"/>
                  </a:lnTo>
                  <a:lnTo>
                    <a:pt x="142494" y="7620"/>
                  </a:lnTo>
                  <a:lnTo>
                    <a:pt x="142494" y="45720"/>
                  </a:lnTo>
                  <a:lnTo>
                    <a:pt x="12712" y="45720"/>
                  </a:lnTo>
                  <a:lnTo>
                    <a:pt x="12712" y="52070"/>
                  </a:lnTo>
                  <a:lnTo>
                    <a:pt x="12712" y="90170"/>
                  </a:lnTo>
                  <a:lnTo>
                    <a:pt x="12712" y="97790"/>
                  </a:lnTo>
                  <a:lnTo>
                    <a:pt x="76644" y="97790"/>
                  </a:lnTo>
                  <a:lnTo>
                    <a:pt x="76644" y="139700"/>
                  </a:lnTo>
                  <a:lnTo>
                    <a:pt x="0" y="139700"/>
                  </a:lnTo>
                  <a:lnTo>
                    <a:pt x="0" y="147320"/>
                  </a:lnTo>
                  <a:lnTo>
                    <a:pt x="162521" y="147320"/>
                  </a:lnTo>
                  <a:lnTo>
                    <a:pt x="162521" y="13970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500562" y="3373688"/>
              <a:ext cx="151542" cy="162903"/>
            </a:xfrm>
            <a:prstGeom prst="rect">
              <a:avLst/>
            </a:prstGeom>
          </p:spPr>
        </p:pic>
        <p:sp>
          <p:nvSpPr>
            <p:cNvPr id="168" name="object 168" descr=""/>
            <p:cNvSpPr/>
            <p:nvPr/>
          </p:nvSpPr>
          <p:spPr>
            <a:xfrm>
              <a:off x="14683487" y="3377678"/>
              <a:ext cx="347980" cy="156210"/>
            </a:xfrm>
            <a:custGeom>
              <a:avLst/>
              <a:gdLst/>
              <a:ahLst/>
              <a:cxnLst/>
              <a:rect l="l" t="t" r="r" b="b"/>
              <a:pathLst>
                <a:path w="347980" h="156210">
                  <a:moveTo>
                    <a:pt x="153466" y="97790"/>
                  </a:moveTo>
                  <a:lnTo>
                    <a:pt x="20789" y="97790"/>
                  </a:lnTo>
                  <a:lnTo>
                    <a:pt x="20789" y="58420"/>
                  </a:lnTo>
                  <a:lnTo>
                    <a:pt x="148844" y="58420"/>
                  </a:lnTo>
                  <a:lnTo>
                    <a:pt x="148844" y="50800"/>
                  </a:lnTo>
                  <a:lnTo>
                    <a:pt x="20789" y="50800"/>
                  </a:lnTo>
                  <a:lnTo>
                    <a:pt x="20789" y="11430"/>
                  </a:lnTo>
                  <a:lnTo>
                    <a:pt x="150380" y="11430"/>
                  </a:lnTo>
                  <a:lnTo>
                    <a:pt x="150380" y="3810"/>
                  </a:lnTo>
                  <a:lnTo>
                    <a:pt x="12712" y="3810"/>
                  </a:lnTo>
                  <a:lnTo>
                    <a:pt x="12712" y="11430"/>
                  </a:lnTo>
                  <a:lnTo>
                    <a:pt x="12712" y="50800"/>
                  </a:lnTo>
                  <a:lnTo>
                    <a:pt x="12712" y="58420"/>
                  </a:lnTo>
                  <a:lnTo>
                    <a:pt x="12712" y="97790"/>
                  </a:lnTo>
                  <a:lnTo>
                    <a:pt x="12712" y="105410"/>
                  </a:lnTo>
                  <a:lnTo>
                    <a:pt x="153466" y="105410"/>
                  </a:lnTo>
                  <a:lnTo>
                    <a:pt x="153466" y="97790"/>
                  </a:lnTo>
                  <a:close/>
                </a:path>
                <a:path w="347980" h="156210">
                  <a:moveTo>
                    <a:pt x="162521" y="143319"/>
                  </a:moveTo>
                  <a:lnTo>
                    <a:pt x="0" y="143319"/>
                  </a:lnTo>
                  <a:lnTo>
                    <a:pt x="0" y="150825"/>
                  </a:lnTo>
                  <a:lnTo>
                    <a:pt x="162521" y="150825"/>
                  </a:lnTo>
                  <a:lnTo>
                    <a:pt x="162521" y="143319"/>
                  </a:lnTo>
                  <a:close/>
                </a:path>
                <a:path w="347980" h="156210">
                  <a:moveTo>
                    <a:pt x="337553" y="50800"/>
                  </a:moveTo>
                  <a:lnTo>
                    <a:pt x="206806" y="50800"/>
                  </a:lnTo>
                  <a:lnTo>
                    <a:pt x="206806" y="31750"/>
                  </a:lnTo>
                  <a:lnTo>
                    <a:pt x="334860" y="31750"/>
                  </a:lnTo>
                  <a:lnTo>
                    <a:pt x="334860" y="25400"/>
                  </a:lnTo>
                  <a:lnTo>
                    <a:pt x="334860" y="6350"/>
                  </a:lnTo>
                  <a:lnTo>
                    <a:pt x="334860" y="0"/>
                  </a:lnTo>
                  <a:lnTo>
                    <a:pt x="198907" y="0"/>
                  </a:lnTo>
                  <a:lnTo>
                    <a:pt x="198907" y="6350"/>
                  </a:lnTo>
                  <a:lnTo>
                    <a:pt x="326961" y="6350"/>
                  </a:lnTo>
                  <a:lnTo>
                    <a:pt x="326961" y="25400"/>
                  </a:lnTo>
                  <a:lnTo>
                    <a:pt x="198907" y="25400"/>
                  </a:lnTo>
                  <a:lnTo>
                    <a:pt x="198907" y="31750"/>
                  </a:lnTo>
                  <a:lnTo>
                    <a:pt x="198907" y="50800"/>
                  </a:lnTo>
                  <a:lnTo>
                    <a:pt x="198907" y="58420"/>
                  </a:lnTo>
                  <a:lnTo>
                    <a:pt x="337553" y="58420"/>
                  </a:lnTo>
                  <a:lnTo>
                    <a:pt x="337553" y="50800"/>
                  </a:lnTo>
                  <a:close/>
                </a:path>
                <a:path w="347980" h="156210">
                  <a:moveTo>
                    <a:pt x="338899" y="149860"/>
                  </a:moveTo>
                  <a:lnTo>
                    <a:pt x="205841" y="149860"/>
                  </a:lnTo>
                  <a:lnTo>
                    <a:pt x="205841" y="132080"/>
                  </a:lnTo>
                  <a:lnTo>
                    <a:pt x="335241" y="132080"/>
                  </a:lnTo>
                  <a:lnTo>
                    <a:pt x="335241" y="124460"/>
                  </a:lnTo>
                  <a:lnTo>
                    <a:pt x="335241" y="106680"/>
                  </a:lnTo>
                  <a:lnTo>
                    <a:pt x="335241" y="100330"/>
                  </a:lnTo>
                  <a:lnTo>
                    <a:pt x="197561" y="100330"/>
                  </a:lnTo>
                  <a:lnTo>
                    <a:pt x="197561" y="106680"/>
                  </a:lnTo>
                  <a:lnTo>
                    <a:pt x="327342" y="106680"/>
                  </a:lnTo>
                  <a:lnTo>
                    <a:pt x="327342" y="124460"/>
                  </a:lnTo>
                  <a:lnTo>
                    <a:pt x="197942" y="124460"/>
                  </a:lnTo>
                  <a:lnTo>
                    <a:pt x="197942" y="132080"/>
                  </a:lnTo>
                  <a:lnTo>
                    <a:pt x="197942" y="149860"/>
                  </a:lnTo>
                  <a:lnTo>
                    <a:pt x="197942" y="156210"/>
                  </a:lnTo>
                  <a:lnTo>
                    <a:pt x="338899" y="156210"/>
                  </a:lnTo>
                  <a:lnTo>
                    <a:pt x="338899" y="149860"/>
                  </a:lnTo>
                  <a:close/>
                </a:path>
                <a:path w="347980" h="156210">
                  <a:moveTo>
                    <a:pt x="347764" y="75349"/>
                  </a:moveTo>
                  <a:lnTo>
                    <a:pt x="185242" y="75349"/>
                  </a:lnTo>
                  <a:lnTo>
                    <a:pt x="185242" y="82664"/>
                  </a:lnTo>
                  <a:lnTo>
                    <a:pt x="347764" y="82664"/>
                  </a:lnTo>
                  <a:lnTo>
                    <a:pt x="347764" y="7534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9" name="object 169" descr=""/>
          <p:cNvGrpSpPr/>
          <p:nvPr/>
        </p:nvGrpSpPr>
        <p:grpSpPr>
          <a:xfrm>
            <a:off x="15109204" y="3370800"/>
            <a:ext cx="705485" cy="167640"/>
            <a:chOff x="15109204" y="3370800"/>
            <a:chExt cx="705485" cy="167640"/>
          </a:xfrm>
        </p:grpSpPr>
        <p:pic>
          <p:nvPicPr>
            <p:cNvPr id="170" name="object 170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5109204" y="3370800"/>
              <a:ext cx="149424" cy="163481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301377" y="3373688"/>
              <a:ext cx="142492" cy="162903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482381" y="3373303"/>
              <a:ext cx="166562" cy="164829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5671665" y="3373688"/>
              <a:ext cx="142685" cy="164444"/>
            </a:xfrm>
            <a:prstGeom prst="rect">
              <a:avLst/>
            </a:prstGeom>
          </p:spPr>
        </p:pic>
      </p:grpSp>
      <p:grpSp>
        <p:nvGrpSpPr>
          <p:cNvPr id="174" name="object 174" descr=""/>
          <p:cNvGrpSpPr/>
          <p:nvPr/>
        </p:nvGrpSpPr>
        <p:grpSpPr>
          <a:xfrm>
            <a:off x="15907349" y="3371377"/>
            <a:ext cx="337185" cy="165735"/>
            <a:chOff x="15907349" y="3371377"/>
            <a:chExt cx="337185" cy="165735"/>
          </a:xfrm>
        </p:grpSpPr>
        <p:pic>
          <p:nvPicPr>
            <p:cNvPr id="175" name="object 175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5907349" y="3373688"/>
              <a:ext cx="150772" cy="160592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086043" y="3371377"/>
              <a:ext cx="158282" cy="165214"/>
            </a:xfrm>
            <a:prstGeom prst="rect">
              <a:avLst/>
            </a:prstGeom>
          </p:spPr>
        </p:pic>
      </p:grpSp>
      <p:pic>
        <p:nvPicPr>
          <p:cNvPr id="177" name="object 17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946575" y="3806566"/>
            <a:ext cx="166562" cy="164829"/>
          </a:xfrm>
          <a:prstGeom prst="rect">
            <a:avLst/>
          </a:prstGeom>
        </p:spPr>
      </p:pic>
      <p:grpSp>
        <p:nvGrpSpPr>
          <p:cNvPr id="178" name="object 178" descr=""/>
          <p:cNvGrpSpPr/>
          <p:nvPr/>
        </p:nvGrpSpPr>
        <p:grpSpPr>
          <a:xfrm>
            <a:off x="14136628" y="3806936"/>
            <a:ext cx="327660" cy="164465"/>
            <a:chOff x="14136628" y="3806936"/>
            <a:chExt cx="327660" cy="164465"/>
          </a:xfrm>
        </p:grpSpPr>
        <p:sp>
          <p:nvSpPr>
            <p:cNvPr id="179" name="object 179" descr=""/>
            <p:cNvSpPr/>
            <p:nvPr/>
          </p:nvSpPr>
          <p:spPr>
            <a:xfrm>
              <a:off x="14136624" y="3806939"/>
              <a:ext cx="146685" cy="160020"/>
            </a:xfrm>
            <a:custGeom>
              <a:avLst/>
              <a:gdLst/>
              <a:ahLst/>
              <a:cxnLst/>
              <a:rect l="l" t="t" r="r" b="b"/>
              <a:pathLst>
                <a:path w="146684" h="160020">
                  <a:moveTo>
                    <a:pt x="87998" y="13309"/>
                  </a:moveTo>
                  <a:lnTo>
                    <a:pt x="79908" y="13309"/>
                  </a:lnTo>
                  <a:lnTo>
                    <a:pt x="79908" y="83400"/>
                  </a:lnTo>
                  <a:lnTo>
                    <a:pt x="87998" y="83400"/>
                  </a:lnTo>
                  <a:lnTo>
                    <a:pt x="87998" y="13309"/>
                  </a:lnTo>
                  <a:close/>
                </a:path>
                <a:path w="146684" h="160020">
                  <a:moveTo>
                    <a:pt x="87998" y="6350"/>
                  </a:moveTo>
                  <a:lnTo>
                    <a:pt x="0" y="6350"/>
                  </a:lnTo>
                  <a:lnTo>
                    <a:pt x="0" y="12700"/>
                  </a:lnTo>
                  <a:lnTo>
                    <a:pt x="0" y="83820"/>
                  </a:lnTo>
                  <a:lnTo>
                    <a:pt x="0" y="91440"/>
                  </a:lnTo>
                  <a:lnTo>
                    <a:pt x="87998" y="91440"/>
                  </a:lnTo>
                  <a:lnTo>
                    <a:pt x="87998" y="83820"/>
                  </a:lnTo>
                  <a:lnTo>
                    <a:pt x="8089" y="83820"/>
                  </a:lnTo>
                  <a:lnTo>
                    <a:pt x="8089" y="12700"/>
                  </a:lnTo>
                  <a:lnTo>
                    <a:pt x="87998" y="12700"/>
                  </a:lnTo>
                  <a:lnTo>
                    <a:pt x="87998" y="6350"/>
                  </a:lnTo>
                  <a:close/>
                </a:path>
                <a:path w="146684" h="160020">
                  <a:moveTo>
                    <a:pt x="141909" y="0"/>
                  </a:moveTo>
                  <a:lnTo>
                    <a:pt x="133819" y="0"/>
                  </a:lnTo>
                  <a:lnTo>
                    <a:pt x="133819" y="24130"/>
                  </a:lnTo>
                  <a:lnTo>
                    <a:pt x="99161" y="24130"/>
                  </a:lnTo>
                  <a:lnTo>
                    <a:pt x="99161" y="30480"/>
                  </a:lnTo>
                  <a:lnTo>
                    <a:pt x="133819" y="30480"/>
                  </a:lnTo>
                  <a:lnTo>
                    <a:pt x="133819" y="64770"/>
                  </a:lnTo>
                  <a:lnTo>
                    <a:pt x="99161" y="64770"/>
                  </a:lnTo>
                  <a:lnTo>
                    <a:pt x="99161" y="72390"/>
                  </a:lnTo>
                  <a:lnTo>
                    <a:pt x="133819" y="72390"/>
                  </a:lnTo>
                  <a:lnTo>
                    <a:pt x="133819" y="123190"/>
                  </a:lnTo>
                  <a:lnTo>
                    <a:pt x="141909" y="123190"/>
                  </a:lnTo>
                  <a:lnTo>
                    <a:pt x="141909" y="72390"/>
                  </a:lnTo>
                  <a:lnTo>
                    <a:pt x="141909" y="64770"/>
                  </a:lnTo>
                  <a:lnTo>
                    <a:pt x="141909" y="30480"/>
                  </a:lnTo>
                  <a:lnTo>
                    <a:pt x="141909" y="24130"/>
                  </a:lnTo>
                  <a:lnTo>
                    <a:pt x="141909" y="0"/>
                  </a:lnTo>
                  <a:close/>
                </a:path>
                <a:path w="146684" h="160020">
                  <a:moveTo>
                    <a:pt x="146532" y="153670"/>
                  </a:moveTo>
                  <a:lnTo>
                    <a:pt x="15976" y="153670"/>
                  </a:lnTo>
                  <a:lnTo>
                    <a:pt x="15976" y="110490"/>
                  </a:lnTo>
                  <a:lnTo>
                    <a:pt x="7886" y="110490"/>
                  </a:lnTo>
                  <a:lnTo>
                    <a:pt x="7886" y="153670"/>
                  </a:lnTo>
                  <a:lnTo>
                    <a:pt x="7886" y="160020"/>
                  </a:lnTo>
                  <a:lnTo>
                    <a:pt x="146532" y="160020"/>
                  </a:lnTo>
                  <a:lnTo>
                    <a:pt x="146532" y="1536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4315706" y="3806952"/>
              <a:ext cx="148076" cy="164444"/>
            </a:xfrm>
            <a:prstGeom prst="rect">
              <a:avLst/>
            </a:prstGeom>
          </p:spPr>
        </p:pic>
      </p:grpSp>
      <p:grpSp>
        <p:nvGrpSpPr>
          <p:cNvPr id="181" name="object 181" descr=""/>
          <p:cNvGrpSpPr/>
          <p:nvPr/>
        </p:nvGrpSpPr>
        <p:grpSpPr>
          <a:xfrm>
            <a:off x="14554778" y="3806952"/>
            <a:ext cx="518159" cy="164465"/>
            <a:chOff x="14554778" y="3806952"/>
            <a:chExt cx="518159" cy="164465"/>
          </a:xfrm>
        </p:grpSpPr>
        <p:pic>
          <p:nvPicPr>
            <p:cNvPr id="182" name="object 182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4554778" y="3806952"/>
              <a:ext cx="337938" cy="164444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4922562" y="3806952"/>
              <a:ext cx="149809" cy="164444"/>
            </a:xfrm>
            <a:prstGeom prst="rect">
              <a:avLst/>
            </a:prstGeom>
          </p:spPr>
        </p:pic>
      </p:grpSp>
      <p:grpSp>
        <p:nvGrpSpPr>
          <p:cNvPr id="184" name="object 184" descr=""/>
          <p:cNvGrpSpPr/>
          <p:nvPr/>
        </p:nvGrpSpPr>
        <p:grpSpPr>
          <a:xfrm>
            <a:off x="15161730" y="3804063"/>
            <a:ext cx="541655" cy="171450"/>
            <a:chOff x="15161730" y="3804063"/>
            <a:chExt cx="541655" cy="171450"/>
          </a:xfrm>
        </p:grpSpPr>
        <p:sp>
          <p:nvSpPr>
            <p:cNvPr id="185" name="object 185" descr=""/>
            <p:cNvSpPr/>
            <p:nvPr/>
          </p:nvSpPr>
          <p:spPr>
            <a:xfrm>
              <a:off x="15161730" y="3810748"/>
              <a:ext cx="162560" cy="165100"/>
            </a:xfrm>
            <a:custGeom>
              <a:avLst/>
              <a:gdLst/>
              <a:ahLst/>
              <a:cxnLst/>
              <a:rect l="l" t="t" r="r" b="b"/>
              <a:pathLst>
                <a:path w="162559" h="165100">
                  <a:moveTo>
                    <a:pt x="149415" y="37414"/>
                  </a:moveTo>
                  <a:lnTo>
                    <a:pt x="141325" y="37414"/>
                  </a:lnTo>
                  <a:lnTo>
                    <a:pt x="141325" y="74777"/>
                  </a:lnTo>
                  <a:lnTo>
                    <a:pt x="149415" y="74777"/>
                  </a:lnTo>
                  <a:lnTo>
                    <a:pt x="149415" y="37414"/>
                  </a:lnTo>
                  <a:close/>
                </a:path>
                <a:path w="162559" h="165100">
                  <a:moveTo>
                    <a:pt x="149415" y="30480"/>
                  </a:moveTo>
                  <a:lnTo>
                    <a:pt x="21170" y="30480"/>
                  </a:lnTo>
                  <a:lnTo>
                    <a:pt x="21170" y="0"/>
                  </a:lnTo>
                  <a:lnTo>
                    <a:pt x="13093" y="0"/>
                  </a:lnTo>
                  <a:lnTo>
                    <a:pt x="13093" y="30480"/>
                  </a:lnTo>
                  <a:lnTo>
                    <a:pt x="13093" y="36830"/>
                  </a:lnTo>
                  <a:lnTo>
                    <a:pt x="13093" y="74930"/>
                  </a:lnTo>
                  <a:lnTo>
                    <a:pt x="13093" y="82550"/>
                  </a:lnTo>
                  <a:lnTo>
                    <a:pt x="149415" y="82550"/>
                  </a:lnTo>
                  <a:lnTo>
                    <a:pt x="149415" y="74930"/>
                  </a:lnTo>
                  <a:lnTo>
                    <a:pt x="21170" y="74930"/>
                  </a:lnTo>
                  <a:lnTo>
                    <a:pt x="21170" y="36830"/>
                  </a:lnTo>
                  <a:lnTo>
                    <a:pt x="149415" y="36830"/>
                  </a:lnTo>
                  <a:lnTo>
                    <a:pt x="149415" y="30480"/>
                  </a:lnTo>
                  <a:close/>
                </a:path>
                <a:path w="162559" h="165100">
                  <a:moveTo>
                    <a:pt x="149415" y="63"/>
                  </a:moveTo>
                  <a:lnTo>
                    <a:pt x="141325" y="63"/>
                  </a:lnTo>
                  <a:lnTo>
                    <a:pt x="141325" y="29908"/>
                  </a:lnTo>
                  <a:lnTo>
                    <a:pt x="149415" y="29908"/>
                  </a:lnTo>
                  <a:lnTo>
                    <a:pt x="149415" y="63"/>
                  </a:lnTo>
                  <a:close/>
                </a:path>
                <a:path w="162559" h="165100">
                  <a:moveTo>
                    <a:pt x="162509" y="103657"/>
                  </a:moveTo>
                  <a:lnTo>
                    <a:pt x="0" y="103657"/>
                  </a:lnTo>
                  <a:lnTo>
                    <a:pt x="0" y="111163"/>
                  </a:lnTo>
                  <a:lnTo>
                    <a:pt x="77216" y="111163"/>
                  </a:lnTo>
                  <a:lnTo>
                    <a:pt x="77216" y="164503"/>
                  </a:lnTo>
                  <a:lnTo>
                    <a:pt x="85293" y="164503"/>
                  </a:lnTo>
                  <a:lnTo>
                    <a:pt x="85293" y="111163"/>
                  </a:lnTo>
                  <a:lnTo>
                    <a:pt x="162509" y="111163"/>
                  </a:lnTo>
                  <a:lnTo>
                    <a:pt x="162509" y="10365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6" name="object 186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5346970" y="3810610"/>
              <a:ext cx="162518" cy="159437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532595" y="3804063"/>
              <a:ext cx="170220" cy="163481"/>
            </a:xfrm>
            <a:prstGeom prst="rect">
              <a:avLst/>
            </a:prstGeom>
          </p:spPr>
        </p:pic>
      </p:grpSp>
      <p:grpSp>
        <p:nvGrpSpPr>
          <p:cNvPr id="188" name="object 188" descr=""/>
          <p:cNvGrpSpPr/>
          <p:nvPr/>
        </p:nvGrpSpPr>
        <p:grpSpPr>
          <a:xfrm>
            <a:off x="15780235" y="3806936"/>
            <a:ext cx="339090" cy="161290"/>
            <a:chOff x="15780235" y="3806936"/>
            <a:chExt cx="339090" cy="161290"/>
          </a:xfrm>
        </p:grpSpPr>
        <p:sp>
          <p:nvSpPr>
            <p:cNvPr id="189" name="object 189" descr=""/>
            <p:cNvSpPr/>
            <p:nvPr/>
          </p:nvSpPr>
          <p:spPr>
            <a:xfrm>
              <a:off x="15780232" y="3806939"/>
              <a:ext cx="146685" cy="160020"/>
            </a:xfrm>
            <a:custGeom>
              <a:avLst/>
              <a:gdLst/>
              <a:ahLst/>
              <a:cxnLst/>
              <a:rect l="l" t="t" r="r" b="b"/>
              <a:pathLst>
                <a:path w="146684" h="160020">
                  <a:moveTo>
                    <a:pt x="87998" y="13309"/>
                  </a:moveTo>
                  <a:lnTo>
                    <a:pt x="79908" y="13309"/>
                  </a:lnTo>
                  <a:lnTo>
                    <a:pt x="79908" y="83400"/>
                  </a:lnTo>
                  <a:lnTo>
                    <a:pt x="87998" y="83400"/>
                  </a:lnTo>
                  <a:lnTo>
                    <a:pt x="87998" y="13309"/>
                  </a:lnTo>
                  <a:close/>
                </a:path>
                <a:path w="146684" h="160020">
                  <a:moveTo>
                    <a:pt x="87998" y="6350"/>
                  </a:moveTo>
                  <a:lnTo>
                    <a:pt x="0" y="6350"/>
                  </a:lnTo>
                  <a:lnTo>
                    <a:pt x="0" y="12700"/>
                  </a:lnTo>
                  <a:lnTo>
                    <a:pt x="0" y="83820"/>
                  </a:lnTo>
                  <a:lnTo>
                    <a:pt x="0" y="91440"/>
                  </a:lnTo>
                  <a:lnTo>
                    <a:pt x="87998" y="91440"/>
                  </a:lnTo>
                  <a:lnTo>
                    <a:pt x="87998" y="83820"/>
                  </a:lnTo>
                  <a:lnTo>
                    <a:pt x="8089" y="83820"/>
                  </a:lnTo>
                  <a:lnTo>
                    <a:pt x="8089" y="12700"/>
                  </a:lnTo>
                  <a:lnTo>
                    <a:pt x="87998" y="12700"/>
                  </a:lnTo>
                  <a:lnTo>
                    <a:pt x="87998" y="6350"/>
                  </a:lnTo>
                  <a:close/>
                </a:path>
                <a:path w="146684" h="160020">
                  <a:moveTo>
                    <a:pt x="141909" y="0"/>
                  </a:moveTo>
                  <a:lnTo>
                    <a:pt x="133819" y="0"/>
                  </a:lnTo>
                  <a:lnTo>
                    <a:pt x="133819" y="24130"/>
                  </a:lnTo>
                  <a:lnTo>
                    <a:pt x="99161" y="24130"/>
                  </a:lnTo>
                  <a:lnTo>
                    <a:pt x="99161" y="30480"/>
                  </a:lnTo>
                  <a:lnTo>
                    <a:pt x="133819" y="30480"/>
                  </a:lnTo>
                  <a:lnTo>
                    <a:pt x="133819" y="64770"/>
                  </a:lnTo>
                  <a:lnTo>
                    <a:pt x="99161" y="64770"/>
                  </a:lnTo>
                  <a:lnTo>
                    <a:pt x="99161" y="72390"/>
                  </a:lnTo>
                  <a:lnTo>
                    <a:pt x="133819" y="72390"/>
                  </a:lnTo>
                  <a:lnTo>
                    <a:pt x="133819" y="123190"/>
                  </a:lnTo>
                  <a:lnTo>
                    <a:pt x="141909" y="123190"/>
                  </a:lnTo>
                  <a:lnTo>
                    <a:pt x="141909" y="72390"/>
                  </a:lnTo>
                  <a:lnTo>
                    <a:pt x="141909" y="64770"/>
                  </a:lnTo>
                  <a:lnTo>
                    <a:pt x="141909" y="30480"/>
                  </a:lnTo>
                  <a:lnTo>
                    <a:pt x="141909" y="24130"/>
                  </a:lnTo>
                  <a:lnTo>
                    <a:pt x="141909" y="0"/>
                  </a:lnTo>
                  <a:close/>
                </a:path>
                <a:path w="146684" h="160020">
                  <a:moveTo>
                    <a:pt x="146532" y="153670"/>
                  </a:moveTo>
                  <a:lnTo>
                    <a:pt x="15976" y="153670"/>
                  </a:lnTo>
                  <a:lnTo>
                    <a:pt x="15976" y="110490"/>
                  </a:lnTo>
                  <a:lnTo>
                    <a:pt x="7886" y="110490"/>
                  </a:lnTo>
                  <a:lnTo>
                    <a:pt x="7886" y="153670"/>
                  </a:lnTo>
                  <a:lnTo>
                    <a:pt x="7886" y="160020"/>
                  </a:lnTo>
                  <a:lnTo>
                    <a:pt x="146532" y="160020"/>
                  </a:lnTo>
                  <a:lnTo>
                    <a:pt x="146532" y="1536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5956617" y="3808107"/>
              <a:ext cx="162518" cy="159630"/>
            </a:xfrm>
            <a:prstGeom prst="rect">
              <a:avLst/>
            </a:prstGeom>
          </p:spPr>
        </p:pic>
      </p:grpSp>
      <p:pic>
        <p:nvPicPr>
          <p:cNvPr id="191" name="object 191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6195802" y="3802715"/>
            <a:ext cx="170605" cy="167139"/>
          </a:xfrm>
          <a:prstGeom prst="rect">
            <a:avLst/>
          </a:prstGeom>
        </p:spPr>
      </p:pic>
      <p:pic>
        <p:nvPicPr>
          <p:cNvPr id="192" name="object 192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3945996" y="4240215"/>
            <a:ext cx="151927" cy="160592"/>
          </a:xfrm>
          <a:prstGeom prst="rect">
            <a:avLst/>
          </a:prstGeom>
        </p:spPr>
      </p:pic>
      <p:pic>
        <p:nvPicPr>
          <p:cNvPr id="193" name="object 193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4182021" y="4237327"/>
            <a:ext cx="170220" cy="163481"/>
          </a:xfrm>
          <a:prstGeom prst="rect">
            <a:avLst/>
          </a:prstGeom>
        </p:spPr>
      </p:pic>
      <p:pic>
        <p:nvPicPr>
          <p:cNvPr id="194" name="object 19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420828" y="4240022"/>
            <a:ext cx="162518" cy="168487"/>
          </a:xfrm>
          <a:prstGeom prst="rect">
            <a:avLst/>
          </a:prstGeom>
        </p:spPr>
      </p:pic>
      <p:grpSp>
        <p:nvGrpSpPr>
          <p:cNvPr id="195" name="object 195" descr=""/>
          <p:cNvGrpSpPr/>
          <p:nvPr/>
        </p:nvGrpSpPr>
        <p:grpSpPr>
          <a:xfrm>
            <a:off x="14664160" y="4240215"/>
            <a:ext cx="528955" cy="160655"/>
            <a:chOff x="14664160" y="4240215"/>
            <a:chExt cx="528955" cy="160655"/>
          </a:xfrm>
        </p:grpSpPr>
        <p:pic>
          <p:nvPicPr>
            <p:cNvPr id="196" name="object 196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4664160" y="4240215"/>
              <a:ext cx="159244" cy="160592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4848630" y="4240215"/>
              <a:ext cx="161748" cy="160592"/>
            </a:xfrm>
            <a:prstGeom prst="rect">
              <a:avLst/>
            </a:prstGeom>
          </p:spPr>
        </p:pic>
        <p:sp>
          <p:nvSpPr>
            <p:cNvPr id="198" name="object 198" descr=""/>
            <p:cNvSpPr/>
            <p:nvPr/>
          </p:nvSpPr>
          <p:spPr>
            <a:xfrm>
              <a:off x="15030399" y="4247628"/>
              <a:ext cx="162560" cy="147955"/>
            </a:xfrm>
            <a:custGeom>
              <a:avLst/>
              <a:gdLst/>
              <a:ahLst/>
              <a:cxnLst/>
              <a:rect l="l" t="t" r="r" b="b"/>
              <a:pathLst>
                <a:path w="162559" h="147954">
                  <a:moveTo>
                    <a:pt x="149999" y="0"/>
                  </a:moveTo>
                  <a:lnTo>
                    <a:pt x="11366" y="0"/>
                  </a:lnTo>
                  <a:lnTo>
                    <a:pt x="11366" y="7620"/>
                  </a:lnTo>
                  <a:lnTo>
                    <a:pt x="141909" y="7620"/>
                  </a:lnTo>
                  <a:lnTo>
                    <a:pt x="141909" y="109220"/>
                  </a:lnTo>
                  <a:lnTo>
                    <a:pt x="149999" y="109220"/>
                  </a:lnTo>
                  <a:lnTo>
                    <a:pt x="149999" y="7620"/>
                  </a:lnTo>
                  <a:lnTo>
                    <a:pt x="149999" y="0"/>
                  </a:lnTo>
                  <a:close/>
                </a:path>
                <a:path w="162559" h="147954">
                  <a:moveTo>
                    <a:pt x="162521" y="139903"/>
                  </a:moveTo>
                  <a:lnTo>
                    <a:pt x="75679" y="139903"/>
                  </a:lnTo>
                  <a:lnTo>
                    <a:pt x="75679" y="58826"/>
                  </a:lnTo>
                  <a:lnTo>
                    <a:pt x="67589" y="58826"/>
                  </a:lnTo>
                  <a:lnTo>
                    <a:pt x="67589" y="139903"/>
                  </a:lnTo>
                  <a:lnTo>
                    <a:pt x="0" y="139903"/>
                  </a:lnTo>
                  <a:lnTo>
                    <a:pt x="0" y="147408"/>
                  </a:lnTo>
                  <a:lnTo>
                    <a:pt x="162521" y="147408"/>
                  </a:lnTo>
                  <a:lnTo>
                    <a:pt x="162521" y="139903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9" name="object 199" descr=""/>
          <p:cNvGrpSpPr/>
          <p:nvPr/>
        </p:nvGrpSpPr>
        <p:grpSpPr>
          <a:xfrm>
            <a:off x="15273625" y="4239830"/>
            <a:ext cx="516255" cy="165100"/>
            <a:chOff x="15273625" y="4239830"/>
            <a:chExt cx="516255" cy="165100"/>
          </a:xfrm>
        </p:grpSpPr>
        <p:pic>
          <p:nvPicPr>
            <p:cNvPr id="200" name="object 20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73625" y="4239830"/>
              <a:ext cx="166562" cy="164829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5464450" y="4240215"/>
              <a:ext cx="325422" cy="164444"/>
            </a:xfrm>
            <a:prstGeom prst="rect">
              <a:avLst/>
            </a:prstGeom>
          </p:spPr>
        </p:pic>
      </p:grpSp>
      <p:sp>
        <p:nvSpPr>
          <p:cNvPr id="202" name="object 202" descr=""/>
          <p:cNvSpPr/>
          <p:nvPr/>
        </p:nvSpPr>
        <p:spPr>
          <a:xfrm>
            <a:off x="15888665" y="4249851"/>
            <a:ext cx="144145" cy="90805"/>
          </a:xfrm>
          <a:custGeom>
            <a:avLst/>
            <a:gdLst/>
            <a:ahLst/>
            <a:cxnLst/>
            <a:rect l="l" t="t" r="r" b="b"/>
            <a:pathLst>
              <a:path w="144144" h="90804">
                <a:moveTo>
                  <a:pt x="143637" y="83185"/>
                </a:moveTo>
                <a:lnTo>
                  <a:pt x="111099" y="83185"/>
                </a:lnTo>
                <a:lnTo>
                  <a:pt x="111099" y="7505"/>
                </a:lnTo>
                <a:lnTo>
                  <a:pt x="141909" y="7505"/>
                </a:lnTo>
                <a:lnTo>
                  <a:pt x="141909" y="0"/>
                </a:lnTo>
                <a:lnTo>
                  <a:pt x="103009" y="0"/>
                </a:lnTo>
                <a:lnTo>
                  <a:pt x="103009" y="7505"/>
                </a:lnTo>
                <a:lnTo>
                  <a:pt x="103009" y="83185"/>
                </a:lnTo>
                <a:lnTo>
                  <a:pt x="40627" y="83185"/>
                </a:lnTo>
                <a:lnTo>
                  <a:pt x="40627" y="7505"/>
                </a:lnTo>
                <a:lnTo>
                  <a:pt x="103009" y="7505"/>
                </a:lnTo>
                <a:lnTo>
                  <a:pt x="103009" y="0"/>
                </a:lnTo>
                <a:lnTo>
                  <a:pt x="1727" y="0"/>
                </a:lnTo>
                <a:lnTo>
                  <a:pt x="1727" y="7505"/>
                </a:lnTo>
                <a:lnTo>
                  <a:pt x="32537" y="7505"/>
                </a:lnTo>
                <a:lnTo>
                  <a:pt x="32537" y="83185"/>
                </a:lnTo>
                <a:lnTo>
                  <a:pt x="0" y="83185"/>
                </a:lnTo>
                <a:lnTo>
                  <a:pt x="0" y="90690"/>
                </a:lnTo>
                <a:lnTo>
                  <a:pt x="143637" y="90690"/>
                </a:lnTo>
                <a:lnTo>
                  <a:pt x="143637" y="8318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 descr=""/>
          <p:cNvSpPr/>
          <p:nvPr/>
        </p:nvSpPr>
        <p:spPr>
          <a:xfrm>
            <a:off x="15879229" y="4387136"/>
            <a:ext cx="162560" cy="8255"/>
          </a:xfrm>
          <a:custGeom>
            <a:avLst/>
            <a:gdLst/>
            <a:ahLst/>
            <a:cxnLst/>
            <a:rect l="l" t="t" r="r" b="b"/>
            <a:pathLst>
              <a:path w="162559" h="8254">
                <a:moveTo>
                  <a:pt x="162518" y="7894"/>
                </a:moveTo>
                <a:lnTo>
                  <a:pt x="0" y="7894"/>
                </a:lnTo>
                <a:lnTo>
                  <a:pt x="0" y="0"/>
                </a:lnTo>
                <a:lnTo>
                  <a:pt x="162518" y="0"/>
                </a:lnTo>
                <a:lnTo>
                  <a:pt x="162518" y="7894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4" name="object 204" descr=""/>
          <p:cNvGrpSpPr/>
          <p:nvPr/>
        </p:nvGrpSpPr>
        <p:grpSpPr>
          <a:xfrm>
            <a:off x="16064470" y="4240215"/>
            <a:ext cx="339090" cy="163195"/>
            <a:chOff x="16064470" y="4240215"/>
            <a:chExt cx="339090" cy="163195"/>
          </a:xfrm>
        </p:grpSpPr>
        <p:sp>
          <p:nvSpPr>
            <p:cNvPr id="205" name="object 205" descr=""/>
            <p:cNvSpPr/>
            <p:nvPr/>
          </p:nvSpPr>
          <p:spPr>
            <a:xfrm>
              <a:off x="16064459" y="4247628"/>
              <a:ext cx="162560" cy="147320"/>
            </a:xfrm>
            <a:custGeom>
              <a:avLst/>
              <a:gdLst/>
              <a:ahLst/>
              <a:cxnLst/>
              <a:rect l="l" t="t" r="r" b="b"/>
              <a:pathLst>
                <a:path w="162559" h="147320">
                  <a:moveTo>
                    <a:pt x="162521" y="139700"/>
                  </a:moveTo>
                  <a:lnTo>
                    <a:pt x="84734" y="139700"/>
                  </a:lnTo>
                  <a:lnTo>
                    <a:pt x="84734" y="99060"/>
                  </a:lnTo>
                  <a:lnTo>
                    <a:pt x="153479" y="99060"/>
                  </a:lnTo>
                  <a:lnTo>
                    <a:pt x="153479" y="91440"/>
                  </a:lnTo>
                  <a:lnTo>
                    <a:pt x="20802" y="91440"/>
                  </a:lnTo>
                  <a:lnTo>
                    <a:pt x="20802" y="53340"/>
                  </a:lnTo>
                  <a:lnTo>
                    <a:pt x="150583" y="53340"/>
                  </a:lnTo>
                  <a:lnTo>
                    <a:pt x="150583" y="45720"/>
                  </a:lnTo>
                  <a:lnTo>
                    <a:pt x="150583" y="7620"/>
                  </a:lnTo>
                  <a:lnTo>
                    <a:pt x="150583" y="0"/>
                  </a:lnTo>
                  <a:lnTo>
                    <a:pt x="12712" y="0"/>
                  </a:lnTo>
                  <a:lnTo>
                    <a:pt x="12712" y="7620"/>
                  </a:lnTo>
                  <a:lnTo>
                    <a:pt x="142494" y="7620"/>
                  </a:lnTo>
                  <a:lnTo>
                    <a:pt x="142494" y="45720"/>
                  </a:lnTo>
                  <a:lnTo>
                    <a:pt x="12712" y="45720"/>
                  </a:lnTo>
                  <a:lnTo>
                    <a:pt x="12712" y="53340"/>
                  </a:lnTo>
                  <a:lnTo>
                    <a:pt x="12712" y="91440"/>
                  </a:lnTo>
                  <a:lnTo>
                    <a:pt x="12712" y="99060"/>
                  </a:lnTo>
                  <a:lnTo>
                    <a:pt x="76644" y="99060"/>
                  </a:lnTo>
                  <a:lnTo>
                    <a:pt x="76644" y="139700"/>
                  </a:lnTo>
                  <a:lnTo>
                    <a:pt x="0" y="139700"/>
                  </a:lnTo>
                  <a:lnTo>
                    <a:pt x="0" y="147320"/>
                  </a:lnTo>
                  <a:lnTo>
                    <a:pt x="162521" y="147320"/>
                  </a:lnTo>
                  <a:lnTo>
                    <a:pt x="162521" y="13970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252021" y="4240215"/>
              <a:ext cx="151542" cy="162903"/>
            </a:xfrm>
            <a:prstGeom prst="rect">
              <a:avLst/>
            </a:prstGeom>
          </p:spPr>
        </p:pic>
      </p:grpSp>
      <p:sp>
        <p:nvSpPr>
          <p:cNvPr id="207" name="object 207" descr=""/>
          <p:cNvSpPr/>
          <p:nvPr/>
        </p:nvSpPr>
        <p:spPr>
          <a:xfrm>
            <a:off x="13942530" y="4676888"/>
            <a:ext cx="347980" cy="157480"/>
          </a:xfrm>
          <a:custGeom>
            <a:avLst/>
            <a:gdLst/>
            <a:ahLst/>
            <a:cxnLst/>
            <a:rect l="l" t="t" r="r" b="b"/>
            <a:pathLst>
              <a:path w="347980" h="157479">
                <a:moveTo>
                  <a:pt x="153466" y="97790"/>
                </a:moveTo>
                <a:lnTo>
                  <a:pt x="20789" y="97790"/>
                </a:lnTo>
                <a:lnTo>
                  <a:pt x="20789" y="58420"/>
                </a:lnTo>
                <a:lnTo>
                  <a:pt x="148844" y="58420"/>
                </a:lnTo>
                <a:lnTo>
                  <a:pt x="148844" y="50800"/>
                </a:lnTo>
                <a:lnTo>
                  <a:pt x="20789" y="50800"/>
                </a:lnTo>
                <a:lnTo>
                  <a:pt x="20789" y="11430"/>
                </a:lnTo>
                <a:lnTo>
                  <a:pt x="150380" y="11430"/>
                </a:lnTo>
                <a:lnTo>
                  <a:pt x="150380" y="3810"/>
                </a:lnTo>
                <a:lnTo>
                  <a:pt x="12700" y="3810"/>
                </a:lnTo>
                <a:lnTo>
                  <a:pt x="12700" y="11430"/>
                </a:lnTo>
                <a:lnTo>
                  <a:pt x="12700" y="50800"/>
                </a:lnTo>
                <a:lnTo>
                  <a:pt x="12700" y="58420"/>
                </a:lnTo>
                <a:lnTo>
                  <a:pt x="12700" y="97790"/>
                </a:lnTo>
                <a:lnTo>
                  <a:pt x="12700" y="105410"/>
                </a:lnTo>
                <a:lnTo>
                  <a:pt x="153466" y="105410"/>
                </a:lnTo>
                <a:lnTo>
                  <a:pt x="153466" y="97790"/>
                </a:lnTo>
                <a:close/>
              </a:path>
              <a:path w="347980" h="157479">
                <a:moveTo>
                  <a:pt x="162509" y="143891"/>
                </a:moveTo>
                <a:lnTo>
                  <a:pt x="0" y="143891"/>
                </a:lnTo>
                <a:lnTo>
                  <a:pt x="0" y="151409"/>
                </a:lnTo>
                <a:lnTo>
                  <a:pt x="162509" y="151409"/>
                </a:lnTo>
                <a:lnTo>
                  <a:pt x="162509" y="143891"/>
                </a:lnTo>
                <a:close/>
              </a:path>
              <a:path w="347980" h="157479">
                <a:moveTo>
                  <a:pt x="337553" y="50800"/>
                </a:moveTo>
                <a:lnTo>
                  <a:pt x="206806" y="50800"/>
                </a:lnTo>
                <a:lnTo>
                  <a:pt x="206806" y="33020"/>
                </a:lnTo>
                <a:lnTo>
                  <a:pt x="334848" y="33020"/>
                </a:lnTo>
                <a:lnTo>
                  <a:pt x="334848" y="25400"/>
                </a:lnTo>
                <a:lnTo>
                  <a:pt x="334848" y="7620"/>
                </a:lnTo>
                <a:lnTo>
                  <a:pt x="334848" y="0"/>
                </a:lnTo>
                <a:lnTo>
                  <a:pt x="198907" y="0"/>
                </a:lnTo>
                <a:lnTo>
                  <a:pt x="198907" y="7620"/>
                </a:lnTo>
                <a:lnTo>
                  <a:pt x="326961" y="7620"/>
                </a:lnTo>
                <a:lnTo>
                  <a:pt x="326961" y="25400"/>
                </a:lnTo>
                <a:lnTo>
                  <a:pt x="198907" y="25400"/>
                </a:lnTo>
                <a:lnTo>
                  <a:pt x="198907" y="33020"/>
                </a:lnTo>
                <a:lnTo>
                  <a:pt x="198907" y="50800"/>
                </a:lnTo>
                <a:lnTo>
                  <a:pt x="198907" y="58420"/>
                </a:lnTo>
                <a:lnTo>
                  <a:pt x="337553" y="58420"/>
                </a:lnTo>
                <a:lnTo>
                  <a:pt x="337553" y="50800"/>
                </a:lnTo>
                <a:close/>
              </a:path>
              <a:path w="347980" h="157479">
                <a:moveTo>
                  <a:pt x="338899" y="149860"/>
                </a:moveTo>
                <a:lnTo>
                  <a:pt x="205841" y="149860"/>
                </a:lnTo>
                <a:lnTo>
                  <a:pt x="205841" y="132080"/>
                </a:lnTo>
                <a:lnTo>
                  <a:pt x="335241" y="132080"/>
                </a:lnTo>
                <a:lnTo>
                  <a:pt x="335241" y="125730"/>
                </a:lnTo>
                <a:lnTo>
                  <a:pt x="335241" y="107950"/>
                </a:lnTo>
                <a:lnTo>
                  <a:pt x="335241" y="100330"/>
                </a:lnTo>
                <a:lnTo>
                  <a:pt x="197561" y="100330"/>
                </a:lnTo>
                <a:lnTo>
                  <a:pt x="197561" y="107950"/>
                </a:lnTo>
                <a:lnTo>
                  <a:pt x="327342" y="107950"/>
                </a:lnTo>
                <a:lnTo>
                  <a:pt x="327342" y="125730"/>
                </a:lnTo>
                <a:lnTo>
                  <a:pt x="197942" y="125730"/>
                </a:lnTo>
                <a:lnTo>
                  <a:pt x="197942" y="132080"/>
                </a:lnTo>
                <a:lnTo>
                  <a:pt x="197942" y="149860"/>
                </a:lnTo>
                <a:lnTo>
                  <a:pt x="197942" y="157480"/>
                </a:lnTo>
                <a:lnTo>
                  <a:pt x="338899" y="157480"/>
                </a:lnTo>
                <a:lnTo>
                  <a:pt x="338899" y="149860"/>
                </a:lnTo>
                <a:close/>
              </a:path>
              <a:path w="347980" h="157479">
                <a:moveTo>
                  <a:pt x="347751" y="75920"/>
                </a:moveTo>
                <a:lnTo>
                  <a:pt x="185229" y="75920"/>
                </a:lnTo>
                <a:lnTo>
                  <a:pt x="185229" y="83235"/>
                </a:lnTo>
                <a:lnTo>
                  <a:pt x="347751" y="83235"/>
                </a:lnTo>
                <a:lnTo>
                  <a:pt x="347751" y="7592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 descr=""/>
          <p:cNvSpPr/>
          <p:nvPr/>
        </p:nvSpPr>
        <p:spPr>
          <a:xfrm>
            <a:off x="14374559" y="4673079"/>
            <a:ext cx="525780" cy="161290"/>
          </a:xfrm>
          <a:custGeom>
            <a:avLst/>
            <a:gdLst/>
            <a:ahLst/>
            <a:cxnLst/>
            <a:rect l="l" t="t" r="r" b="b"/>
            <a:pathLst>
              <a:path w="525780" h="161289">
                <a:moveTo>
                  <a:pt x="92621" y="6350"/>
                </a:moveTo>
                <a:lnTo>
                  <a:pt x="0" y="6350"/>
                </a:lnTo>
                <a:lnTo>
                  <a:pt x="0" y="13970"/>
                </a:lnTo>
                <a:lnTo>
                  <a:pt x="0" y="83820"/>
                </a:lnTo>
                <a:lnTo>
                  <a:pt x="0" y="91440"/>
                </a:lnTo>
                <a:lnTo>
                  <a:pt x="92621" y="91440"/>
                </a:lnTo>
                <a:lnTo>
                  <a:pt x="92621" y="83820"/>
                </a:lnTo>
                <a:lnTo>
                  <a:pt x="8089" y="83820"/>
                </a:lnTo>
                <a:lnTo>
                  <a:pt x="8089" y="13970"/>
                </a:lnTo>
                <a:lnTo>
                  <a:pt x="84531" y="13970"/>
                </a:lnTo>
                <a:lnTo>
                  <a:pt x="84531" y="83578"/>
                </a:lnTo>
                <a:lnTo>
                  <a:pt x="92621" y="83578"/>
                </a:lnTo>
                <a:lnTo>
                  <a:pt x="92621" y="13970"/>
                </a:lnTo>
                <a:lnTo>
                  <a:pt x="92621" y="13677"/>
                </a:lnTo>
                <a:lnTo>
                  <a:pt x="92621" y="6350"/>
                </a:lnTo>
                <a:close/>
              </a:path>
              <a:path w="525780" h="161289">
                <a:moveTo>
                  <a:pt x="143065" y="153670"/>
                </a:moveTo>
                <a:lnTo>
                  <a:pt x="13474" y="153670"/>
                </a:lnTo>
                <a:lnTo>
                  <a:pt x="13474" y="110490"/>
                </a:lnTo>
                <a:lnTo>
                  <a:pt x="5384" y="110490"/>
                </a:lnTo>
                <a:lnTo>
                  <a:pt x="5384" y="153670"/>
                </a:lnTo>
                <a:lnTo>
                  <a:pt x="5384" y="161290"/>
                </a:lnTo>
                <a:lnTo>
                  <a:pt x="143065" y="161290"/>
                </a:lnTo>
                <a:lnTo>
                  <a:pt x="143065" y="153670"/>
                </a:lnTo>
                <a:close/>
              </a:path>
              <a:path w="525780" h="161289">
                <a:moveTo>
                  <a:pt x="162902" y="44450"/>
                </a:moveTo>
                <a:lnTo>
                  <a:pt x="136906" y="44450"/>
                </a:lnTo>
                <a:lnTo>
                  <a:pt x="136906" y="0"/>
                </a:lnTo>
                <a:lnTo>
                  <a:pt x="128816" y="0"/>
                </a:lnTo>
                <a:lnTo>
                  <a:pt x="128816" y="44450"/>
                </a:lnTo>
                <a:lnTo>
                  <a:pt x="128816" y="52070"/>
                </a:lnTo>
                <a:lnTo>
                  <a:pt x="128816" y="123190"/>
                </a:lnTo>
                <a:lnTo>
                  <a:pt x="136906" y="123190"/>
                </a:lnTo>
                <a:lnTo>
                  <a:pt x="136906" y="52070"/>
                </a:lnTo>
                <a:lnTo>
                  <a:pt x="162902" y="52070"/>
                </a:lnTo>
                <a:lnTo>
                  <a:pt x="162902" y="44450"/>
                </a:lnTo>
                <a:close/>
              </a:path>
              <a:path w="525780" h="161289">
                <a:moveTo>
                  <a:pt x="329844" y="93980"/>
                </a:moveTo>
                <a:lnTo>
                  <a:pt x="198132" y="93980"/>
                </a:lnTo>
                <a:lnTo>
                  <a:pt x="198132" y="15240"/>
                </a:lnTo>
                <a:lnTo>
                  <a:pt x="327926" y="15240"/>
                </a:lnTo>
                <a:lnTo>
                  <a:pt x="327926" y="7620"/>
                </a:lnTo>
                <a:lnTo>
                  <a:pt x="190055" y="7620"/>
                </a:lnTo>
                <a:lnTo>
                  <a:pt x="190055" y="15240"/>
                </a:lnTo>
                <a:lnTo>
                  <a:pt x="190055" y="93980"/>
                </a:lnTo>
                <a:lnTo>
                  <a:pt x="190055" y="101600"/>
                </a:lnTo>
                <a:lnTo>
                  <a:pt x="329844" y="101600"/>
                </a:lnTo>
                <a:lnTo>
                  <a:pt x="329844" y="93980"/>
                </a:lnTo>
                <a:close/>
              </a:path>
              <a:path w="525780" h="161289">
                <a:moveTo>
                  <a:pt x="340055" y="147701"/>
                </a:moveTo>
                <a:lnTo>
                  <a:pt x="177533" y="147701"/>
                </a:lnTo>
                <a:lnTo>
                  <a:pt x="177533" y="155219"/>
                </a:lnTo>
                <a:lnTo>
                  <a:pt x="340055" y="155219"/>
                </a:lnTo>
                <a:lnTo>
                  <a:pt x="340055" y="147701"/>
                </a:lnTo>
                <a:close/>
              </a:path>
              <a:path w="525780" h="161289">
                <a:moveTo>
                  <a:pt x="513930" y="54610"/>
                </a:moveTo>
                <a:lnTo>
                  <a:pt x="384340" y="54610"/>
                </a:lnTo>
                <a:lnTo>
                  <a:pt x="384340" y="1270"/>
                </a:lnTo>
                <a:lnTo>
                  <a:pt x="376250" y="1270"/>
                </a:lnTo>
                <a:lnTo>
                  <a:pt x="376250" y="54610"/>
                </a:lnTo>
                <a:lnTo>
                  <a:pt x="376250" y="62230"/>
                </a:lnTo>
                <a:lnTo>
                  <a:pt x="513930" y="62230"/>
                </a:lnTo>
                <a:lnTo>
                  <a:pt x="513930" y="54610"/>
                </a:lnTo>
                <a:close/>
              </a:path>
              <a:path w="525780" h="161289">
                <a:moveTo>
                  <a:pt x="516242" y="153670"/>
                </a:moveTo>
                <a:lnTo>
                  <a:pt x="383959" y="153670"/>
                </a:lnTo>
                <a:lnTo>
                  <a:pt x="383959" y="114300"/>
                </a:lnTo>
                <a:lnTo>
                  <a:pt x="375869" y="114300"/>
                </a:lnTo>
                <a:lnTo>
                  <a:pt x="375869" y="153670"/>
                </a:lnTo>
                <a:lnTo>
                  <a:pt x="375869" y="161290"/>
                </a:lnTo>
                <a:lnTo>
                  <a:pt x="516242" y="161290"/>
                </a:lnTo>
                <a:lnTo>
                  <a:pt x="516242" y="153670"/>
                </a:lnTo>
                <a:close/>
              </a:path>
              <a:path w="525780" h="161289">
                <a:moveTo>
                  <a:pt x="525297" y="86855"/>
                </a:moveTo>
                <a:lnTo>
                  <a:pt x="362775" y="86855"/>
                </a:lnTo>
                <a:lnTo>
                  <a:pt x="362775" y="94361"/>
                </a:lnTo>
                <a:lnTo>
                  <a:pt x="525297" y="94361"/>
                </a:lnTo>
                <a:lnTo>
                  <a:pt x="525297" y="8685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9" name="object 209" descr=""/>
          <p:cNvGrpSpPr/>
          <p:nvPr/>
        </p:nvGrpSpPr>
        <p:grpSpPr>
          <a:xfrm>
            <a:off x="14983054" y="4673469"/>
            <a:ext cx="341630" cy="163195"/>
            <a:chOff x="14983054" y="4673469"/>
            <a:chExt cx="341630" cy="163195"/>
          </a:xfrm>
        </p:grpSpPr>
        <p:pic>
          <p:nvPicPr>
            <p:cNvPr id="210" name="object 210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4983054" y="4673469"/>
              <a:ext cx="151735" cy="162711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5161747" y="4673854"/>
              <a:ext cx="162518" cy="160400"/>
            </a:xfrm>
            <a:prstGeom prst="rect">
              <a:avLst/>
            </a:prstGeom>
          </p:spPr>
        </p:pic>
      </p:grpSp>
      <p:grpSp>
        <p:nvGrpSpPr>
          <p:cNvPr id="212" name="object 212" descr=""/>
          <p:cNvGrpSpPr/>
          <p:nvPr/>
        </p:nvGrpSpPr>
        <p:grpSpPr>
          <a:xfrm>
            <a:off x="15404397" y="4673277"/>
            <a:ext cx="516890" cy="165100"/>
            <a:chOff x="15404397" y="4673277"/>
            <a:chExt cx="516890" cy="165100"/>
          </a:xfrm>
        </p:grpSpPr>
        <p:pic>
          <p:nvPicPr>
            <p:cNvPr id="213" name="object 21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04397" y="4673277"/>
              <a:ext cx="147306" cy="164636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86171" y="4673854"/>
              <a:ext cx="162518" cy="160400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5780269" y="4673469"/>
              <a:ext cx="140566" cy="164444"/>
            </a:xfrm>
            <a:prstGeom prst="rect">
              <a:avLst/>
            </a:prstGeom>
          </p:spPr>
        </p:pic>
      </p:grpSp>
      <p:pic>
        <p:nvPicPr>
          <p:cNvPr id="216" name="object 216" descr="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15965702" y="4673469"/>
            <a:ext cx="161555" cy="164444"/>
          </a:xfrm>
          <a:prstGeom prst="rect">
            <a:avLst/>
          </a:prstGeom>
        </p:spPr>
      </p:pic>
      <p:sp>
        <p:nvSpPr>
          <p:cNvPr id="217" name="object 217" descr=""/>
          <p:cNvSpPr/>
          <p:nvPr/>
        </p:nvSpPr>
        <p:spPr>
          <a:xfrm>
            <a:off x="16195802" y="4675618"/>
            <a:ext cx="162560" cy="158750"/>
          </a:xfrm>
          <a:custGeom>
            <a:avLst/>
            <a:gdLst/>
            <a:ahLst/>
            <a:cxnLst/>
            <a:rect l="l" t="t" r="r" b="b"/>
            <a:pathLst>
              <a:path w="162559" h="158750">
                <a:moveTo>
                  <a:pt x="149225" y="0"/>
                </a:moveTo>
                <a:lnTo>
                  <a:pt x="12700" y="0"/>
                </a:lnTo>
                <a:lnTo>
                  <a:pt x="12700" y="7620"/>
                </a:lnTo>
                <a:lnTo>
                  <a:pt x="141135" y="7620"/>
                </a:lnTo>
                <a:lnTo>
                  <a:pt x="141135" y="40640"/>
                </a:lnTo>
                <a:lnTo>
                  <a:pt x="12700" y="40640"/>
                </a:lnTo>
                <a:lnTo>
                  <a:pt x="12700" y="48260"/>
                </a:lnTo>
                <a:lnTo>
                  <a:pt x="141135" y="48260"/>
                </a:lnTo>
                <a:lnTo>
                  <a:pt x="141135" y="74930"/>
                </a:lnTo>
                <a:lnTo>
                  <a:pt x="149225" y="74930"/>
                </a:lnTo>
                <a:lnTo>
                  <a:pt x="149225" y="48260"/>
                </a:lnTo>
                <a:lnTo>
                  <a:pt x="149225" y="40640"/>
                </a:lnTo>
                <a:lnTo>
                  <a:pt x="149225" y="7620"/>
                </a:lnTo>
                <a:lnTo>
                  <a:pt x="149225" y="0"/>
                </a:lnTo>
                <a:close/>
              </a:path>
              <a:path w="162559" h="158750">
                <a:moveTo>
                  <a:pt x="153466" y="151130"/>
                </a:moveTo>
                <a:lnTo>
                  <a:pt x="21170" y="151130"/>
                </a:lnTo>
                <a:lnTo>
                  <a:pt x="21170" y="115570"/>
                </a:lnTo>
                <a:lnTo>
                  <a:pt x="13093" y="115570"/>
                </a:lnTo>
                <a:lnTo>
                  <a:pt x="13093" y="151130"/>
                </a:lnTo>
                <a:lnTo>
                  <a:pt x="13093" y="158750"/>
                </a:lnTo>
                <a:lnTo>
                  <a:pt x="153466" y="158750"/>
                </a:lnTo>
                <a:lnTo>
                  <a:pt x="153466" y="151130"/>
                </a:lnTo>
                <a:close/>
              </a:path>
              <a:path w="162559" h="158750">
                <a:moveTo>
                  <a:pt x="162509" y="88938"/>
                </a:moveTo>
                <a:lnTo>
                  <a:pt x="0" y="88938"/>
                </a:lnTo>
                <a:lnTo>
                  <a:pt x="0" y="96443"/>
                </a:lnTo>
                <a:lnTo>
                  <a:pt x="162509" y="96443"/>
                </a:lnTo>
                <a:lnTo>
                  <a:pt x="162509" y="88938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8" name="object 218" descr=""/>
          <p:cNvGrpSpPr/>
          <p:nvPr/>
        </p:nvGrpSpPr>
        <p:grpSpPr>
          <a:xfrm>
            <a:off x="13949077" y="5103845"/>
            <a:ext cx="527050" cy="166370"/>
            <a:chOff x="13949077" y="5103845"/>
            <a:chExt cx="527050" cy="166370"/>
          </a:xfrm>
        </p:grpSpPr>
        <p:pic>
          <p:nvPicPr>
            <p:cNvPr id="219" name="object 219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3949077" y="5106733"/>
              <a:ext cx="147306" cy="162903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4129118" y="5103845"/>
              <a:ext cx="149424" cy="163481"/>
            </a:xfrm>
            <a:prstGeom prst="rect">
              <a:avLst/>
            </a:prstGeom>
          </p:spPr>
        </p:pic>
        <p:pic>
          <p:nvPicPr>
            <p:cNvPr id="221" name="object 2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13010" y="5107888"/>
              <a:ext cx="162518" cy="159630"/>
            </a:xfrm>
            <a:prstGeom prst="rect">
              <a:avLst/>
            </a:prstGeom>
          </p:spPr>
        </p:pic>
      </p:grpSp>
      <p:grpSp>
        <p:nvGrpSpPr>
          <p:cNvPr id="222" name="object 222" descr=""/>
          <p:cNvGrpSpPr/>
          <p:nvPr/>
        </p:nvGrpSpPr>
        <p:grpSpPr>
          <a:xfrm>
            <a:off x="14547654" y="5106733"/>
            <a:ext cx="723265" cy="164465"/>
            <a:chOff x="14547654" y="5106733"/>
            <a:chExt cx="723265" cy="164465"/>
          </a:xfrm>
        </p:grpSpPr>
        <p:pic>
          <p:nvPicPr>
            <p:cNvPr id="223" name="object 223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4547654" y="5106733"/>
              <a:ext cx="360274" cy="164444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4932191" y="5106733"/>
              <a:ext cx="338130" cy="164444"/>
            </a:xfrm>
            <a:prstGeom prst="rect">
              <a:avLst/>
            </a:prstGeom>
          </p:spPr>
        </p:pic>
      </p:grpSp>
      <p:grpSp>
        <p:nvGrpSpPr>
          <p:cNvPr id="225" name="object 225" descr=""/>
          <p:cNvGrpSpPr/>
          <p:nvPr/>
        </p:nvGrpSpPr>
        <p:grpSpPr>
          <a:xfrm>
            <a:off x="15347443" y="5103845"/>
            <a:ext cx="759460" cy="167640"/>
            <a:chOff x="15347443" y="5103845"/>
            <a:chExt cx="759460" cy="167640"/>
          </a:xfrm>
        </p:grpSpPr>
        <p:pic>
          <p:nvPicPr>
            <p:cNvPr id="226" name="object 226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5347443" y="5106733"/>
              <a:ext cx="156549" cy="162903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5537882" y="5103845"/>
              <a:ext cx="350261" cy="165791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5912406" y="5106733"/>
              <a:ext cx="193905" cy="164444"/>
            </a:xfrm>
            <a:prstGeom prst="rect">
              <a:avLst/>
            </a:prstGeom>
          </p:spPr>
        </p:pic>
      </p:grpSp>
      <p:pic>
        <p:nvPicPr>
          <p:cNvPr id="229" name="object 229" descr="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9130027" y="7974024"/>
            <a:ext cx="350261" cy="164444"/>
          </a:xfrm>
          <a:prstGeom prst="rect">
            <a:avLst/>
          </a:prstGeom>
        </p:spPr>
      </p:pic>
      <p:grpSp>
        <p:nvGrpSpPr>
          <p:cNvPr id="230" name="object 230" descr=""/>
          <p:cNvGrpSpPr/>
          <p:nvPr/>
        </p:nvGrpSpPr>
        <p:grpSpPr>
          <a:xfrm>
            <a:off x="9552045" y="7971136"/>
            <a:ext cx="353060" cy="166370"/>
            <a:chOff x="9552045" y="7971136"/>
            <a:chExt cx="353060" cy="166370"/>
          </a:xfrm>
        </p:grpSpPr>
        <p:pic>
          <p:nvPicPr>
            <p:cNvPr id="231" name="object 231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9552045" y="7974025"/>
              <a:ext cx="147498" cy="162903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734397" y="7971136"/>
              <a:ext cx="170220" cy="163481"/>
            </a:xfrm>
            <a:prstGeom prst="rect">
              <a:avLst/>
            </a:prstGeom>
          </p:spPr>
        </p:pic>
      </p:grpSp>
      <p:sp>
        <p:nvSpPr>
          <p:cNvPr id="233" name="object 233" descr=""/>
          <p:cNvSpPr/>
          <p:nvPr/>
        </p:nvSpPr>
        <p:spPr>
          <a:xfrm>
            <a:off x="9980892" y="7974215"/>
            <a:ext cx="340360" cy="160655"/>
          </a:xfrm>
          <a:custGeom>
            <a:avLst/>
            <a:gdLst/>
            <a:ahLst/>
            <a:cxnLst/>
            <a:rect l="l" t="t" r="r" b="b"/>
            <a:pathLst>
              <a:path w="340359" h="160654">
                <a:moveTo>
                  <a:pt x="92621" y="5080"/>
                </a:moveTo>
                <a:lnTo>
                  <a:pt x="0" y="5080"/>
                </a:lnTo>
                <a:lnTo>
                  <a:pt x="0" y="12700"/>
                </a:lnTo>
                <a:lnTo>
                  <a:pt x="0" y="64770"/>
                </a:lnTo>
                <a:lnTo>
                  <a:pt x="0" y="72390"/>
                </a:lnTo>
                <a:lnTo>
                  <a:pt x="92621" y="72390"/>
                </a:lnTo>
                <a:lnTo>
                  <a:pt x="92621" y="64897"/>
                </a:lnTo>
                <a:lnTo>
                  <a:pt x="92621" y="64770"/>
                </a:lnTo>
                <a:lnTo>
                  <a:pt x="92621" y="12915"/>
                </a:lnTo>
                <a:lnTo>
                  <a:pt x="84531" y="12915"/>
                </a:lnTo>
                <a:lnTo>
                  <a:pt x="84531" y="64770"/>
                </a:lnTo>
                <a:lnTo>
                  <a:pt x="8089" y="64770"/>
                </a:lnTo>
                <a:lnTo>
                  <a:pt x="8089" y="12700"/>
                </a:lnTo>
                <a:lnTo>
                  <a:pt x="92621" y="12700"/>
                </a:lnTo>
                <a:lnTo>
                  <a:pt x="92621" y="5080"/>
                </a:lnTo>
                <a:close/>
              </a:path>
              <a:path w="340359" h="160654">
                <a:moveTo>
                  <a:pt x="138645" y="153670"/>
                </a:moveTo>
                <a:lnTo>
                  <a:pt x="13677" y="153670"/>
                </a:lnTo>
                <a:lnTo>
                  <a:pt x="13677" y="129540"/>
                </a:lnTo>
                <a:lnTo>
                  <a:pt x="134594" y="129540"/>
                </a:lnTo>
                <a:lnTo>
                  <a:pt x="134594" y="121920"/>
                </a:lnTo>
                <a:lnTo>
                  <a:pt x="13677" y="121920"/>
                </a:lnTo>
                <a:lnTo>
                  <a:pt x="13677" y="100330"/>
                </a:lnTo>
                <a:lnTo>
                  <a:pt x="136906" y="100330"/>
                </a:lnTo>
                <a:lnTo>
                  <a:pt x="136906" y="92710"/>
                </a:lnTo>
                <a:lnTo>
                  <a:pt x="5588" y="92710"/>
                </a:lnTo>
                <a:lnTo>
                  <a:pt x="5588" y="100330"/>
                </a:lnTo>
                <a:lnTo>
                  <a:pt x="5588" y="121920"/>
                </a:lnTo>
                <a:lnTo>
                  <a:pt x="5588" y="129540"/>
                </a:lnTo>
                <a:lnTo>
                  <a:pt x="5588" y="153670"/>
                </a:lnTo>
                <a:lnTo>
                  <a:pt x="5588" y="160020"/>
                </a:lnTo>
                <a:lnTo>
                  <a:pt x="138645" y="160020"/>
                </a:lnTo>
                <a:lnTo>
                  <a:pt x="138645" y="153670"/>
                </a:lnTo>
                <a:close/>
              </a:path>
              <a:path w="340359" h="160654">
                <a:moveTo>
                  <a:pt x="162902" y="35560"/>
                </a:moveTo>
                <a:lnTo>
                  <a:pt x="136906" y="35560"/>
                </a:lnTo>
                <a:lnTo>
                  <a:pt x="136906" y="0"/>
                </a:lnTo>
                <a:lnTo>
                  <a:pt x="128816" y="0"/>
                </a:lnTo>
                <a:lnTo>
                  <a:pt x="128816" y="35560"/>
                </a:lnTo>
                <a:lnTo>
                  <a:pt x="128816" y="43180"/>
                </a:lnTo>
                <a:lnTo>
                  <a:pt x="128816" y="81280"/>
                </a:lnTo>
                <a:lnTo>
                  <a:pt x="136906" y="81280"/>
                </a:lnTo>
                <a:lnTo>
                  <a:pt x="136906" y="43180"/>
                </a:lnTo>
                <a:lnTo>
                  <a:pt x="162902" y="43180"/>
                </a:lnTo>
                <a:lnTo>
                  <a:pt x="162902" y="35560"/>
                </a:lnTo>
                <a:close/>
              </a:path>
              <a:path w="340359" h="160654">
                <a:moveTo>
                  <a:pt x="329653" y="34671"/>
                </a:moveTo>
                <a:lnTo>
                  <a:pt x="323786" y="19456"/>
                </a:lnTo>
                <a:lnTo>
                  <a:pt x="321373" y="17805"/>
                </a:lnTo>
                <a:lnTo>
                  <a:pt x="321373" y="34671"/>
                </a:lnTo>
                <a:lnTo>
                  <a:pt x="316090" y="46355"/>
                </a:lnTo>
                <a:lnTo>
                  <a:pt x="302069" y="54787"/>
                </a:lnTo>
                <a:lnTo>
                  <a:pt x="282067" y="59905"/>
                </a:lnTo>
                <a:lnTo>
                  <a:pt x="258800" y="61633"/>
                </a:lnTo>
                <a:lnTo>
                  <a:pt x="235534" y="59905"/>
                </a:lnTo>
                <a:lnTo>
                  <a:pt x="215519" y="54787"/>
                </a:lnTo>
                <a:lnTo>
                  <a:pt x="201498" y="46355"/>
                </a:lnTo>
                <a:lnTo>
                  <a:pt x="196215" y="34671"/>
                </a:lnTo>
                <a:lnTo>
                  <a:pt x="201498" y="22987"/>
                </a:lnTo>
                <a:lnTo>
                  <a:pt x="215519" y="14541"/>
                </a:lnTo>
                <a:lnTo>
                  <a:pt x="235534" y="9436"/>
                </a:lnTo>
                <a:lnTo>
                  <a:pt x="258800" y="7708"/>
                </a:lnTo>
                <a:lnTo>
                  <a:pt x="282067" y="9436"/>
                </a:lnTo>
                <a:lnTo>
                  <a:pt x="302069" y="14541"/>
                </a:lnTo>
                <a:lnTo>
                  <a:pt x="316090" y="22987"/>
                </a:lnTo>
                <a:lnTo>
                  <a:pt x="321373" y="34671"/>
                </a:lnTo>
                <a:lnTo>
                  <a:pt x="321373" y="17805"/>
                </a:lnTo>
                <a:lnTo>
                  <a:pt x="308089" y="8699"/>
                </a:lnTo>
                <a:lnTo>
                  <a:pt x="304596" y="7708"/>
                </a:lnTo>
                <a:lnTo>
                  <a:pt x="285470" y="2311"/>
                </a:lnTo>
                <a:lnTo>
                  <a:pt x="258800" y="203"/>
                </a:lnTo>
                <a:lnTo>
                  <a:pt x="232130" y="2311"/>
                </a:lnTo>
                <a:lnTo>
                  <a:pt x="209499" y="8699"/>
                </a:lnTo>
                <a:lnTo>
                  <a:pt x="193814" y="19456"/>
                </a:lnTo>
                <a:lnTo>
                  <a:pt x="187934" y="34671"/>
                </a:lnTo>
                <a:lnTo>
                  <a:pt x="193814" y="49885"/>
                </a:lnTo>
                <a:lnTo>
                  <a:pt x="209499" y="60642"/>
                </a:lnTo>
                <a:lnTo>
                  <a:pt x="232130" y="67030"/>
                </a:lnTo>
                <a:lnTo>
                  <a:pt x="258800" y="69138"/>
                </a:lnTo>
                <a:lnTo>
                  <a:pt x="285470" y="67030"/>
                </a:lnTo>
                <a:lnTo>
                  <a:pt x="304596" y="61633"/>
                </a:lnTo>
                <a:lnTo>
                  <a:pt x="308089" y="60642"/>
                </a:lnTo>
                <a:lnTo>
                  <a:pt x="323786" y="49885"/>
                </a:lnTo>
                <a:lnTo>
                  <a:pt x="329653" y="34671"/>
                </a:lnTo>
                <a:close/>
              </a:path>
              <a:path w="340359" h="160654">
                <a:moveTo>
                  <a:pt x="331012" y="153085"/>
                </a:moveTo>
                <a:lnTo>
                  <a:pt x="198716" y="153085"/>
                </a:lnTo>
                <a:lnTo>
                  <a:pt x="198716" y="115544"/>
                </a:lnTo>
                <a:lnTo>
                  <a:pt x="190627" y="115544"/>
                </a:lnTo>
                <a:lnTo>
                  <a:pt x="190627" y="160604"/>
                </a:lnTo>
                <a:lnTo>
                  <a:pt x="331012" y="160604"/>
                </a:lnTo>
                <a:lnTo>
                  <a:pt x="331012" y="153085"/>
                </a:lnTo>
                <a:close/>
              </a:path>
              <a:path w="340359" h="160654">
                <a:moveTo>
                  <a:pt x="340055" y="89357"/>
                </a:moveTo>
                <a:lnTo>
                  <a:pt x="177533" y="89357"/>
                </a:lnTo>
                <a:lnTo>
                  <a:pt x="177533" y="96862"/>
                </a:lnTo>
                <a:lnTo>
                  <a:pt x="340055" y="96862"/>
                </a:lnTo>
                <a:lnTo>
                  <a:pt x="340055" y="89357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4" name="object 234" descr=""/>
          <p:cNvGrpSpPr/>
          <p:nvPr/>
        </p:nvGrpSpPr>
        <p:grpSpPr>
          <a:xfrm>
            <a:off x="10406661" y="7974024"/>
            <a:ext cx="511809" cy="164465"/>
            <a:chOff x="10406661" y="7974024"/>
            <a:chExt cx="511809" cy="164465"/>
          </a:xfrm>
        </p:grpSpPr>
        <p:pic>
          <p:nvPicPr>
            <p:cNvPr id="235" name="object 235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0406661" y="7974024"/>
              <a:ext cx="140181" cy="164444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82851" y="7974987"/>
              <a:ext cx="162518" cy="162518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0768091" y="7974024"/>
              <a:ext cx="149809" cy="164444"/>
            </a:xfrm>
            <a:prstGeom prst="rect">
              <a:avLst/>
            </a:prstGeom>
          </p:spPr>
        </p:pic>
      </p:grpSp>
      <p:sp>
        <p:nvSpPr>
          <p:cNvPr id="238" name="object 238" descr=""/>
          <p:cNvSpPr/>
          <p:nvPr/>
        </p:nvSpPr>
        <p:spPr>
          <a:xfrm>
            <a:off x="11007255" y="7978025"/>
            <a:ext cx="533400" cy="156210"/>
          </a:xfrm>
          <a:custGeom>
            <a:avLst/>
            <a:gdLst/>
            <a:ahLst/>
            <a:cxnLst/>
            <a:rect l="l" t="t" r="r" b="b"/>
            <a:pathLst>
              <a:path w="533400" h="156209">
                <a:moveTo>
                  <a:pt x="147878" y="1270"/>
                </a:moveTo>
                <a:lnTo>
                  <a:pt x="12128" y="1270"/>
                </a:lnTo>
                <a:lnTo>
                  <a:pt x="12128" y="8890"/>
                </a:lnTo>
                <a:lnTo>
                  <a:pt x="139407" y="8890"/>
                </a:lnTo>
                <a:lnTo>
                  <a:pt x="139407" y="60960"/>
                </a:lnTo>
                <a:lnTo>
                  <a:pt x="12128" y="60960"/>
                </a:lnTo>
                <a:lnTo>
                  <a:pt x="12128" y="68580"/>
                </a:lnTo>
                <a:lnTo>
                  <a:pt x="139407" y="68580"/>
                </a:lnTo>
                <a:lnTo>
                  <a:pt x="139407" y="119380"/>
                </a:lnTo>
                <a:lnTo>
                  <a:pt x="147878" y="119380"/>
                </a:lnTo>
                <a:lnTo>
                  <a:pt x="147878" y="68580"/>
                </a:lnTo>
                <a:lnTo>
                  <a:pt x="147878" y="60960"/>
                </a:lnTo>
                <a:lnTo>
                  <a:pt x="147878" y="8890"/>
                </a:lnTo>
                <a:lnTo>
                  <a:pt x="147878" y="1270"/>
                </a:lnTo>
                <a:close/>
              </a:path>
              <a:path w="533400" h="156209">
                <a:moveTo>
                  <a:pt x="162521" y="143306"/>
                </a:moveTo>
                <a:lnTo>
                  <a:pt x="76441" y="143306"/>
                </a:lnTo>
                <a:lnTo>
                  <a:pt x="76441" y="96520"/>
                </a:lnTo>
                <a:lnTo>
                  <a:pt x="68351" y="96520"/>
                </a:lnTo>
                <a:lnTo>
                  <a:pt x="68351" y="143306"/>
                </a:lnTo>
                <a:lnTo>
                  <a:pt x="0" y="143306"/>
                </a:lnTo>
                <a:lnTo>
                  <a:pt x="0" y="150825"/>
                </a:lnTo>
                <a:lnTo>
                  <a:pt x="162521" y="150825"/>
                </a:lnTo>
                <a:lnTo>
                  <a:pt x="162521" y="143306"/>
                </a:lnTo>
                <a:close/>
              </a:path>
              <a:path w="533400" h="156209">
                <a:moveTo>
                  <a:pt x="337553" y="88900"/>
                </a:moveTo>
                <a:lnTo>
                  <a:pt x="205841" y="88900"/>
                </a:lnTo>
                <a:lnTo>
                  <a:pt x="205841" y="11430"/>
                </a:lnTo>
                <a:lnTo>
                  <a:pt x="335622" y="11430"/>
                </a:lnTo>
                <a:lnTo>
                  <a:pt x="335622" y="3810"/>
                </a:lnTo>
                <a:lnTo>
                  <a:pt x="197751" y="3810"/>
                </a:lnTo>
                <a:lnTo>
                  <a:pt x="197751" y="11430"/>
                </a:lnTo>
                <a:lnTo>
                  <a:pt x="197751" y="88900"/>
                </a:lnTo>
                <a:lnTo>
                  <a:pt x="197751" y="96520"/>
                </a:lnTo>
                <a:lnTo>
                  <a:pt x="337553" y="96520"/>
                </a:lnTo>
                <a:lnTo>
                  <a:pt x="337553" y="88900"/>
                </a:lnTo>
                <a:close/>
              </a:path>
              <a:path w="533400" h="156209">
                <a:moveTo>
                  <a:pt x="347751" y="143306"/>
                </a:moveTo>
                <a:lnTo>
                  <a:pt x="185242" y="143306"/>
                </a:lnTo>
                <a:lnTo>
                  <a:pt x="185242" y="150825"/>
                </a:lnTo>
                <a:lnTo>
                  <a:pt x="347751" y="150825"/>
                </a:lnTo>
                <a:lnTo>
                  <a:pt x="347751" y="143306"/>
                </a:lnTo>
                <a:close/>
              </a:path>
              <a:path w="533400" h="156209">
                <a:moveTo>
                  <a:pt x="522795" y="50800"/>
                </a:moveTo>
                <a:lnTo>
                  <a:pt x="392049" y="50800"/>
                </a:lnTo>
                <a:lnTo>
                  <a:pt x="392049" y="31750"/>
                </a:lnTo>
                <a:lnTo>
                  <a:pt x="520090" y="31750"/>
                </a:lnTo>
                <a:lnTo>
                  <a:pt x="520090" y="25400"/>
                </a:lnTo>
                <a:lnTo>
                  <a:pt x="520090" y="6350"/>
                </a:lnTo>
                <a:lnTo>
                  <a:pt x="520090" y="0"/>
                </a:lnTo>
                <a:lnTo>
                  <a:pt x="384149" y="0"/>
                </a:lnTo>
                <a:lnTo>
                  <a:pt x="384149" y="6350"/>
                </a:lnTo>
                <a:lnTo>
                  <a:pt x="512203" y="6350"/>
                </a:lnTo>
                <a:lnTo>
                  <a:pt x="512203" y="25400"/>
                </a:lnTo>
                <a:lnTo>
                  <a:pt x="384149" y="25400"/>
                </a:lnTo>
                <a:lnTo>
                  <a:pt x="384149" y="31750"/>
                </a:lnTo>
                <a:lnTo>
                  <a:pt x="384149" y="50800"/>
                </a:lnTo>
                <a:lnTo>
                  <a:pt x="384149" y="58420"/>
                </a:lnTo>
                <a:lnTo>
                  <a:pt x="522795" y="58420"/>
                </a:lnTo>
                <a:lnTo>
                  <a:pt x="522795" y="50800"/>
                </a:lnTo>
                <a:close/>
              </a:path>
              <a:path w="533400" h="156209">
                <a:moveTo>
                  <a:pt x="524141" y="149860"/>
                </a:moveTo>
                <a:lnTo>
                  <a:pt x="391083" y="149860"/>
                </a:lnTo>
                <a:lnTo>
                  <a:pt x="391083" y="132080"/>
                </a:lnTo>
                <a:lnTo>
                  <a:pt x="520484" y="132080"/>
                </a:lnTo>
                <a:lnTo>
                  <a:pt x="520484" y="124460"/>
                </a:lnTo>
                <a:lnTo>
                  <a:pt x="520484" y="106680"/>
                </a:lnTo>
                <a:lnTo>
                  <a:pt x="520484" y="100330"/>
                </a:lnTo>
                <a:lnTo>
                  <a:pt x="382803" y="100330"/>
                </a:lnTo>
                <a:lnTo>
                  <a:pt x="382803" y="106680"/>
                </a:lnTo>
                <a:lnTo>
                  <a:pt x="512584" y="106680"/>
                </a:lnTo>
                <a:lnTo>
                  <a:pt x="512584" y="124460"/>
                </a:lnTo>
                <a:lnTo>
                  <a:pt x="383184" y="124460"/>
                </a:lnTo>
                <a:lnTo>
                  <a:pt x="383184" y="132080"/>
                </a:lnTo>
                <a:lnTo>
                  <a:pt x="383184" y="149860"/>
                </a:lnTo>
                <a:lnTo>
                  <a:pt x="383184" y="156210"/>
                </a:lnTo>
                <a:lnTo>
                  <a:pt x="524141" y="156210"/>
                </a:lnTo>
                <a:lnTo>
                  <a:pt x="524141" y="149860"/>
                </a:lnTo>
                <a:close/>
              </a:path>
              <a:path w="533400" h="156209">
                <a:moveTo>
                  <a:pt x="532993" y="75336"/>
                </a:moveTo>
                <a:lnTo>
                  <a:pt x="370484" y="75336"/>
                </a:lnTo>
                <a:lnTo>
                  <a:pt x="370484" y="82651"/>
                </a:lnTo>
                <a:lnTo>
                  <a:pt x="532993" y="82651"/>
                </a:lnTo>
                <a:lnTo>
                  <a:pt x="532993" y="7533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9" name="object 239" descr=""/>
          <p:cNvGrpSpPr/>
          <p:nvPr/>
        </p:nvGrpSpPr>
        <p:grpSpPr>
          <a:xfrm>
            <a:off x="9124443" y="8404400"/>
            <a:ext cx="718820" cy="167640"/>
            <a:chOff x="9124443" y="8404400"/>
            <a:chExt cx="718820" cy="167640"/>
          </a:xfrm>
        </p:grpSpPr>
        <p:pic>
          <p:nvPicPr>
            <p:cNvPr id="240" name="object 240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9124443" y="8410947"/>
              <a:ext cx="162518" cy="159822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9310065" y="8404402"/>
              <a:ext cx="532765" cy="167640"/>
            </a:xfrm>
            <a:custGeom>
              <a:avLst/>
              <a:gdLst/>
              <a:ahLst/>
              <a:cxnLst/>
              <a:rect l="l" t="t" r="r" b="b"/>
              <a:pathLst>
                <a:path w="532765" h="167640">
                  <a:moveTo>
                    <a:pt x="102247" y="67983"/>
                  </a:moveTo>
                  <a:lnTo>
                    <a:pt x="98780" y="56349"/>
                  </a:lnTo>
                  <a:lnTo>
                    <a:pt x="94157" y="52019"/>
                  </a:lnTo>
                  <a:lnTo>
                    <a:pt x="94157" y="67983"/>
                  </a:lnTo>
                  <a:lnTo>
                    <a:pt x="91465" y="76276"/>
                  </a:lnTo>
                  <a:lnTo>
                    <a:pt x="83756" y="83070"/>
                  </a:lnTo>
                  <a:lnTo>
                    <a:pt x="71577" y="87668"/>
                  </a:lnTo>
                  <a:lnTo>
                    <a:pt x="55448" y="89344"/>
                  </a:lnTo>
                  <a:lnTo>
                    <a:pt x="39331" y="87668"/>
                  </a:lnTo>
                  <a:lnTo>
                    <a:pt x="27152" y="83070"/>
                  </a:lnTo>
                  <a:lnTo>
                    <a:pt x="19443" y="76276"/>
                  </a:lnTo>
                  <a:lnTo>
                    <a:pt x="16751" y="67983"/>
                  </a:lnTo>
                  <a:lnTo>
                    <a:pt x="19443" y="59677"/>
                  </a:lnTo>
                  <a:lnTo>
                    <a:pt x="27152" y="52882"/>
                  </a:lnTo>
                  <a:lnTo>
                    <a:pt x="39331" y="48285"/>
                  </a:lnTo>
                  <a:lnTo>
                    <a:pt x="55448" y="46609"/>
                  </a:lnTo>
                  <a:lnTo>
                    <a:pt x="71577" y="48285"/>
                  </a:lnTo>
                  <a:lnTo>
                    <a:pt x="83756" y="52882"/>
                  </a:lnTo>
                  <a:lnTo>
                    <a:pt x="91465" y="59677"/>
                  </a:lnTo>
                  <a:lnTo>
                    <a:pt x="94157" y="67983"/>
                  </a:lnTo>
                  <a:lnTo>
                    <a:pt x="94157" y="52019"/>
                  </a:lnTo>
                  <a:lnTo>
                    <a:pt x="89103" y="47282"/>
                  </a:lnTo>
                  <a:lnTo>
                    <a:pt x="87414" y="46609"/>
                  </a:lnTo>
                  <a:lnTo>
                    <a:pt x="74295" y="41389"/>
                  </a:lnTo>
                  <a:lnTo>
                    <a:pt x="55448" y="39281"/>
                  </a:lnTo>
                  <a:lnTo>
                    <a:pt x="36601" y="41389"/>
                  </a:lnTo>
                  <a:lnTo>
                    <a:pt x="21805" y="47282"/>
                  </a:lnTo>
                  <a:lnTo>
                    <a:pt x="12128" y="56349"/>
                  </a:lnTo>
                  <a:lnTo>
                    <a:pt x="8661" y="67983"/>
                  </a:lnTo>
                  <a:lnTo>
                    <a:pt x="12128" y="79603"/>
                  </a:lnTo>
                  <a:lnTo>
                    <a:pt x="21805" y="88671"/>
                  </a:lnTo>
                  <a:lnTo>
                    <a:pt x="36601" y="94564"/>
                  </a:lnTo>
                  <a:lnTo>
                    <a:pt x="55448" y="96672"/>
                  </a:lnTo>
                  <a:lnTo>
                    <a:pt x="74295" y="94564"/>
                  </a:lnTo>
                  <a:lnTo>
                    <a:pt x="87414" y="89344"/>
                  </a:lnTo>
                  <a:lnTo>
                    <a:pt x="89103" y="88671"/>
                  </a:lnTo>
                  <a:lnTo>
                    <a:pt x="98780" y="79603"/>
                  </a:lnTo>
                  <a:lnTo>
                    <a:pt x="102247" y="67983"/>
                  </a:lnTo>
                  <a:close/>
                </a:path>
                <a:path w="532765" h="167640">
                  <a:moveTo>
                    <a:pt x="111099" y="19837"/>
                  </a:moveTo>
                  <a:lnTo>
                    <a:pt x="59499" y="19837"/>
                  </a:lnTo>
                  <a:lnTo>
                    <a:pt x="59499" y="0"/>
                  </a:lnTo>
                  <a:lnTo>
                    <a:pt x="51409" y="0"/>
                  </a:lnTo>
                  <a:lnTo>
                    <a:pt x="51409" y="19837"/>
                  </a:lnTo>
                  <a:lnTo>
                    <a:pt x="0" y="19837"/>
                  </a:lnTo>
                  <a:lnTo>
                    <a:pt x="0" y="27343"/>
                  </a:lnTo>
                  <a:lnTo>
                    <a:pt x="111099" y="27343"/>
                  </a:lnTo>
                  <a:lnTo>
                    <a:pt x="111099" y="19837"/>
                  </a:lnTo>
                  <a:close/>
                </a:path>
                <a:path w="532765" h="167640">
                  <a:moveTo>
                    <a:pt x="144221" y="104952"/>
                  </a:moveTo>
                  <a:lnTo>
                    <a:pt x="136131" y="104952"/>
                  </a:lnTo>
                  <a:lnTo>
                    <a:pt x="136131" y="125552"/>
                  </a:lnTo>
                  <a:lnTo>
                    <a:pt x="136131" y="132676"/>
                  </a:lnTo>
                  <a:lnTo>
                    <a:pt x="136131" y="156171"/>
                  </a:lnTo>
                  <a:lnTo>
                    <a:pt x="20789" y="156171"/>
                  </a:lnTo>
                  <a:lnTo>
                    <a:pt x="20789" y="132676"/>
                  </a:lnTo>
                  <a:lnTo>
                    <a:pt x="136131" y="132676"/>
                  </a:lnTo>
                  <a:lnTo>
                    <a:pt x="136131" y="125552"/>
                  </a:lnTo>
                  <a:lnTo>
                    <a:pt x="20789" y="125552"/>
                  </a:lnTo>
                  <a:lnTo>
                    <a:pt x="20789" y="104952"/>
                  </a:lnTo>
                  <a:lnTo>
                    <a:pt x="12700" y="104952"/>
                  </a:lnTo>
                  <a:lnTo>
                    <a:pt x="12700" y="163487"/>
                  </a:lnTo>
                  <a:lnTo>
                    <a:pt x="144221" y="163487"/>
                  </a:lnTo>
                  <a:lnTo>
                    <a:pt x="144221" y="156171"/>
                  </a:lnTo>
                  <a:lnTo>
                    <a:pt x="144221" y="132676"/>
                  </a:lnTo>
                  <a:lnTo>
                    <a:pt x="144221" y="125552"/>
                  </a:lnTo>
                  <a:lnTo>
                    <a:pt x="144221" y="104952"/>
                  </a:lnTo>
                  <a:close/>
                </a:path>
                <a:path w="532765" h="167640">
                  <a:moveTo>
                    <a:pt x="170218" y="42557"/>
                  </a:moveTo>
                  <a:lnTo>
                    <a:pt x="144221" y="42557"/>
                  </a:lnTo>
                  <a:lnTo>
                    <a:pt x="144221" y="2895"/>
                  </a:lnTo>
                  <a:lnTo>
                    <a:pt x="136131" y="2895"/>
                  </a:lnTo>
                  <a:lnTo>
                    <a:pt x="136131" y="97053"/>
                  </a:lnTo>
                  <a:lnTo>
                    <a:pt x="144221" y="97053"/>
                  </a:lnTo>
                  <a:lnTo>
                    <a:pt x="144221" y="50063"/>
                  </a:lnTo>
                  <a:lnTo>
                    <a:pt x="170218" y="50063"/>
                  </a:lnTo>
                  <a:lnTo>
                    <a:pt x="170218" y="42557"/>
                  </a:lnTo>
                  <a:close/>
                </a:path>
                <a:path w="532765" h="167640">
                  <a:moveTo>
                    <a:pt x="286131" y="108216"/>
                  </a:moveTo>
                  <a:lnTo>
                    <a:pt x="282663" y="87655"/>
                  </a:lnTo>
                  <a:lnTo>
                    <a:pt x="277850" y="79743"/>
                  </a:lnTo>
                  <a:lnTo>
                    <a:pt x="277850" y="108216"/>
                  </a:lnTo>
                  <a:lnTo>
                    <a:pt x="274967" y="125666"/>
                  </a:lnTo>
                  <a:lnTo>
                    <a:pt x="267169" y="138887"/>
                  </a:lnTo>
                  <a:lnTo>
                    <a:pt x="255765" y="147269"/>
                  </a:lnTo>
                  <a:lnTo>
                    <a:pt x="242036" y="150202"/>
                  </a:lnTo>
                  <a:lnTo>
                    <a:pt x="228320" y="147269"/>
                  </a:lnTo>
                  <a:lnTo>
                    <a:pt x="216916" y="138887"/>
                  </a:lnTo>
                  <a:lnTo>
                    <a:pt x="209118" y="125666"/>
                  </a:lnTo>
                  <a:lnTo>
                    <a:pt x="206222" y="108216"/>
                  </a:lnTo>
                  <a:lnTo>
                    <a:pt x="209118" y="90779"/>
                  </a:lnTo>
                  <a:lnTo>
                    <a:pt x="216916" y="77558"/>
                  </a:lnTo>
                  <a:lnTo>
                    <a:pt x="228320" y="69176"/>
                  </a:lnTo>
                  <a:lnTo>
                    <a:pt x="242036" y="66243"/>
                  </a:lnTo>
                  <a:lnTo>
                    <a:pt x="255765" y="69176"/>
                  </a:lnTo>
                  <a:lnTo>
                    <a:pt x="267169" y="77558"/>
                  </a:lnTo>
                  <a:lnTo>
                    <a:pt x="274967" y="90779"/>
                  </a:lnTo>
                  <a:lnTo>
                    <a:pt x="277850" y="108216"/>
                  </a:lnTo>
                  <a:lnTo>
                    <a:pt x="277850" y="79743"/>
                  </a:lnTo>
                  <a:lnTo>
                    <a:pt x="273189" y="72072"/>
                  </a:lnTo>
                  <a:lnTo>
                    <a:pt x="264922" y="66243"/>
                  </a:lnTo>
                  <a:lnTo>
                    <a:pt x="259168" y="62191"/>
                  </a:lnTo>
                  <a:lnTo>
                    <a:pt x="242036" y="58737"/>
                  </a:lnTo>
                  <a:lnTo>
                    <a:pt x="224917" y="62191"/>
                  </a:lnTo>
                  <a:lnTo>
                    <a:pt x="210896" y="72072"/>
                  </a:lnTo>
                  <a:lnTo>
                    <a:pt x="201422" y="87655"/>
                  </a:lnTo>
                  <a:lnTo>
                    <a:pt x="197942" y="108216"/>
                  </a:lnTo>
                  <a:lnTo>
                    <a:pt x="201422" y="128790"/>
                  </a:lnTo>
                  <a:lnTo>
                    <a:pt x="210896" y="144373"/>
                  </a:lnTo>
                  <a:lnTo>
                    <a:pt x="224917" y="154254"/>
                  </a:lnTo>
                  <a:lnTo>
                    <a:pt x="242036" y="157708"/>
                  </a:lnTo>
                  <a:lnTo>
                    <a:pt x="259168" y="154254"/>
                  </a:lnTo>
                  <a:lnTo>
                    <a:pt x="264922" y="150202"/>
                  </a:lnTo>
                  <a:lnTo>
                    <a:pt x="273189" y="144373"/>
                  </a:lnTo>
                  <a:lnTo>
                    <a:pt x="282663" y="128790"/>
                  </a:lnTo>
                  <a:lnTo>
                    <a:pt x="286131" y="108216"/>
                  </a:lnTo>
                  <a:close/>
                </a:path>
                <a:path w="532765" h="167640">
                  <a:moveTo>
                    <a:pt x="295376" y="33121"/>
                  </a:moveTo>
                  <a:lnTo>
                    <a:pt x="246087" y="33121"/>
                  </a:lnTo>
                  <a:lnTo>
                    <a:pt x="246087" y="2501"/>
                  </a:lnTo>
                  <a:lnTo>
                    <a:pt x="237998" y="2501"/>
                  </a:lnTo>
                  <a:lnTo>
                    <a:pt x="237998" y="33121"/>
                  </a:lnTo>
                  <a:lnTo>
                    <a:pt x="188899" y="33121"/>
                  </a:lnTo>
                  <a:lnTo>
                    <a:pt x="188899" y="40640"/>
                  </a:lnTo>
                  <a:lnTo>
                    <a:pt x="295376" y="40640"/>
                  </a:lnTo>
                  <a:lnTo>
                    <a:pt x="295376" y="33121"/>
                  </a:lnTo>
                  <a:close/>
                </a:path>
                <a:path w="532765" h="167640">
                  <a:moveTo>
                    <a:pt x="355460" y="74904"/>
                  </a:moveTo>
                  <a:lnTo>
                    <a:pt x="329463" y="74904"/>
                  </a:lnTo>
                  <a:lnTo>
                    <a:pt x="329463" y="2895"/>
                  </a:lnTo>
                  <a:lnTo>
                    <a:pt x="321373" y="2895"/>
                  </a:lnTo>
                  <a:lnTo>
                    <a:pt x="321373" y="167335"/>
                  </a:lnTo>
                  <a:lnTo>
                    <a:pt x="329463" y="167335"/>
                  </a:lnTo>
                  <a:lnTo>
                    <a:pt x="329463" y="82423"/>
                  </a:lnTo>
                  <a:lnTo>
                    <a:pt x="355460" y="82423"/>
                  </a:lnTo>
                  <a:lnTo>
                    <a:pt x="355460" y="74904"/>
                  </a:lnTo>
                  <a:close/>
                </a:path>
                <a:path w="532765" h="167640">
                  <a:moveTo>
                    <a:pt x="521246" y="57492"/>
                  </a:moveTo>
                  <a:lnTo>
                    <a:pt x="391655" y="57492"/>
                  </a:lnTo>
                  <a:lnTo>
                    <a:pt x="391655" y="4152"/>
                  </a:lnTo>
                  <a:lnTo>
                    <a:pt x="383565" y="4152"/>
                  </a:lnTo>
                  <a:lnTo>
                    <a:pt x="383565" y="57492"/>
                  </a:lnTo>
                  <a:lnTo>
                    <a:pt x="383565" y="65112"/>
                  </a:lnTo>
                  <a:lnTo>
                    <a:pt x="521246" y="65112"/>
                  </a:lnTo>
                  <a:lnTo>
                    <a:pt x="521246" y="57492"/>
                  </a:lnTo>
                  <a:close/>
                </a:path>
                <a:path w="532765" h="167640">
                  <a:moveTo>
                    <a:pt x="523557" y="156552"/>
                  </a:moveTo>
                  <a:lnTo>
                    <a:pt x="391274" y="156552"/>
                  </a:lnTo>
                  <a:lnTo>
                    <a:pt x="391274" y="115912"/>
                  </a:lnTo>
                  <a:lnTo>
                    <a:pt x="383184" y="115912"/>
                  </a:lnTo>
                  <a:lnTo>
                    <a:pt x="383184" y="156552"/>
                  </a:lnTo>
                  <a:lnTo>
                    <a:pt x="383184" y="164172"/>
                  </a:lnTo>
                  <a:lnTo>
                    <a:pt x="523557" y="164172"/>
                  </a:lnTo>
                  <a:lnTo>
                    <a:pt x="523557" y="156552"/>
                  </a:lnTo>
                  <a:close/>
                </a:path>
                <a:path w="532765" h="167640">
                  <a:moveTo>
                    <a:pt x="532612" y="89344"/>
                  </a:moveTo>
                  <a:lnTo>
                    <a:pt x="370090" y="89344"/>
                  </a:lnTo>
                  <a:lnTo>
                    <a:pt x="370090" y="96862"/>
                  </a:lnTo>
                  <a:lnTo>
                    <a:pt x="532612" y="96862"/>
                  </a:lnTo>
                  <a:lnTo>
                    <a:pt x="532612" y="89344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2" name="object 242" descr=""/>
          <p:cNvGrpSpPr/>
          <p:nvPr/>
        </p:nvGrpSpPr>
        <p:grpSpPr>
          <a:xfrm>
            <a:off x="9919313" y="8407289"/>
            <a:ext cx="706755" cy="164465"/>
            <a:chOff x="9919313" y="8407289"/>
            <a:chExt cx="706755" cy="164465"/>
          </a:xfrm>
        </p:grpSpPr>
        <p:pic>
          <p:nvPicPr>
            <p:cNvPr id="243" name="object 243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9919313" y="8407289"/>
              <a:ext cx="337360" cy="164444"/>
            </a:xfrm>
            <a:prstGeom prst="rect">
              <a:avLst/>
            </a:prstGeom>
          </p:spPr>
        </p:pic>
        <p:pic>
          <p:nvPicPr>
            <p:cNvPr id="244" name="object 244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0293838" y="8407289"/>
              <a:ext cx="149809" cy="164444"/>
            </a:xfrm>
            <a:prstGeom prst="rect">
              <a:avLst/>
            </a:prstGeom>
          </p:spPr>
        </p:pic>
        <p:pic>
          <p:nvPicPr>
            <p:cNvPr id="245" name="object 245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0477730" y="8407289"/>
              <a:ext cx="148076" cy="164444"/>
            </a:xfrm>
            <a:prstGeom prst="rect">
              <a:avLst/>
            </a:prstGeom>
          </p:spPr>
        </p:pic>
      </p:grpSp>
      <p:grpSp>
        <p:nvGrpSpPr>
          <p:cNvPr id="246" name="object 246" descr=""/>
          <p:cNvGrpSpPr/>
          <p:nvPr/>
        </p:nvGrpSpPr>
        <p:grpSpPr>
          <a:xfrm>
            <a:off x="10714194" y="8412488"/>
            <a:ext cx="347980" cy="163195"/>
            <a:chOff x="10714194" y="8412488"/>
            <a:chExt cx="347980" cy="163195"/>
          </a:xfrm>
        </p:grpSpPr>
        <p:pic>
          <p:nvPicPr>
            <p:cNvPr id="247" name="object 247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0714194" y="8412488"/>
              <a:ext cx="162518" cy="149617"/>
            </a:xfrm>
            <a:prstGeom prst="rect">
              <a:avLst/>
            </a:prstGeom>
          </p:spPr>
        </p:pic>
        <p:sp>
          <p:nvSpPr>
            <p:cNvPr id="248" name="object 248" descr=""/>
            <p:cNvSpPr/>
            <p:nvPr/>
          </p:nvSpPr>
          <p:spPr>
            <a:xfrm>
              <a:off x="10899432" y="8414905"/>
              <a:ext cx="162560" cy="161290"/>
            </a:xfrm>
            <a:custGeom>
              <a:avLst/>
              <a:gdLst/>
              <a:ahLst/>
              <a:cxnLst/>
              <a:rect l="l" t="t" r="r" b="b"/>
              <a:pathLst>
                <a:path w="162559" h="161290">
                  <a:moveTo>
                    <a:pt x="152882" y="72390"/>
                  </a:moveTo>
                  <a:lnTo>
                    <a:pt x="21374" y="72390"/>
                  </a:lnTo>
                  <a:lnTo>
                    <a:pt x="21374" y="43180"/>
                  </a:lnTo>
                  <a:lnTo>
                    <a:pt x="149999" y="43180"/>
                  </a:lnTo>
                  <a:lnTo>
                    <a:pt x="149999" y="35560"/>
                  </a:lnTo>
                  <a:lnTo>
                    <a:pt x="149999" y="7620"/>
                  </a:lnTo>
                  <a:lnTo>
                    <a:pt x="149999" y="0"/>
                  </a:lnTo>
                  <a:lnTo>
                    <a:pt x="13284" y="0"/>
                  </a:lnTo>
                  <a:lnTo>
                    <a:pt x="13284" y="7620"/>
                  </a:lnTo>
                  <a:lnTo>
                    <a:pt x="141909" y="7620"/>
                  </a:lnTo>
                  <a:lnTo>
                    <a:pt x="141909" y="35560"/>
                  </a:lnTo>
                  <a:lnTo>
                    <a:pt x="13284" y="35560"/>
                  </a:lnTo>
                  <a:lnTo>
                    <a:pt x="13284" y="43180"/>
                  </a:lnTo>
                  <a:lnTo>
                    <a:pt x="13284" y="72390"/>
                  </a:lnTo>
                  <a:lnTo>
                    <a:pt x="13284" y="80010"/>
                  </a:lnTo>
                  <a:lnTo>
                    <a:pt x="152882" y="80010"/>
                  </a:lnTo>
                  <a:lnTo>
                    <a:pt x="152882" y="72390"/>
                  </a:lnTo>
                  <a:close/>
                </a:path>
                <a:path w="162559" h="161290">
                  <a:moveTo>
                    <a:pt x="162509" y="106578"/>
                  </a:moveTo>
                  <a:lnTo>
                    <a:pt x="0" y="106578"/>
                  </a:lnTo>
                  <a:lnTo>
                    <a:pt x="0" y="114084"/>
                  </a:lnTo>
                  <a:lnTo>
                    <a:pt x="45059" y="114084"/>
                  </a:lnTo>
                  <a:lnTo>
                    <a:pt x="45059" y="160680"/>
                  </a:lnTo>
                  <a:lnTo>
                    <a:pt x="53136" y="160680"/>
                  </a:lnTo>
                  <a:lnTo>
                    <a:pt x="53136" y="114084"/>
                  </a:lnTo>
                  <a:lnTo>
                    <a:pt x="109372" y="114084"/>
                  </a:lnTo>
                  <a:lnTo>
                    <a:pt x="109372" y="160680"/>
                  </a:lnTo>
                  <a:lnTo>
                    <a:pt x="117449" y="160680"/>
                  </a:lnTo>
                  <a:lnTo>
                    <a:pt x="117449" y="114084"/>
                  </a:lnTo>
                  <a:lnTo>
                    <a:pt x="162509" y="114084"/>
                  </a:lnTo>
                  <a:lnTo>
                    <a:pt x="162509" y="10657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9" name="object 24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323841" y="8407096"/>
            <a:ext cx="162518" cy="168487"/>
          </a:xfrm>
          <a:prstGeom prst="rect">
            <a:avLst/>
          </a:prstGeom>
        </p:spPr>
      </p:pic>
      <p:pic>
        <p:nvPicPr>
          <p:cNvPr id="250" name="object 250" descr="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1084674" y="8407289"/>
            <a:ext cx="170605" cy="164444"/>
          </a:xfrm>
          <a:prstGeom prst="rect">
            <a:avLst/>
          </a:prstGeom>
        </p:spPr>
      </p:pic>
      <p:pic>
        <p:nvPicPr>
          <p:cNvPr id="251" name="object 251" descr="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11512740" y="8407289"/>
            <a:ext cx="148461" cy="162903"/>
          </a:xfrm>
          <a:prstGeom prst="rect">
            <a:avLst/>
          </a:prstGeom>
        </p:spPr>
      </p:pic>
      <p:pic>
        <p:nvPicPr>
          <p:cNvPr id="252" name="object 252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133300" y="8840552"/>
            <a:ext cx="140566" cy="164444"/>
          </a:xfrm>
          <a:prstGeom prst="rect">
            <a:avLst/>
          </a:prstGeom>
        </p:spPr>
      </p:pic>
      <p:grpSp>
        <p:nvGrpSpPr>
          <p:cNvPr id="253" name="object 253" descr=""/>
          <p:cNvGrpSpPr/>
          <p:nvPr/>
        </p:nvGrpSpPr>
        <p:grpSpPr>
          <a:xfrm>
            <a:off x="9365667" y="8838241"/>
            <a:ext cx="716280" cy="163195"/>
            <a:chOff x="9365667" y="8838241"/>
            <a:chExt cx="716280" cy="163195"/>
          </a:xfrm>
        </p:grpSpPr>
        <p:pic>
          <p:nvPicPr>
            <p:cNvPr id="254" name="object 25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48789" y="8845751"/>
              <a:ext cx="162518" cy="149617"/>
            </a:xfrm>
            <a:prstGeom prst="rect">
              <a:avLst/>
            </a:prstGeom>
          </p:spPr>
        </p:pic>
        <p:pic>
          <p:nvPicPr>
            <p:cNvPr id="255" name="object 255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9365667" y="8840552"/>
              <a:ext cx="152890" cy="160592"/>
            </a:xfrm>
            <a:prstGeom prst="rect">
              <a:avLst/>
            </a:prstGeom>
          </p:spPr>
        </p:pic>
        <p:pic>
          <p:nvPicPr>
            <p:cNvPr id="256" name="object 256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9732103" y="8838241"/>
              <a:ext cx="349684" cy="163096"/>
            </a:xfrm>
            <a:prstGeom prst="rect">
              <a:avLst/>
            </a:prstGeom>
          </p:spPr>
        </p:pic>
      </p:grpSp>
      <p:pic>
        <p:nvPicPr>
          <p:cNvPr id="257" name="object 257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0167277" y="8840552"/>
            <a:ext cx="140566" cy="164444"/>
          </a:xfrm>
          <a:prstGeom prst="rect">
            <a:avLst/>
          </a:prstGeom>
        </p:spPr>
      </p:pic>
      <p:sp>
        <p:nvSpPr>
          <p:cNvPr id="258" name="object 258" descr=""/>
          <p:cNvSpPr/>
          <p:nvPr/>
        </p:nvSpPr>
        <p:spPr>
          <a:xfrm>
            <a:off x="10343655" y="8844165"/>
            <a:ext cx="162560" cy="157480"/>
          </a:xfrm>
          <a:custGeom>
            <a:avLst/>
            <a:gdLst/>
            <a:ahLst/>
            <a:cxnLst/>
            <a:rect l="l" t="t" r="r" b="b"/>
            <a:pathLst>
              <a:path w="162559" h="157479">
                <a:moveTo>
                  <a:pt x="152311" y="50800"/>
                </a:moveTo>
                <a:lnTo>
                  <a:pt x="21564" y="50800"/>
                </a:lnTo>
                <a:lnTo>
                  <a:pt x="21564" y="33020"/>
                </a:lnTo>
                <a:lnTo>
                  <a:pt x="149618" y="33020"/>
                </a:lnTo>
                <a:lnTo>
                  <a:pt x="149618" y="25400"/>
                </a:lnTo>
                <a:lnTo>
                  <a:pt x="149618" y="7620"/>
                </a:lnTo>
                <a:lnTo>
                  <a:pt x="149618" y="0"/>
                </a:lnTo>
                <a:lnTo>
                  <a:pt x="13665" y="0"/>
                </a:lnTo>
                <a:lnTo>
                  <a:pt x="13665" y="7620"/>
                </a:lnTo>
                <a:lnTo>
                  <a:pt x="141719" y="7620"/>
                </a:lnTo>
                <a:lnTo>
                  <a:pt x="141719" y="25400"/>
                </a:lnTo>
                <a:lnTo>
                  <a:pt x="13665" y="25400"/>
                </a:lnTo>
                <a:lnTo>
                  <a:pt x="13665" y="33020"/>
                </a:lnTo>
                <a:lnTo>
                  <a:pt x="13665" y="50800"/>
                </a:lnTo>
                <a:lnTo>
                  <a:pt x="13665" y="58420"/>
                </a:lnTo>
                <a:lnTo>
                  <a:pt x="152311" y="58420"/>
                </a:lnTo>
                <a:lnTo>
                  <a:pt x="152311" y="50800"/>
                </a:lnTo>
                <a:close/>
              </a:path>
              <a:path w="162559" h="157479">
                <a:moveTo>
                  <a:pt x="153657" y="149860"/>
                </a:moveTo>
                <a:lnTo>
                  <a:pt x="20599" y="149860"/>
                </a:lnTo>
                <a:lnTo>
                  <a:pt x="20599" y="132080"/>
                </a:lnTo>
                <a:lnTo>
                  <a:pt x="149999" y="132080"/>
                </a:lnTo>
                <a:lnTo>
                  <a:pt x="149999" y="124460"/>
                </a:lnTo>
                <a:lnTo>
                  <a:pt x="149999" y="107950"/>
                </a:lnTo>
                <a:lnTo>
                  <a:pt x="149999" y="100330"/>
                </a:lnTo>
                <a:lnTo>
                  <a:pt x="12319" y="100330"/>
                </a:lnTo>
                <a:lnTo>
                  <a:pt x="12319" y="107950"/>
                </a:lnTo>
                <a:lnTo>
                  <a:pt x="142100" y="107950"/>
                </a:lnTo>
                <a:lnTo>
                  <a:pt x="142100" y="124460"/>
                </a:lnTo>
                <a:lnTo>
                  <a:pt x="12712" y="124460"/>
                </a:lnTo>
                <a:lnTo>
                  <a:pt x="12712" y="132080"/>
                </a:lnTo>
                <a:lnTo>
                  <a:pt x="12712" y="149860"/>
                </a:lnTo>
                <a:lnTo>
                  <a:pt x="12712" y="157480"/>
                </a:lnTo>
                <a:lnTo>
                  <a:pt x="153657" y="157480"/>
                </a:lnTo>
                <a:lnTo>
                  <a:pt x="153657" y="149860"/>
                </a:lnTo>
                <a:close/>
              </a:path>
              <a:path w="162559" h="157479">
                <a:moveTo>
                  <a:pt x="162521" y="75730"/>
                </a:moveTo>
                <a:lnTo>
                  <a:pt x="0" y="75730"/>
                </a:lnTo>
                <a:lnTo>
                  <a:pt x="0" y="83045"/>
                </a:lnTo>
                <a:lnTo>
                  <a:pt x="162521" y="83045"/>
                </a:lnTo>
                <a:lnTo>
                  <a:pt x="162521" y="7573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9" name="object 259" descr=""/>
          <p:cNvGrpSpPr/>
          <p:nvPr/>
        </p:nvGrpSpPr>
        <p:grpSpPr>
          <a:xfrm>
            <a:off x="10582843" y="8840360"/>
            <a:ext cx="339090" cy="165100"/>
            <a:chOff x="10582843" y="8840360"/>
            <a:chExt cx="339090" cy="165100"/>
          </a:xfrm>
        </p:grpSpPr>
        <p:pic>
          <p:nvPicPr>
            <p:cNvPr id="260" name="object 260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0582843" y="8844211"/>
              <a:ext cx="162518" cy="159822"/>
            </a:xfrm>
            <a:prstGeom prst="rect">
              <a:avLst/>
            </a:prstGeom>
          </p:spPr>
        </p:pic>
        <p:pic>
          <p:nvPicPr>
            <p:cNvPr id="261" name="object 26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64810" y="8840360"/>
              <a:ext cx="157126" cy="164636"/>
            </a:xfrm>
            <a:prstGeom prst="rect">
              <a:avLst/>
            </a:prstGeom>
          </p:spPr>
        </p:pic>
      </p:grpSp>
      <p:pic>
        <p:nvPicPr>
          <p:cNvPr id="262" name="object 262" descr="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11017849" y="8840552"/>
            <a:ext cx="140181" cy="164444"/>
          </a:xfrm>
          <a:prstGeom prst="rect">
            <a:avLst/>
          </a:prstGeom>
        </p:spPr>
      </p:pic>
      <p:pic>
        <p:nvPicPr>
          <p:cNvPr id="263" name="object 263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254067" y="8840552"/>
            <a:ext cx="340056" cy="163288"/>
          </a:xfrm>
          <a:prstGeom prst="rect">
            <a:avLst/>
          </a:prstGeom>
        </p:spPr>
      </p:pic>
      <p:grpSp>
        <p:nvGrpSpPr>
          <p:cNvPr id="264" name="object 264" descr=""/>
          <p:cNvGrpSpPr/>
          <p:nvPr/>
        </p:nvGrpSpPr>
        <p:grpSpPr>
          <a:xfrm>
            <a:off x="9124443" y="9273806"/>
            <a:ext cx="520065" cy="164465"/>
            <a:chOff x="9124443" y="9273806"/>
            <a:chExt cx="520065" cy="164465"/>
          </a:xfrm>
        </p:grpSpPr>
        <p:pic>
          <p:nvPicPr>
            <p:cNvPr id="265" name="object 265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9124443" y="9275539"/>
              <a:ext cx="162518" cy="153083"/>
            </a:xfrm>
            <a:prstGeom prst="rect">
              <a:avLst/>
            </a:prstGeom>
          </p:spPr>
        </p:pic>
        <p:pic>
          <p:nvPicPr>
            <p:cNvPr id="266" name="object 266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9309683" y="9277465"/>
              <a:ext cx="162518" cy="159822"/>
            </a:xfrm>
            <a:prstGeom prst="rect">
              <a:avLst/>
            </a:prstGeom>
          </p:spPr>
        </p:pic>
        <p:pic>
          <p:nvPicPr>
            <p:cNvPr id="267" name="object 26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503781" y="9273806"/>
              <a:ext cx="140566" cy="164444"/>
            </a:xfrm>
            <a:prstGeom prst="rect">
              <a:avLst/>
            </a:prstGeom>
          </p:spPr>
        </p:pic>
      </p:grpSp>
      <p:grpSp>
        <p:nvGrpSpPr>
          <p:cNvPr id="268" name="object 268" descr=""/>
          <p:cNvGrpSpPr/>
          <p:nvPr/>
        </p:nvGrpSpPr>
        <p:grpSpPr>
          <a:xfrm>
            <a:off x="9736113" y="9273421"/>
            <a:ext cx="901700" cy="165100"/>
            <a:chOff x="9736113" y="9273421"/>
            <a:chExt cx="901700" cy="165100"/>
          </a:xfrm>
        </p:grpSpPr>
        <p:pic>
          <p:nvPicPr>
            <p:cNvPr id="269" name="object 269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9736113" y="9273806"/>
              <a:ext cx="152890" cy="160592"/>
            </a:xfrm>
            <a:prstGeom prst="rect">
              <a:avLst/>
            </a:prstGeom>
          </p:spPr>
        </p:pic>
        <p:pic>
          <p:nvPicPr>
            <p:cNvPr id="270" name="object 27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19235" y="9279005"/>
              <a:ext cx="162518" cy="149617"/>
            </a:xfrm>
            <a:prstGeom prst="rect">
              <a:avLst/>
            </a:prstGeom>
          </p:spPr>
        </p:pic>
        <p:pic>
          <p:nvPicPr>
            <p:cNvPr id="271" name="object 271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0108519" y="9273421"/>
              <a:ext cx="166562" cy="164829"/>
            </a:xfrm>
            <a:prstGeom prst="rect">
              <a:avLst/>
            </a:prstGeom>
          </p:spPr>
        </p:pic>
        <p:pic>
          <p:nvPicPr>
            <p:cNvPr id="272" name="object 272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0299343" y="9273806"/>
              <a:ext cx="338130" cy="164444"/>
            </a:xfrm>
            <a:prstGeom prst="rect">
              <a:avLst/>
            </a:prstGeom>
          </p:spPr>
        </p:pic>
      </p:grpSp>
      <p:grpSp>
        <p:nvGrpSpPr>
          <p:cNvPr id="273" name="object 273" descr=""/>
          <p:cNvGrpSpPr/>
          <p:nvPr/>
        </p:nvGrpSpPr>
        <p:grpSpPr>
          <a:xfrm>
            <a:off x="10714579" y="9271496"/>
            <a:ext cx="759460" cy="167005"/>
            <a:chOff x="10714579" y="9271496"/>
            <a:chExt cx="759460" cy="167005"/>
          </a:xfrm>
        </p:grpSpPr>
        <p:pic>
          <p:nvPicPr>
            <p:cNvPr id="274" name="object 274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0714579" y="9273806"/>
              <a:ext cx="156549" cy="162903"/>
            </a:xfrm>
            <a:prstGeom prst="rect">
              <a:avLst/>
            </a:prstGeom>
          </p:spPr>
        </p:pic>
        <p:pic>
          <p:nvPicPr>
            <p:cNvPr id="275" name="object 275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0905018" y="9271496"/>
              <a:ext cx="346025" cy="165214"/>
            </a:xfrm>
            <a:prstGeom prst="rect">
              <a:avLst/>
            </a:prstGeom>
          </p:spPr>
        </p:pic>
        <p:pic>
          <p:nvPicPr>
            <p:cNvPr id="276" name="object 276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1279542" y="9273806"/>
              <a:ext cx="193905" cy="164444"/>
            </a:xfrm>
            <a:prstGeom prst="rect">
              <a:avLst/>
            </a:prstGeom>
          </p:spPr>
        </p:pic>
      </p:grpSp>
      <p:pic>
        <p:nvPicPr>
          <p:cNvPr id="277" name="object 277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3951965" y="7974034"/>
            <a:ext cx="139796" cy="160592"/>
          </a:xfrm>
          <a:prstGeom prst="rect">
            <a:avLst/>
          </a:prstGeom>
        </p:spPr>
      </p:pic>
      <p:sp>
        <p:nvSpPr>
          <p:cNvPr id="278" name="object 278" descr=""/>
          <p:cNvSpPr/>
          <p:nvPr/>
        </p:nvSpPr>
        <p:spPr>
          <a:xfrm>
            <a:off x="14137195" y="7983664"/>
            <a:ext cx="144145" cy="90805"/>
          </a:xfrm>
          <a:custGeom>
            <a:avLst/>
            <a:gdLst/>
            <a:ahLst/>
            <a:cxnLst/>
            <a:rect l="l" t="t" r="r" b="b"/>
            <a:pathLst>
              <a:path w="144144" h="90804">
                <a:moveTo>
                  <a:pt x="143649" y="83185"/>
                </a:moveTo>
                <a:lnTo>
                  <a:pt x="111112" y="83185"/>
                </a:lnTo>
                <a:lnTo>
                  <a:pt x="111112" y="7518"/>
                </a:lnTo>
                <a:lnTo>
                  <a:pt x="141922" y="7518"/>
                </a:lnTo>
                <a:lnTo>
                  <a:pt x="141922" y="0"/>
                </a:lnTo>
                <a:lnTo>
                  <a:pt x="103022" y="0"/>
                </a:lnTo>
                <a:lnTo>
                  <a:pt x="103022" y="7518"/>
                </a:lnTo>
                <a:lnTo>
                  <a:pt x="103022" y="83185"/>
                </a:lnTo>
                <a:lnTo>
                  <a:pt x="40640" y="83185"/>
                </a:lnTo>
                <a:lnTo>
                  <a:pt x="40640" y="7518"/>
                </a:lnTo>
                <a:lnTo>
                  <a:pt x="103022" y="7518"/>
                </a:lnTo>
                <a:lnTo>
                  <a:pt x="103022" y="0"/>
                </a:lnTo>
                <a:lnTo>
                  <a:pt x="1739" y="0"/>
                </a:lnTo>
                <a:lnTo>
                  <a:pt x="1739" y="7518"/>
                </a:lnTo>
                <a:lnTo>
                  <a:pt x="32550" y="7518"/>
                </a:lnTo>
                <a:lnTo>
                  <a:pt x="32550" y="83185"/>
                </a:lnTo>
                <a:lnTo>
                  <a:pt x="0" y="83185"/>
                </a:lnTo>
                <a:lnTo>
                  <a:pt x="0" y="90703"/>
                </a:lnTo>
                <a:lnTo>
                  <a:pt x="143649" y="90703"/>
                </a:lnTo>
                <a:lnTo>
                  <a:pt x="143649" y="8318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 descr=""/>
          <p:cNvSpPr/>
          <p:nvPr/>
        </p:nvSpPr>
        <p:spPr>
          <a:xfrm>
            <a:off x="14127770" y="8120956"/>
            <a:ext cx="162560" cy="8255"/>
          </a:xfrm>
          <a:custGeom>
            <a:avLst/>
            <a:gdLst/>
            <a:ahLst/>
            <a:cxnLst/>
            <a:rect l="l" t="t" r="r" b="b"/>
            <a:pathLst>
              <a:path w="162559" h="8254">
                <a:moveTo>
                  <a:pt x="162518" y="7894"/>
                </a:moveTo>
                <a:lnTo>
                  <a:pt x="0" y="7894"/>
                </a:lnTo>
                <a:lnTo>
                  <a:pt x="0" y="0"/>
                </a:lnTo>
                <a:lnTo>
                  <a:pt x="162518" y="0"/>
                </a:lnTo>
                <a:lnTo>
                  <a:pt x="162518" y="7894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0" name="object 280" descr=""/>
          <p:cNvGrpSpPr/>
          <p:nvPr/>
        </p:nvGrpSpPr>
        <p:grpSpPr>
          <a:xfrm>
            <a:off x="14313011" y="7974034"/>
            <a:ext cx="718820" cy="163195"/>
            <a:chOff x="14313011" y="7974034"/>
            <a:chExt cx="718820" cy="163195"/>
          </a:xfrm>
        </p:grpSpPr>
        <p:sp>
          <p:nvSpPr>
            <p:cNvPr id="281" name="object 281" descr=""/>
            <p:cNvSpPr/>
            <p:nvPr/>
          </p:nvSpPr>
          <p:spPr>
            <a:xfrm>
              <a:off x="14313002" y="7981835"/>
              <a:ext cx="162560" cy="147320"/>
            </a:xfrm>
            <a:custGeom>
              <a:avLst/>
              <a:gdLst/>
              <a:ahLst/>
              <a:cxnLst/>
              <a:rect l="l" t="t" r="r" b="b"/>
              <a:pathLst>
                <a:path w="162559" h="147320">
                  <a:moveTo>
                    <a:pt x="162521" y="139700"/>
                  </a:moveTo>
                  <a:lnTo>
                    <a:pt x="84734" y="139700"/>
                  </a:lnTo>
                  <a:lnTo>
                    <a:pt x="84734" y="97790"/>
                  </a:lnTo>
                  <a:lnTo>
                    <a:pt x="153466" y="97790"/>
                  </a:lnTo>
                  <a:lnTo>
                    <a:pt x="153466" y="90170"/>
                  </a:lnTo>
                  <a:lnTo>
                    <a:pt x="20802" y="90170"/>
                  </a:lnTo>
                  <a:lnTo>
                    <a:pt x="20802" y="52070"/>
                  </a:lnTo>
                  <a:lnTo>
                    <a:pt x="150583" y="52070"/>
                  </a:lnTo>
                  <a:lnTo>
                    <a:pt x="150583" y="45720"/>
                  </a:lnTo>
                  <a:lnTo>
                    <a:pt x="150583" y="7620"/>
                  </a:lnTo>
                  <a:lnTo>
                    <a:pt x="150583" y="0"/>
                  </a:lnTo>
                  <a:lnTo>
                    <a:pt x="12712" y="0"/>
                  </a:lnTo>
                  <a:lnTo>
                    <a:pt x="12712" y="7620"/>
                  </a:lnTo>
                  <a:lnTo>
                    <a:pt x="142494" y="7620"/>
                  </a:lnTo>
                  <a:lnTo>
                    <a:pt x="142494" y="45720"/>
                  </a:lnTo>
                  <a:lnTo>
                    <a:pt x="12712" y="45720"/>
                  </a:lnTo>
                  <a:lnTo>
                    <a:pt x="12712" y="52070"/>
                  </a:lnTo>
                  <a:lnTo>
                    <a:pt x="12712" y="90170"/>
                  </a:lnTo>
                  <a:lnTo>
                    <a:pt x="12712" y="97790"/>
                  </a:lnTo>
                  <a:lnTo>
                    <a:pt x="76644" y="97790"/>
                  </a:lnTo>
                  <a:lnTo>
                    <a:pt x="76644" y="139700"/>
                  </a:lnTo>
                  <a:lnTo>
                    <a:pt x="0" y="139700"/>
                  </a:lnTo>
                  <a:lnTo>
                    <a:pt x="0" y="147320"/>
                  </a:lnTo>
                  <a:lnTo>
                    <a:pt x="162521" y="147320"/>
                  </a:lnTo>
                  <a:lnTo>
                    <a:pt x="162521" y="13970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2" name="object 28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500562" y="7974034"/>
              <a:ext cx="151542" cy="162903"/>
            </a:xfrm>
            <a:prstGeom prst="rect">
              <a:avLst/>
            </a:prstGeom>
          </p:spPr>
        </p:pic>
        <p:sp>
          <p:nvSpPr>
            <p:cNvPr id="283" name="object 283" descr=""/>
            <p:cNvSpPr/>
            <p:nvPr/>
          </p:nvSpPr>
          <p:spPr>
            <a:xfrm>
              <a:off x="14683487" y="7978025"/>
              <a:ext cx="347980" cy="156210"/>
            </a:xfrm>
            <a:custGeom>
              <a:avLst/>
              <a:gdLst/>
              <a:ahLst/>
              <a:cxnLst/>
              <a:rect l="l" t="t" r="r" b="b"/>
              <a:pathLst>
                <a:path w="347980" h="156209">
                  <a:moveTo>
                    <a:pt x="153466" y="97790"/>
                  </a:moveTo>
                  <a:lnTo>
                    <a:pt x="20789" y="97790"/>
                  </a:lnTo>
                  <a:lnTo>
                    <a:pt x="20789" y="58420"/>
                  </a:lnTo>
                  <a:lnTo>
                    <a:pt x="148844" y="58420"/>
                  </a:lnTo>
                  <a:lnTo>
                    <a:pt x="148844" y="50800"/>
                  </a:lnTo>
                  <a:lnTo>
                    <a:pt x="20789" y="50800"/>
                  </a:lnTo>
                  <a:lnTo>
                    <a:pt x="20789" y="11430"/>
                  </a:lnTo>
                  <a:lnTo>
                    <a:pt x="150380" y="11430"/>
                  </a:lnTo>
                  <a:lnTo>
                    <a:pt x="150380" y="3810"/>
                  </a:lnTo>
                  <a:lnTo>
                    <a:pt x="12712" y="3810"/>
                  </a:lnTo>
                  <a:lnTo>
                    <a:pt x="12712" y="11430"/>
                  </a:lnTo>
                  <a:lnTo>
                    <a:pt x="12712" y="50800"/>
                  </a:lnTo>
                  <a:lnTo>
                    <a:pt x="12712" y="58420"/>
                  </a:lnTo>
                  <a:lnTo>
                    <a:pt x="12712" y="97790"/>
                  </a:lnTo>
                  <a:lnTo>
                    <a:pt x="12712" y="105410"/>
                  </a:lnTo>
                  <a:lnTo>
                    <a:pt x="153466" y="105410"/>
                  </a:lnTo>
                  <a:lnTo>
                    <a:pt x="153466" y="97790"/>
                  </a:lnTo>
                  <a:close/>
                </a:path>
                <a:path w="347980" h="156209">
                  <a:moveTo>
                    <a:pt x="162521" y="143319"/>
                  </a:moveTo>
                  <a:lnTo>
                    <a:pt x="0" y="143319"/>
                  </a:lnTo>
                  <a:lnTo>
                    <a:pt x="0" y="150825"/>
                  </a:lnTo>
                  <a:lnTo>
                    <a:pt x="162521" y="150825"/>
                  </a:lnTo>
                  <a:lnTo>
                    <a:pt x="162521" y="143319"/>
                  </a:lnTo>
                  <a:close/>
                </a:path>
                <a:path w="347980" h="156209">
                  <a:moveTo>
                    <a:pt x="337553" y="50800"/>
                  </a:moveTo>
                  <a:lnTo>
                    <a:pt x="206806" y="50800"/>
                  </a:lnTo>
                  <a:lnTo>
                    <a:pt x="206806" y="31750"/>
                  </a:lnTo>
                  <a:lnTo>
                    <a:pt x="334860" y="31750"/>
                  </a:lnTo>
                  <a:lnTo>
                    <a:pt x="334860" y="25400"/>
                  </a:lnTo>
                  <a:lnTo>
                    <a:pt x="334860" y="6350"/>
                  </a:lnTo>
                  <a:lnTo>
                    <a:pt x="334860" y="0"/>
                  </a:lnTo>
                  <a:lnTo>
                    <a:pt x="198907" y="0"/>
                  </a:lnTo>
                  <a:lnTo>
                    <a:pt x="198907" y="6350"/>
                  </a:lnTo>
                  <a:lnTo>
                    <a:pt x="326961" y="6350"/>
                  </a:lnTo>
                  <a:lnTo>
                    <a:pt x="326961" y="25400"/>
                  </a:lnTo>
                  <a:lnTo>
                    <a:pt x="198907" y="25400"/>
                  </a:lnTo>
                  <a:lnTo>
                    <a:pt x="198907" y="31750"/>
                  </a:lnTo>
                  <a:lnTo>
                    <a:pt x="198907" y="50800"/>
                  </a:lnTo>
                  <a:lnTo>
                    <a:pt x="198907" y="58420"/>
                  </a:lnTo>
                  <a:lnTo>
                    <a:pt x="337553" y="58420"/>
                  </a:lnTo>
                  <a:lnTo>
                    <a:pt x="337553" y="50800"/>
                  </a:lnTo>
                  <a:close/>
                </a:path>
                <a:path w="347980" h="156209">
                  <a:moveTo>
                    <a:pt x="338899" y="149860"/>
                  </a:moveTo>
                  <a:lnTo>
                    <a:pt x="205841" y="149860"/>
                  </a:lnTo>
                  <a:lnTo>
                    <a:pt x="205841" y="132080"/>
                  </a:lnTo>
                  <a:lnTo>
                    <a:pt x="335241" y="132080"/>
                  </a:lnTo>
                  <a:lnTo>
                    <a:pt x="335241" y="124460"/>
                  </a:lnTo>
                  <a:lnTo>
                    <a:pt x="335241" y="106680"/>
                  </a:lnTo>
                  <a:lnTo>
                    <a:pt x="335241" y="100330"/>
                  </a:lnTo>
                  <a:lnTo>
                    <a:pt x="197561" y="100330"/>
                  </a:lnTo>
                  <a:lnTo>
                    <a:pt x="197561" y="106680"/>
                  </a:lnTo>
                  <a:lnTo>
                    <a:pt x="327342" y="106680"/>
                  </a:lnTo>
                  <a:lnTo>
                    <a:pt x="327342" y="124460"/>
                  </a:lnTo>
                  <a:lnTo>
                    <a:pt x="197942" y="124460"/>
                  </a:lnTo>
                  <a:lnTo>
                    <a:pt x="197942" y="132080"/>
                  </a:lnTo>
                  <a:lnTo>
                    <a:pt x="197942" y="149860"/>
                  </a:lnTo>
                  <a:lnTo>
                    <a:pt x="197942" y="156210"/>
                  </a:lnTo>
                  <a:lnTo>
                    <a:pt x="338899" y="156210"/>
                  </a:lnTo>
                  <a:lnTo>
                    <a:pt x="338899" y="149860"/>
                  </a:lnTo>
                  <a:close/>
                </a:path>
                <a:path w="347980" h="156209">
                  <a:moveTo>
                    <a:pt x="347764" y="75349"/>
                  </a:moveTo>
                  <a:lnTo>
                    <a:pt x="185242" y="75349"/>
                  </a:lnTo>
                  <a:lnTo>
                    <a:pt x="185242" y="82664"/>
                  </a:lnTo>
                  <a:lnTo>
                    <a:pt x="347764" y="82664"/>
                  </a:lnTo>
                  <a:lnTo>
                    <a:pt x="347764" y="7534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4" name="object 284" descr=""/>
          <p:cNvGrpSpPr/>
          <p:nvPr/>
        </p:nvGrpSpPr>
        <p:grpSpPr>
          <a:xfrm>
            <a:off x="15112479" y="7971724"/>
            <a:ext cx="536575" cy="167005"/>
            <a:chOff x="15112479" y="7971724"/>
            <a:chExt cx="536575" cy="167005"/>
          </a:xfrm>
        </p:grpSpPr>
        <p:pic>
          <p:nvPicPr>
            <p:cNvPr id="285" name="object 285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5112479" y="7974034"/>
              <a:ext cx="150772" cy="160592"/>
            </a:xfrm>
            <a:prstGeom prst="rect">
              <a:avLst/>
            </a:prstGeom>
          </p:spPr>
        </p:pic>
        <p:pic>
          <p:nvPicPr>
            <p:cNvPr id="286" name="object 286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5291172" y="7971724"/>
              <a:ext cx="158282" cy="165214"/>
            </a:xfrm>
            <a:prstGeom prst="rect">
              <a:avLst/>
            </a:prstGeom>
          </p:spPr>
        </p:pic>
        <p:pic>
          <p:nvPicPr>
            <p:cNvPr id="287" name="object 28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482381" y="7973649"/>
              <a:ext cx="166562" cy="164829"/>
            </a:xfrm>
            <a:prstGeom prst="rect">
              <a:avLst/>
            </a:prstGeom>
          </p:spPr>
        </p:pic>
      </p:grpSp>
      <p:grpSp>
        <p:nvGrpSpPr>
          <p:cNvPr id="288" name="object 288" descr=""/>
          <p:cNvGrpSpPr/>
          <p:nvPr/>
        </p:nvGrpSpPr>
        <p:grpSpPr>
          <a:xfrm>
            <a:off x="15672435" y="7974034"/>
            <a:ext cx="327660" cy="164465"/>
            <a:chOff x="15672435" y="7974034"/>
            <a:chExt cx="327660" cy="164465"/>
          </a:xfrm>
        </p:grpSpPr>
        <p:sp>
          <p:nvSpPr>
            <p:cNvPr id="289" name="object 289" descr=""/>
            <p:cNvSpPr/>
            <p:nvPr/>
          </p:nvSpPr>
          <p:spPr>
            <a:xfrm>
              <a:off x="15672435" y="7974215"/>
              <a:ext cx="146685" cy="160020"/>
            </a:xfrm>
            <a:custGeom>
              <a:avLst/>
              <a:gdLst/>
              <a:ahLst/>
              <a:cxnLst/>
              <a:rect l="l" t="t" r="r" b="b"/>
              <a:pathLst>
                <a:path w="146684" h="160020">
                  <a:moveTo>
                    <a:pt x="87998" y="13106"/>
                  </a:moveTo>
                  <a:lnTo>
                    <a:pt x="79908" y="13106"/>
                  </a:lnTo>
                  <a:lnTo>
                    <a:pt x="79908" y="83197"/>
                  </a:lnTo>
                  <a:lnTo>
                    <a:pt x="87998" y="83197"/>
                  </a:lnTo>
                  <a:lnTo>
                    <a:pt x="87998" y="13106"/>
                  </a:lnTo>
                  <a:close/>
                </a:path>
                <a:path w="146684" h="160020">
                  <a:moveTo>
                    <a:pt x="87998" y="5080"/>
                  </a:moveTo>
                  <a:lnTo>
                    <a:pt x="0" y="5080"/>
                  </a:lnTo>
                  <a:lnTo>
                    <a:pt x="0" y="12700"/>
                  </a:lnTo>
                  <a:lnTo>
                    <a:pt x="0" y="83820"/>
                  </a:lnTo>
                  <a:lnTo>
                    <a:pt x="0" y="90170"/>
                  </a:lnTo>
                  <a:lnTo>
                    <a:pt x="87998" y="90170"/>
                  </a:lnTo>
                  <a:lnTo>
                    <a:pt x="87998" y="83820"/>
                  </a:lnTo>
                  <a:lnTo>
                    <a:pt x="8077" y="83820"/>
                  </a:lnTo>
                  <a:lnTo>
                    <a:pt x="8077" y="12700"/>
                  </a:lnTo>
                  <a:lnTo>
                    <a:pt x="87998" y="12700"/>
                  </a:lnTo>
                  <a:lnTo>
                    <a:pt x="87998" y="5080"/>
                  </a:lnTo>
                  <a:close/>
                </a:path>
                <a:path w="146684" h="160020">
                  <a:moveTo>
                    <a:pt x="141909" y="0"/>
                  </a:moveTo>
                  <a:lnTo>
                    <a:pt x="133819" y="0"/>
                  </a:lnTo>
                  <a:lnTo>
                    <a:pt x="133819" y="22860"/>
                  </a:lnTo>
                  <a:lnTo>
                    <a:pt x="99161" y="22860"/>
                  </a:lnTo>
                  <a:lnTo>
                    <a:pt x="99161" y="30480"/>
                  </a:lnTo>
                  <a:lnTo>
                    <a:pt x="133819" y="30480"/>
                  </a:lnTo>
                  <a:lnTo>
                    <a:pt x="133819" y="64770"/>
                  </a:lnTo>
                  <a:lnTo>
                    <a:pt x="99161" y="64770"/>
                  </a:lnTo>
                  <a:lnTo>
                    <a:pt x="99161" y="72390"/>
                  </a:lnTo>
                  <a:lnTo>
                    <a:pt x="133819" y="72390"/>
                  </a:lnTo>
                  <a:lnTo>
                    <a:pt x="133819" y="121920"/>
                  </a:lnTo>
                  <a:lnTo>
                    <a:pt x="141909" y="121920"/>
                  </a:lnTo>
                  <a:lnTo>
                    <a:pt x="141909" y="72390"/>
                  </a:lnTo>
                  <a:lnTo>
                    <a:pt x="141909" y="64770"/>
                  </a:lnTo>
                  <a:lnTo>
                    <a:pt x="141909" y="30480"/>
                  </a:lnTo>
                  <a:lnTo>
                    <a:pt x="141909" y="22860"/>
                  </a:lnTo>
                  <a:lnTo>
                    <a:pt x="141909" y="0"/>
                  </a:lnTo>
                  <a:close/>
                </a:path>
                <a:path w="146684" h="160020">
                  <a:moveTo>
                    <a:pt x="146532" y="152400"/>
                  </a:moveTo>
                  <a:lnTo>
                    <a:pt x="15976" y="152400"/>
                  </a:lnTo>
                  <a:lnTo>
                    <a:pt x="15976" y="110490"/>
                  </a:lnTo>
                  <a:lnTo>
                    <a:pt x="7886" y="110490"/>
                  </a:lnTo>
                  <a:lnTo>
                    <a:pt x="7886" y="152400"/>
                  </a:lnTo>
                  <a:lnTo>
                    <a:pt x="7886" y="160020"/>
                  </a:lnTo>
                  <a:lnTo>
                    <a:pt x="146532" y="160020"/>
                  </a:lnTo>
                  <a:lnTo>
                    <a:pt x="146532" y="15240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0" name="object 290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5851514" y="7974034"/>
              <a:ext cx="148076" cy="164444"/>
            </a:xfrm>
            <a:prstGeom prst="rect">
              <a:avLst/>
            </a:prstGeom>
          </p:spPr>
        </p:pic>
      </p:grpSp>
      <p:grpSp>
        <p:nvGrpSpPr>
          <p:cNvPr id="291" name="object 291" descr=""/>
          <p:cNvGrpSpPr/>
          <p:nvPr/>
        </p:nvGrpSpPr>
        <p:grpSpPr>
          <a:xfrm>
            <a:off x="16091427" y="7973841"/>
            <a:ext cx="344805" cy="165100"/>
            <a:chOff x="16091427" y="7973841"/>
            <a:chExt cx="344805" cy="165100"/>
          </a:xfrm>
        </p:grpSpPr>
        <p:pic>
          <p:nvPicPr>
            <p:cNvPr id="292" name="object 292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6091427" y="7973841"/>
              <a:ext cx="147306" cy="164636"/>
            </a:xfrm>
            <a:prstGeom prst="rect">
              <a:avLst/>
            </a:prstGeom>
          </p:spPr>
        </p:pic>
        <p:pic>
          <p:nvPicPr>
            <p:cNvPr id="293" name="object 29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73201" y="7974419"/>
              <a:ext cx="162518" cy="160400"/>
            </a:xfrm>
            <a:prstGeom prst="rect">
              <a:avLst/>
            </a:prstGeom>
          </p:spPr>
        </p:pic>
      </p:grpSp>
      <p:sp>
        <p:nvSpPr>
          <p:cNvPr id="294" name="object 294" descr=""/>
          <p:cNvSpPr/>
          <p:nvPr/>
        </p:nvSpPr>
        <p:spPr>
          <a:xfrm>
            <a:off x="13951954" y="8416937"/>
            <a:ext cx="144145" cy="90805"/>
          </a:xfrm>
          <a:custGeom>
            <a:avLst/>
            <a:gdLst/>
            <a:ahLst/>
            <a:cxnLst/>
            <a:rect l="l" t="t" r="r" b="b"/>
            <a:pathLst>
              <a:path w="144144" h="90804">
                <a:moveTo>
                  <a:pt x="143649" y="83185"/>
                </a:moveTo>
                <a:lnTo>
                  <a:pt x="111112" y="83185"/>
                </a:lnTo>
                <a:lnTo>
                  <a:pt x="111112" y="7505"/>
                </a:lnTo>
                <a:lnTo>
                  <a:pt x="141922" y="7505"/>
                </a:lnTo>
                <a:lnTo>
                  <a:pt x="141922" y="0"/>
                </a:lnTo>
                <a:lnTo>
                  <a:pt x="103022" y="0"/>
                </a:lnTo>
                <a:lnTo>
                  <a:pt x="103022" y="7505"/>
                </a:lnTo>
                <a:lnTo>
                  <a:pt x="103022" y="83185"/>
                </a:lnTo>
                <a:lnTo>
                  <a:pt x="40640" y="83185"/>
                </a:lnTo>
                <a:lnTo>
                  <a:pt x="40640" y="7505"/>
                </a:lnTo>
                <a:lnTo>
                  <a:pt x="103022" y="7505"/>
                </a:lnTo>
                <a:lnTo>
                  <a:pt x="103022" y="0"/>
                </a:lnTo>
                <a:lnTo>
                  <a:pt x="1739" y="0"/>
                </a:lnTo>
                <a:lnTo>
                  <a:pt x="1739" y="7505"/>
                </a:lnTo>
                <a:lnTo>
                  <a:pt x="32550" y="7505"/>
                </a:lnTo>
                <a:lnTo>
                  <a:pt x="32550" y="83185"/>
                </a:lnTo>
                <a:lnTo>
                  <a:pt x="0" y="83185"/>
                </a:lnTo>
                <a:lnTo>
                  <a:pt x="0" y="90690"/>
                </a:lnTo>
                <a:lnTo>
                  <a:pt x="143649" y="90690"/>
                </a:lnTo>
                <a:lnTo>
                  <a:pt x="143649" y="8318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 descr=""/>
          <p:cNvSpPr/>
          <p:nvPr/>
        </p:nvSpPr>
        <p:spPr>
          <a:xfrm>
            <a:off x="13942530" y="8554219"/>
            <a:ext cx="162560" cy="8255"/>
          </a:xfrm>
          <a:custGeom>
            <a:avLst/>
            <a:gdLst/>
            <a:ahLst/>
            <a:cxnLst/>
            <a:rect l="l" t="t" r="r" b="b"/>
            <a:pathLst>
              <a:path w="162559" h="8254">
                <a:moveTo>
                  <a:pt x="162518" y="7894"/>
                </a:moveTo>
                <a:lnTo>
                  <a:pt x="0" y="7894"/>
                </a:lnTo>
                <a:lnTo>
                  <a:pt x="0" y="0"/>
                </a:lnTo>
                <a:lnTo>
                  <a:pt x="162518" y="0"/>
                </a:lnTo>
                <a:lnTo>
                  <a:pt x="162518" y="7894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6" name="object 296" descr=""/>
          <p:cNvGrpSpPr/>
          <p:nvPr/>
        </p:nvGrpSpPr>
        <p:grpSpPr>
          <a:xfrm>
            <a:off x="14127770" y="8407298"/>
            <a:ext cx="533400" cy="163195"/>
            <a:chOff x="14127770" y="8407298"/>
            <a:chExt cx="533400" cy="163195"/>
          </a:xfrm>
        </p:grpSpPr>
        <p:sp>
          <p:nvSpPr>
            <p:cNvPr id="297" name="object 297" descr=""/>
            <p:cNvSpPr/>
            <p:nvPr/>
          </p:nvSpPr>
          <p:spPr>
            <a:xfrm>
              <a:off x="14127759" y="8414905"/>
              <a:ext cx="162560" cy="147320"/>
            </a:xfrm>
            <a:custGeom>
              <a:avLst/>
              <a:gdLst/>
              <a:ahLst/>
              <a:cxnLst/>
              <a:rect l="l" t="t" r="r" b="b"/>
              <a:pathLst>
                <a:path w="162559" h="147320">
                  <a:moveTo>
                    <a:pt x="162521" y="139700"/>
                  </a:moveTo>
                  <a:lnTo>
                    <a:pt x="84734" y="139700"/>
                  </a:lnTo>
                  <a:lnTo>
                    <a:pt x="84734" y="97790"/>
                  </a:lnTo>
                  <a:lnTo>
                    <a:pt x="153479" y="97790"/>
                  </a:lnTo>
                  <a:lnTo>
                    <a:pt x="153479" y="90170"/>
                  </a:lnTo>
                  <a:lnTo>
                    <a:pt x="20802" y="90170"/>
                  </a:lnTo>
                  <a:lnTo>
                    <a:pt x="20802" y="53340"/>
                  </a:lnTo>
                  <a:lnTo>
                    <a:pt x="150583" y="53340"/>
                  </a:lnTo>
                  <a:lnTo>
                    <a:pt x="150583" y="45720"/>
                  </a:lnTo>
                  <a:lnTo>
                    <a:pt x="150583" y="7620"/>
                  </a:lnTo>
                  <a:lnTo>
                    <a:pt x="150583" y="0"/>
                  </a:lnTo>
                  <a:lnTo>
                    <a:pt x="12712" y="0"/>
                  </a:lnTo>
                  <a:lnTo>
                    <a:pt x="12712" y="7620"/>
                  </a:lnTo>
                  <a:lnTo>
                    <a:pt x="142494" y="7620"/>
                  </a:lnTo>
                  <a:lnTo>
                    <a:pt x="142494" y="45720"/>
                  </a:lnTo>
                  <a:lnTo>
                    <a:pt x="12712" y="45720"/>
                  </a:lnTo>
                  <a:lnTo>
                    <a:pt x="12712" y="53340"/>
                  </a:lnTo>
                  <a:lnTo>
                    <a:pt x="12712" y="90170"/>
                  </a:lnTo>
                  <a:lnTo>
                    <a:pt x="12712" y="97790"/>
                  </a:lnTo>
                  <a:lnTo>
                    <a:pt x="76644" y="97790"/>
                  </a:lnTo>
                  <a:lnTo>
                    <a:pt x="76644" y="139700"/>
                  </a:lnTo>
                  <a:lnTo>
                    <a:pt x="0" y="139700"/>
                  </a:lnTo>
                  <a:lnTo>
                    <a:pt x="0" y="147320"/>
                  </a:lnTo>
                  <a:lnTo>
                    <a:pt x="162521" y="147320"/>
                  </a:lnTo>
                  <a:lnTo>
                    <a:pt x="162521" y="13970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315321" y="8407298"/>
              <a:ext cx="151542" cy="162903"/>
            </a:xfrm>
            <a:prstGeom prst="rect">
              <a:avLst/>
            </a:prstGeom>
          </p:spPr>
        </p:pic>
        <p:sp>
          <p:nvSpPr>
            <p:cNvPr id="299" name="object 299" descr=""/>
            <p:cNvSpPr/>
            <p:nvPr/>
          </p:nvSpPr>
          <p:spPr>
            <a:xfrm>
              <a:off x="14498243" y="8414905"/>
              <a:ext cx="162560" cy="147320"/>
            </a:xfrm>
            <a:custGeom>
              <a:avLst/>
              <a:gdLst/>
              <a:ahLst/>
              <a:cxnLst/>
              <a:rect l="l" t="t" r="r" b="b"/>
              <a:pathLst>
                <a:path w="162559" h="147320">
                  <a:moveTo>
                    <a:pt x="153466" y="93980"/>
                  </a:moveTo>
                  <a:lnTo>
                    <a:pt x="20802" y="93980"/>
                  </a:lnTo>
                  <a:lnTo>
                    <a:pt x="20802" y="54610"/>
                  </a:lnTo>
                  <a:lnTo>
                    <a:pt x="148844" y="54610"/>
                  </a:lnTo>
                  <a:lnTo>
                    <a:pt x="148844" y="46990"/>
                  </a:lnTo>
                  <a:lnTo>
                    <a:pt x="20802" y="46990"/>
                  </a:lnTo>
                  <a:lnTo>
                    <a:pt x="20802" y="7620"/>
                  </a:lnTo>
                  <a:lnTo>
                    <a:pt x="150393" y="7620"/>
                  </a:lnTo>
                  <a:lnTo>
                    <a:pt x="150393" y="0"/>
                  </a:lnTo>
                  <a:lnTo>
                    <a:pt x="12712" y="0"/>
                  </a:lnTo>
                  <a:lnTo>
                    <a:pt x="12712" y="7620"/>
                  </a:lnTo>
                  <a:lnTo>
                    <a:pt x="12712" y="46990"/>
                  </a:lnTo>
                  <a:lnTo>
                    <a:pt x="12712" y="54610"/>
                  </a:lnTo>
                  <a:lnTo>
                    <a:pt x="12712" y="93980"/>
                  </a:lnTo>
                  <a:lnTo>
                    <a:pt x="12712" y="101600"/>
                  </a:lnTo>
                  <a:lnTo>
                    <a:pt x="153466" y="101600"/>
                  </a:lnTo>
                  <a:lnTo>
                    <a:pt x="153466" y="93980"/>
                  </a:lnTo>
                  <a:close/>
                </a:path>
                <a:path w="162559" h="147320">
                  <a:moveTo>
                    <a:pt x="162521" y="139700"/>
                  </a:moveTo>
                  <a:lnTo>
                    <a:pt x="0" y="139700"/>
                  </a:lnTo>
                  <a:lnTo>
                    <a:pt x="0" y="147218"/>
                  </a:lnTo>
                  <a:lnTo>
                    <a:pt x="162521" y="147218"/>
                  </a:lnTo>
                  <a:lnTo>
                    <a:pt x="162521" y="13970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0" name="object 300" descr=""/>
          <p:cNvGrpSpPr/>
          <p:nvPr/>
        </p:nvGrpSpPr>
        <p:grpSpPr>
          <a:xfrm>
            <a:off x="14737401" y="8404410"/>
            <a:ext cx="341630" cy="171450"/>
            <a:chOff x="14737401" y="8404410"/>
            <a:chExt cx="341630" cy="171450"/>
          </a:xfrm>
        </p:grpSpPr>
        <p:sp>
          <p:nvSpPr>
            <p:cNvPr id="301" name="object 301" descr=""/>
            <p:cNvSpPr/>
            <p:nvPr/>
          </p:nvSpPr>
          <p:spPr>
            <a:xfrm>
              <a:off x="14737397" y="8412365"/>
              <a:ext cx="162560" cy="163830"/>
            </a:xfrm>
            <a:custGeom>
              <a:avLst/>
              <a:gdLst/>
              <a:ahLst/>
              <a:cxnLst/>
              <a:rect l="l" t="t" r="r" b="b"/>
              <a:pathLst>
                <a:path w="162559" h="163829">
                  <a:moveTo>
                    <a:pt x="149034" y="0"/>
                  </a:moveTo>
                  <a:lnTo>
                    <a:pt x="12319" y="0"/>
                  </a:lnTo>
                  <a:lnTo>
                    <a:pt x="12319" y="7620"/>
                  </a:lnTo>
                  <a:lnTo>
                    <a:pt x="140754" y="7620"/>
                  </a:lnTo>
                  <a:lnTo>
                    <a:pt x="140754" y="73660"/>
                  </a:lnTo>
                  <a:lnTo>
                    <a:pt x="149034" y="73660"/>
                  </a:lnTo>
                  <a:lnTo>
                    <a:pt x="149034" y="7620"/>
                  </a:lnTo>
                  <a:lnTo>
                    <a:pt x="149034" y="0"/>
                  </a:lnTo>
                  <a:close/>
                </a:path>
                <a:path w="162559" h="163829">
                  <a:moveTo>
                    <a:pt x="162521" y="90258"/>
                  </a:moveTo>
                  <a:lnTo>
                    <a:pt x="0" y="90258"/>
                  </a:lnTo>
                  <a:lnTo>
                    <a:pt x="0" y="98336"/>
                  </a:lnTo>
                  <a:lnTo>
                    <a:pt x="76250" y="98336"/>
                  </a:lnTo>
                  <a:lnTo>
                    <a:pt x="76250" y="163233"/>
                  </a:lnTo>
                  <a:lnTo>
                    <a:pt x="84340" y="163233"/>
                  </a:lnTo>
                  <a:lnTo>
                    <a:pt x="84340" y="98336"/>
                  </a:lnTo>
                  <a:lnTo>
                    <a:pt x="162521" y="98336"/>
                  </a:lnTo>
                  <a:lnTo>
                    <a:pt x="162521" y="9025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2" name="object 302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4923989" y="8404410"/>
              <a:ext cx="154816" cy="163481"/>
            </a:xfrm>
            <a:prstGeom prst="rect">
              <a:avLst/>
            </a:prstGeom>
          </p:spPr>
        </p:pic>
      </p:grpSp>
      <p:grpSp>
        <p:nvGrpSpPr>
          <p:cNvPr id="303" name="object 303" descr=""/>
          <p:cNvGrpSpPr/>
          <p:nvPr/>
        </p:nvGrpSpPr>
        <p:grpSpPr>
          <a:xfrm>
            <a:off x="15159804" y="8404987"/>
            <a:ext cx="535305" cy="167005"/>
            <a:chOff x="15159804" y="8404987"/>
            <a:chExt cx="535305" cy="167005"/>
          </a:xfrm>
        </p:grpSpPr>
        <p:pic>
          <p:nvPicPr>
            <p:cNvPr id="304" name="object 30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159804" y="8404987"/>
              <a:ext cx="168295" cy="163096"/>
            </a:xfrm>
            <a:prstGeom prst="rect">
              <a:avLst/>
            </a:prstGeom>
          </p:spPr>
        </p:pic>
        <p:sp>
          <p:nvSpPr>
            <p:cNvPr id="305" name="object 305" descr=""/>
            <p:cNvSpPr/>
            <p:nvPr/>
          </p:nvSpPr>
          <p:spPr>
            <a:xfrm>
              <a:off x="15356599" y="8407311"/>
              <a:ext cx="338455" cy="164465"/>
            </a:xfrm>
            <a:custGeom>
              <a:avLst/>
              <a:gdLst/>
              <a:ahLst/>
              <a:cxnLst/>
              <a:rect l="l" t="t" r="r" b="b"/>
              <a:pathLst>
                <a:path w="338455" h="164465">
                  <a:moveTo>
                    <a:pt x="107251" y="137096"/>
                  </a:moveTo>
                  <a:lnTo>
                    <a:pt x="98564" y="140423"/>
                  </a:lnTo>
                  <a:lnTo>
                    <a:pt x="88061" y="143040"/>
                  </a:lnTo>
                  <a:lnTo>
                    <a:pt x="76517" y="144754"/>
                  </a:lnTo>
                  <a:lnTo>
                    <a:pt x="64693" y="145376"/>
                  </a:lnTo>
                  <a:lnTo>
                    <a:pt x="8077" y="145376"/>
                  </a:lnTo>
                  <a:lnTo>
                    <a:pt x="8077" y="15201"/>
                  </a:lnTo>
                  <a:lnTo>
                    <a:pt x="94348" y="15201"/>
                  </a:lnTo>
                  <a:lnTo>
                    <a:pt x="94348" y="7696"/>
                  </a:lnTo>
                  <a:lnTo>
                    <a:pt x="0" y="7696"/>
                  </a:lnTo>
                  <a:lnTo>
                    <a:pt x="0" y="152882"/>
                  </a:lnTo>
                  <a:lnTo>
                    <a:pt x="64693" y="152882"/>
                  </a:lnTo>
                  <a:lnTo>
                    <a:pt x="76593" y="152323"/>
                  </a:lnTo>
                  <a:lnTo>
                    <a:pt x="88138" y="150736"/>
                  </a:lnTo>
                  <a:lnTo>
                    <a:pt x="98590" y="148259"/>
                  </a:lnTo>
                  <a:lnTo>
                    <a:pt x="106222" y="145376"/>
                  </a:lnTo>
                  <a:lnTo>
                    <a:pt x="107251" y="144983"/>
                  </a:lnTo>
                  <a:lnTo>
                    <a:pt x="107251" y="137096"/>
                  </a:lnTo>
                  <a:close/>
                </a:path>
                <a:path w="338455" h="164465">
                  <a:moveTo>
                    <a:pt x="160972" y="72009"/>
                  </a:moveTo>
                  <a:lnTo>
                    <a:pt x="134975" y="72009"/>
                  </a:lnTo>
                  <a:lnTo>
                    <a:pt x="134975" y="0"/>
                  </a:lnTo>
                  <a:lnTo>
                    <a:pt x="126885" y="0"/>
                  </a:lnTo>
                  <a:lnTo>
                    <a:pt x="126885" y="164439"/>
                  </a:lnTo>
                  <a:lnTo>
                    <a:pt x="134975" y="164439"/>
                  </a:lnTo>
                  <a:lnTo>
                    <a:pt x="134975" y="79514"/>
                  </a:lnTo>
                  <a:lnTo>
                    <a:pt x="160972" y="79514"/>
                  </a:lnTo>
                  <a:lnTo>
                    <a:pt x="160972" y="72009"/>
                  </a:lnTo>
                  <a:close/>
                </a:path>
                <a:path w="338455" h="164465">
                  <a:moveTo>
                    <a:pt x="326758" y="54584"/>
                  </a:moveTo>
                  <a:lnTo>
                    <a:pt x="197167" y="54584"/>
                  </a:lnTo>
                  <a:lnTo>
                    <a:pt x="197167" y="1244"/>
                  </a:lnTo>
                  <a:lnTo>
                    <a:pt x="189090" y="1244"/>
                  </a:lnTo>
                  <a:lnTo>
                    <a:pt x="189090" y="54584"/>
                  </a:lnTo>
                  <a:lnTo>
                    <a:pt x="189090" y="62204"/>
                  </a:lnTo>
                  <a:lnTo>
                    <a:pt x="326758" y="62204"/>
                  </a:lnTo>
                  <a:lnTo>
                    <a:pt x="326758" y="54584"/>
                  </a:lnTo>
                  <a:close/>
                </a:path>
                <a:path w="338455" h="164465">
                  <a:moveTo>
                    <a:pt x="329069" y="153644"/>
                  </a:moveTo>
                  <a:lnTo>
                    <a:pt x="196786" y="153644"/>
                  </a:lnTo>
                  <a:lnTo>
                    <a:pt x="196786" y="113004"/>
                  </a:lnTo>
                  <a:lnTo>
                    <a:pt x="188696" y="113004"/>
                  </a:lnTo>
                  <a:lnTo>
                    <a:pt x="188696" y="153644"/>
                  </a:lnTo>
                  <a:lnTo>
                    <a:pt x="188696" y="161264"/>
                  </a:lnTo>
                  <a:lnTo>
                    <a:pt x="329069" y="161264"/>
                  </a:lnTo>
                  <a:lnTo>
                    <a:pt x="329069" y="153644"/>
                  </a:lnTo>
                  <a:close/>
                </a:path>
                <a:path w="338455" h="164465">
                  <a:moveTo>
                    <a:pt x="338124" y="86448"/>
                  </a:moveTo>
                  <a:lnTo>
                    <a:pt x="175602" y="86448"/>
                  </a:lnTo>
                  <a:lnTo>
                    <a:pt x="175602" y="93967"/>
                  </a:lnTo>
                  <a:lnTo>
                    <a:pt x="338124" y="93967"/>
                  </a:lnTo>
                  <a:lnTo>
                    <a:pt x="338124" y="8644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6" name="object 306" descr=""/>
          <p:cNvGrpSpPr/>
          <p:nvPr/>
        </p:nvGrpSpPr>
        <p:grpSpPr>
          <a:xfrm>
            <a:off x="15775037" y="8407298"/>
            <a:ext cx="335915" cy="164465"/>
            <a:chOff x="15775037" y="8407298"/>
            <a:chExt cx="335915" cy="164465"/>
          </a:xfrm>
        </p:grpSpPr>
        <p:pic>
          <p:nvPicPr>
            <p:cNvPr id="307" name="object 30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775037" y="8407298"/>
              <a:ext cx="147113" cy="160592"/>
            </a:xfrm>
            <a:prstGeom prst="rect">
              <a:avLst/>
            </a:prstGeom>
          </p:spPr>
        </p:pic>
        <p:pic>
          <p:nvPicPr>
            <p:cNvPr id="308" name="object 308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5960662" y="8407298"/>
              <a:ext cx="149809" cy="164444"/>
            </a:xfrm>
            <a:prstGeom prst="rect">
              <a:avLst/>
            </a:prstGeom>
          </p:spPr>
        </p:pic>
      </p:grpSp>
      <p:pic>
        <p:nvPicPr>
          <p:cNvPr id="309" name="object 309" descr="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16195802" y="8411149"/>
            <a:ext cx="162518" cy="164444"/>
          </a:xfrm>
          <a:prstGeom prst="rect">
            <a:avLst/>
          </a:prstGeom>
        </p:spPr>
      </p:pic>
      <p:grpSp>
        <p:nvGrpSpPr>
          <p:cNvPr id="310" name="object 310" descr=""/>
          <p:cNvGrpSpPr/>
          <p:nvPr/>
        </p:nvGrpSpPr>
        <p:grpSpPr>
          <a:xfrm>
            <a:off x="13942530" y="8840176"/>
            <a:ext cx="356235" cy="165100"/>
            <a:chOff x="13942530" y="8840176"/>
            <a:chExt cx="356235" cy="165100"/>
          </a:xfrm>
        </p:grpSpPr>
        <p:pic>
          <p:nvPicPr>
            <p:cNvPr id="311" name="object 311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3942530" y="8844220"/>
              <a:ext cx="162518" cy="158859"/>
            </a:xfrm>
            <a:prstGeom prst="rect">
              <a:avLst/>
            </a:prstGeom>
          </p:spPr>
        </p:pic>
        <p:pic>
          <p:nvPicPr>
            <p:cNvPr id="312" name="object 31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31814" y="8840176"/>
              <a:ext cx="166562" cy="164829"/>
            </a:xfrm>
            <a:prstGeom prst="rect">
              <a:avLst/>
            </a:prstGeom>
          </p:spPr>
        </p:pic>
      </p:grpSp>
      <p:sp>
        <p:nvSpPr>
          <p:cNvPr id="313" name="object 313" descr=""/>
          <p:cNvSpPr/>
          <p:nvPr/>
        </p:nvSpPr>
        <p:spPr>
          <a:xfrm>
            <a:off x="14323403" y="8840355"/>
            <a:ext cx="140970" cy="165100"/>
          </a:xfrm>
          <a:custGeom>
            <a:avLst/>
            <a:gdLst/>
            <a:ahLst/>
            <a:cxnLst/>
            <a:rect l="l" t="t" r="r" b="b"/>
            <a:pathLst>
              <a:path w="140969" h="165100">
                <a:moveTo>
                  <a:pt x="86271" y="15430"/>
                </a:moveTo>
                <a:lnTo>
                  <a:pt x="78181" y="15430"/>
                </a:lnTo>
                <a:lnTo>
                  <a:pt x="78181" y="145592"/>
                </a:lnTo>
                <a:lnTo>
                  <a:pt x="86271" y="145592"/>
                </a:lnTo>
                <a:lnTo>
                  <a:pt x="86271" y="15430"/>
                </a:lnTo>
                <a:close/>
              </a:path>
              <a:path w="140969" h="165100">
                <a:moveTo>
                  <a:pt x="86271" y="7620"/>
                </a:moveTo>
                <a:lnTo>
                  <a:pt x="0" y="7620"/>
                </a:lnTo>
                <a:lnTo>
                  <a:pt x="0" y="15240"/>
                </a:lnTo>
                <a:lnTo>
                  <a:pt x="0" y="146050"/>
                </a:lnTo>
                <a:lnTo>
                  <a:pt x="0" y="153670"/>
                </a:lnTo>
                <a:lnTo>
                  <a:pt x="86271" y="153670"/>
                </a:lnTo>
                <a:lnTo>
                  <a:pt x="86271" y="146050"/>
                </a:lnTo>
                <a:lnTo>
                  <a:pt x="8089" y="146050"/>
                </a:lnTo>
                <a:lnTo>
                  <a:pt x="8089" y="15240"/>
                </a:lnTo>
                <a:lnTo>
                  <a:pt x="86271" y="15240"/>
                </a:lnTo>
                <a:lnTo>
                  <a:pt x="86271" y="7620"/>
                </a:lnTo>
                <a:close/>
              </a:path>
              <a:path w="140969" h="165100">
                <a:moveTo>
                  <a:pt x="140373" y="0"/>
                </a:moveTo>
                <a:lnTo>
                  <a:pt x="132283" y="0"/>
                </a:lnTo>
                <a:lnTo>
                  <a:pt x="132283" y="45720"/>
                </a:lnTo>
                <a:lnTo>
                  <a:pt x="96469" y="45720"/>
                </a:lnTo>
                <a:lnTo>
                  <a:pt x="96469" y="53340"/>
                </a:lnTo>
                <a:lnTo>
                  <a:pt x="132283" y="53340"/>
                </a:lnTo>
                <a:lnTo>
                  <a:pt x="132283" y="101600"/>
                </a:lnTo>
                <a:lnTo>
                  <a:pt x="96469" y="101600"/>
                </a:lnTo>
                <a:lnTo>
                  <a:pt x="96469" y="109220"/>
                </a:lnTo>
                <a:lnTo>
                  <a:pt x="132283" y="109220"/>
                </a:lnTo>
                <a:lnTo>
                  <a:pt x="132283" y="165100"/>
                </a:lnTo>
                <a:lnTo>
                  <a:pt x="140373" y="165100"/>
                </a:lnTo>
                <a:lnTo>
                  <a:pt x="140373" y="109220"/>
                </a:lnTo>
                <a:lnTo>
                  <a:pt x="140373" y="101600"/>
                </a:lnTo>
                <a:lnTo>
                  <a:pt x="140373" y="53340"/>
                </a:lnTo>
                <a:lnTo>
                  <a:pt x="140373" y="45720"/>
                </a:lnTo>
                <a:lnTo>
                  <a:pt x="140373" y="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4" name="object 314" descr=""/>
          <p:cNvGrpSpPr/>
          <p:nvPr/>
        </p:nvGrpSpPr>
        <p:grpSpPr>
          <a:xfrm>
            <a:off x="14552660" y="8840561"/>
            <a:ext cx="649605" cy="164465"/>
            <a:chOff x="14552660" y="8840561"/>
            <a:chExt cx="649605" cy="164465"/>
          </a:xfrm>
        </p:grpSpPr>
        <p:pic>
          <p:nvPicPr>
            <p:cNvPr id="315" name="object 315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4552660" y="8889278"/>
              <a:ext cx="102055" cy="113223"/>
            </a:xfrm>
            <a:prstGeom prst="rect">
              <a:avLst/>
            </a:prstGeom>
          </p:spPr>
        </p:pic>
        <p:pic>
          <p:nvPicPr>
            <p:cNvPr id="316" name="object 316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4680326" y="8840561"/>
              <a:ext cx="152505" cy="160592"/>
            </a:xfrm>
            <a:prstGeom prst="rect">
              <a:avLst/>
            </a:prstGeom>
          </p:spPr>
        </p:pic>
        <p:pic>
          <p:nvPicPr>
            <p:cNvPr id="317" name="object 31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870765" y="8840561"/>
              <a:ext cx="142685" cy="164444"/>
            </a:xfrm>
            <a:prstGeom prst="rect">
              <a:avLst/>
            </a:prstGeom>
          </p:spPr>
        </p:pic>
        <p:pic>
          <p:nvPicPr>
            <p:cNvPr id="318" name="object 31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051961" y="8840561"/>
              <a:ext cx="149809" cy="164444"/>
            </a:xfrm>
            <a:prstGeom prst="rect">
              <a:avLst/>
            </a:prstGeom>
          </p:spPr>
        </p:pic>
      </p:grpSp>
      <p:grpSp>
        <p:nvGrpSpPr>
          <p:cNvPr id="319" name="object 319" descr=""/>
          <p:cNvGrpSpPr/>
          <p:nvPr/>
        </p:nvGrpSpPr>
        <p:grpSpPr>
          <a:xfrm>
            <a:off x="15294088" y="8840369"/>
            <a:ext cx="332740" cy="165100"/>
            <a:chOff x="15294088" y="8840369"/>
            <a:chExt cx="332740" cy="165100"/>
          </a:xfrm>
        </p:grpSpPr>
        <p:pic>
          <p:nvPicPr>
            <p:cNvPr id="320" name="object 320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5294088" y="8840562"/>
              <a:ext cx="146921" cy="164444"/>
            </a:xfrm>
            <a:prstGeom prst="rect">
              <a:avLst/>
            </a:prstGeom>
          </p:spPr>
        </p:pic>
        <p:pic>
          <p:nvPicPr>
            <p:cNvPr id="321" name="object 3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69122" y="8840369"/>
              <a:ext cx="157126" cy="164636"/>
            </a:xfrm>
            <a:prstGeom prst="rect">
              <a:avLst/>
            </a:prstGeom>
          </p:spPr>
        </p:pic>
      </p:grpSp>
      <p:grpSp>
        <p:nvGrpSpPr>
          <p:cNvPr id="322" name="object 322" descr=""/>
          <p:cNvGrpSpPr/>
          <p:nvPr/>
        </p:nvGrpSpPr>
        <p:grpSpPr>
          <a:xfrm>
            <a:off x="15715913" y="8840561"/>
            <a:ext cx="330200" cy="164465"/>
            <a:chOff x="15715913" y="8840561"/>
            <a:chExt cx="330200" cy="164465"/>
          </a:xfrm>
        </p:grpSpPr>
        <p:pic>
          <p:nvPicPr>
            <p:cNvPr id="323" name="object 32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715913" y="8840561"/>
              <a:ext cx="144803" cy="164444"/>
            </a:xfrm>
            <a:prstGeom prst="rect">
              <a:avLst/>
            </a:prstGeom>
          </p:spPr>
        </p:pic>
        <p:pic>
          <p:nvPicPr>
            <p:cNvPr id="324" name="object 324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5899613" y="8840561"/>
              <a:ext cx="146343" cy="162903"/>
            </a:xfrm>
            <a:prstGeom prst="rect">
              <a:avLst/>
            </a:prstGeom>
          </p:spPr>
        </p:pic>
      </p:grpSp>
      <p:pic>
        <p:nvPicPr>
          <p:cNvPr id="325" name="object 325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090822" y="8840561"/>
            <a:ext cx="140566" cy="164444"/>
          </a:xfrm>
          <a:prstGeom prst="rect">
            <a:avLst/>
          </a:prstGeom>
        </p:spPr>
      </p:pic>
      <p:pic>
        <p:nvPicPr>
          <p:cNvPr id="326" name="object 326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321518" y="8837673"/>
            <a:ext cx="170220" cy="163481"/>
          </a:xfrm>
          <a:prstGeom prst="rect">
            <a:avLst/>
          </a:prstGeom>
        </p:spPr>
      </p:pic>
      <p:pic>
        <p:nvPicPr>
          <p:cNvPr id="327" name="object 327" descr="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13942530" y="9267269"/>
            <a:ext cx="162518" cy="170028"/>
          </a:xfrm>
          <a:prstGeom prst="rect">
            <a:avLst/>
          </a:prstGeom>
        </p:spPr>
      </p:pic>
      <p:pic>
        <p:nvPicPr>
          <p:cNvPr id="328" name="object 328" descr="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14192226" y="9273816"/>
            <a:ext cx="140181" cy="164444"/>
          </a:xfrm>
          <a:prstGeom prst="rect">
            <a:avLst/>
          </a:prstGeom>
        </p:spPr>
      </p:pic>
      <p:pic>
        <p:nvPicPr>
          <p:cNvPr id="329" name="object 329" descr="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14424294" y="9273816"/>
            <a:ext cx="147306" cy="160592"/>
          </a:xfrm>
          <a:prstGeom prst="rect">
            <a:avLst/>
          </a:prstGeom>
        </p:spPr>
      </p:pic>
      <p:grpSp>
        <p:nvGrpSpPr>
          <p:cNvPr id="330" name="object 330" descr=""/>
          <p:cNvGrpSpPr/>
          <p:nvPr/>
        </p:nvGrpSpPr>
        <p:grpSpPr>
          <a:xfrm>
            <a:off x="14606068" y="9273816"/>
            <a:ext cx="520065" cy="164465"/>
            <a:chOff x="14606068" y="9273816"/>
            <a:chExt cx="520065" cy="164465"/>
          </a:xfrm>
        </p:grpSpPr>
        <p:sp>
          <p:nvSpPr>
            <p:cNvPr id="331" name="object 331" descr=""/>
            <p:cNvSpPr/>
            <p:nvPr/>
          </p:nvSpPr>
          <p:spPr>
            <a:xfrm>
              <a:off x="14606066" y="9281045"/>
              <a:ext cx="162560" cy="147955"/>
            </a:xfrm>
            <a:custGeom>
              <a:avLst/>
              <a:gdLst/>
              <a:ahLst/>
              <a:cxnLst/>
              <a:rect l="l" t="t" r="r" b="b"/>
              <a:pathLst>
                <a:path w="162559" h="147954">
                  <a:moveTo>
                    <a:pt x="149999" y="0"/>
                  </a:moveTo>
                  <a:lnTo>
                    <a:pt x="11353" y="0"/>
                  </a:lnTo>
                  <a:lnTo>
                    <a:pt x="11353" y="7620"/>
                  </a:lnTo>
                  <a:lnTo>
                    <a:pt x="141909" y="7620"/>
                  </a:lnTo>
                  <a:lnTo>
                    <a:pt x="141909" y="114300"/>
                  </a:lnTo>
                  <a:lnTo>
                    <a:pt x="149999" y="114300"/>
                  </a:lnTo>
                  <a:lnTo>
                    <a:pt x="149999" y="7620"/>
                  </a:lnTo>
                  <a:lnTo>
                    <a:pt x="149999" y="0"/>
                  </a:lnTo>
                  <a:close/>
                </a:path>
                <a:path w="162559" h="147954">
                  <a:moveTo>
                    <a:pt x="162509" y="140081"/>
                  </a:moveTo>
                  <a:lnTo>
                    <a:pt x="0" y="140081"/>
                  </a:lnTo>
                  <a:lnTo>
                    <a:pt x="0" y="147599"/>
                  </a:lnTo>
                  <a:lnTo>
                    <a:pt x="162509" y="147599"/>
                  </a:lnTo>
                  <a:lnTo>
                    <a:pt x="162509" y="140081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2" name="object 332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4798047" y="9273816"/>
              <a:ext cx="147113" cy="164444"/>
            </a:xfrm>
            <a:prstGeom prst="rect">
              <a:avLst/>
            </a:prstGeom>
          </p:spPr>
        </p:pic>
        <p:pic>
          <p:nvPicPr>
            <p:cNvPr id="333" name="object 33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985406" y="9273816"/>
              <a:ext cx="140566" cy="164444"/>
            </a:xfrm>
            <a:prstGeom prst="rect">
              <a:avLst/>
            </a:prstGeom>
          </p:spPr>
        </p:pic>
      </p:grpSp>
      <p:sp>
        <p:nvSpPr>
          <p:cNvPr id="334" name="object 334" descr=""/>
          <p:cNvSpPr/>
          <p:nvPr/>
        </p:nvSpPr>
        <p:spPr>
          <a:xfrm>
            <a:off x="15174303" y="9281045"/>
            <a:ext cx="140335" cy="93980"/>
          </a:xfrm>
          <a:custGeom>
            <a:avLst/>
            <a:gdLst/>
            <a:ahLst/>
            <a:cxnLst/>
            <a:rect l="l" t="t" r="r" b="b"/>
            <a:pathLst>
              <a:path w="140334" h="93979">
                <a:moveTo>
                  <a:pt x="139788" y="86360"/>
                </a:moveTo>
                <a:lnTo>
                  <a:pt x="8089" y="86360"/>
                </a:lnTo>
                <a:lnTo>
                  <a:pt x="8089" y="7620"/>
                </a:lnTo>
                <a:lnTo>
                  <a:pt x="137871" y="7620"/>
                </a:lnTo>
                <a:lnTo>
                  <a:pt x="137871" y="0"/>
                </a:lnTo>
                <a:lnTo>
                  <a:pt x="0" y="0"/>
                </a:lnTo>
                <a:lnTo>
                  <a:pt x="0" y="7620"/>
                </a:lnTo>
                <a:lnTo>
                  <a:pt x="0" y="86360"/>
                </a:lnTo>
                <a:lnTo>
                  <a:pt x="0" y="93980"/>
                </a:lnTo>
                <a:lnTo>
                  <a:pt x="139788" y="93980"/>
                </a:lnTo>
                <a:lnTo>
                  <a:pt x="139788" y="8636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5" name="object 335" descr=""/>
          <p:cNvGrpSpPr/>
          <p:nvPr/>
        </p:nvGrpSpPr>
        <p:grpSpPr>
          <a:xfrm>
            <a:off x="15161789" y="9273816"/>
            <a:ext cx="521334" cy="164465"/>
            <a:chOff x="15161789" y="9273816"/>
            <a:chExt cx="521334" cy="164465"/>
          </a:xfrm>
        </p:grpSpPr>
        <p:sp>
          <p:nvSpPr>
            <p:cNvPr id="336" name="object 336" descr=""/>
            <p:cNvSpPr/>
            <p:nvPr/>
          </p:nvSpPr>
          <p:spPr>
            <a:xfrm>
              <a:off x="15161789" y="9421122"/>
              <a:ext cx="162560" cy="7620"/>
            </a:xfrm>
            <a:custGeom>
              <a:avLst/>
              <a:gdLst/>
              <a:ahLst/>
              <a:cxnLst/>
              <a:rect l="l" t="t" r="r" b="b"/>
              <a:pathLst>
                <a:path w="162559" h="7620">
                  <a:moveTo>
                    <a:pt x="162518" y="7509"/>
                  </a:moveTo>
                  <a:lnTo>
                    <a:pt x="0" y="7509"/>
                  </a:lnTo>
                  <a:lnTo>
                    <a:pt x="0" y="0"/>
                  </a:lnTo>
                  <a:lnTo>
                    <a:pt x="162518" y="0"/>
                  </a:lnTo>
                  <a:lnTo>
                    <a:pt x="162518" y="750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7" name="object 337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5347029" y="9273816"/>
              <a:ext cx="149617" cy="164444"/>
            </a:xfrm>
            <a:prstGeom prst="rect">
              <a:avLst/>
            </a:prstGeom>
          </p:spPr>
        </p:pic>
        <p:pic>
          <p:nvPicPr>
            <p:cNvPr id="338" name="object 33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40357" y="9273816"/>
              <a:ext cx="142685" cy="164444"/>
            </a:xfrm>
            <a:prstGeom prst="rect">
              <a:avLst/>
            </a:prstGeom>
          </p:spPr>
        </p:pic>
      </p:grpSp>
      <p:grpSp>
        <p:nvGrpSpPr>
          <p:cNvPr id="339" name="object 339" descr=""/>
          <p:cNvGrpSpPr/>
          <p:nvPr/>
        </p:nvGrpSpPr>
        <p:grpSpPr>
          <a:xfrm>
            <a:off x="15780429" y="9273816"/>
            <a:ext cx="565150" cy="164465"/>
            <a:chOff x="15780429" y="9273816"/>
            <a:chExt cx="565150" cy="164465"/>
          </a:xfrm>
        </p:grpSpPr>
        <p:pic>
          <p:nvPicPr>
            <p:cNvPr id="340" name="object 340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5780429" y="9273816"/>
              <a:ext cx="140181" cy="164444"/>
            </a:xfrm>
            <a:prstGeom prst="rect">
              <a:avLst/>
            </a:prstGeom>
          </p:spPr>
        </p:pic>
        <p:pic>
          <p:nvPicPr>
            <p:cNvPr id="341" name="object 341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5956619" y="9279592"/>
              <a:ext cx="162518" cy="149039"/>
            </a:xfrm>
            <a:prstGeom prst="rect">
              <a:avLst/>
            </a:prstGeom>
          </p:spPr>
        </p:pic>
        <p:pic>
          <p:nvPicPr>
            <p:cNvPr id="342" name="object 342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6151487" y="9273816"/>
              <a:ext cx="193905" cy="164444"/>
            </a:xfrm>
            <a:prstGeom prst="rect">
              <a:avLst/>
            </a:prstGeom>
          </p:spPr>
        </p:pic>
      </p:grpSp>
      <p:pic>
        <p:nvPicPr>
          <p:cNvPr id="343" name="object 343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46540" y="7974024"/>
            <a:ext cx="140566" cy="164444"/>
          </a:xfrm>
          <a:prstGeom prst="rect">
            <a:avLst/>
          </a:prstGeom>
        </p:spPr>
      </p:pic>
      <p:sp>
        <p:nvSpPr>
          <p:cNvPr id="344" name="object 344" descr=""/>
          <p:cNvSpPr/>
          <p:nvPr/>
        </p:nvSpPr>
        <p:spPr>
          <a:xfrm>
            <a:off x="4522914" y="7978025"/>
            <a:ext cx="162560" cy="156210"/>
          </a:xfrm>
          <a:custGeom>
            <a:avLst/>
            <a:gdLst/>
            <a:ahLst/>
            <a:cxnLst/>
            <a:rect l="l" t="t" r="r" b="b"/>
            <a:pathLst>
              <a:path w="162560" h="156209">
                <a:moveTo>
                  <a:pt x="152311" y="63500"/>
                </a:moveTo>
                <a:lnTo>
                  <a:pt x="21564" y="63500"/>
                </a:lnTo>
                <a:lnTo>
                  <a:pt x="21564" y="39370"/>
                </a:lnTo>
                <a:lnTo>
                  <a:pt x="149618" y="39370"/>
                </a:lnTo>
                <a:lnTo>
                  <a:pt x="149618" y="31750"/>
                </a:lnTo>
                <a:lnTo>
                  <a:pt x="149618" y="7620"/>
                </a:lnTo>
                <a:lnTo>
                  <a:pt x="149618" y="0"/>
                </a:lnTo>
                <a:lnTo>
                  <a:pt x="13677" y="0"/>
                </a:lnTo>
                <a:lnTo>
                  <a:pt x="13677" y="7620"/>
                </a:lnTo>
                <a:lnTo>
                  <a:pt x="141719" y="7620"/>
                </a:lnTo>
                <a:lnTo>
                  <a:pt x="141719" y="31750"/>
                </a:lnTo>
                <a:lnTo>
                  <a:pt x="13677" y="31750"/>
                </a:lnTo>
                <a:lnTo>
                  <a:pt x="13677" y="39370"/>
                </a:lnTo>
                <a:lnTo>
                  <a:pt x="13677" y="63500"/>
                </a:lnTo>
                <a:lnTo>
                  <a:pt x="13677" y="71120"/>
                </a:lnTo>
                <a:lnTo>
                  <a:pt x="152311" y="71120"/>
                </a:lnTo>
                <a:lnTo>
                  <a:pt x="152311" y="63500"/>
                </a:lnTo>
                <a:close/>
              </a:path>
              <a:path w="162560" h="156209">
                <a:moveTo>
                  <a:pt x="153466" y="149860"/>
                </a:moveTo>
                <a:lnTo>
                  <a:pt x="21183" y="149860"/>
                </a:lnTo>
                <a:lnTo>
                  <a:pt x="21183" y="118110"/>
                </a:lnTo>
                <a:lnTo>
                  <a:pt x="13093" y="118110"/>
                </a:lnTo>
                <a:lnTo>
                  <a:pt x="13093" y="149860"/>
                </a:lnTo>
                <a:lnTo>
                  <a:pt x="13093" y="156210"/>
                </a:lnTo>
                <a:lnTo>
                  <a:pt x="153466" y="156210"/>
                </a:lnTo>
                <a:lnTo>
                  <a:pt x="153466" y="149860"/>
                </a:lnTo>
                <a:close/>
              </a:path>
              <a:path w="162560" h="156209">
                <a:moveTo>
                  <a:pt x="162521" y="95554"/>
                </a:moveTo>
                <a:lnTo>
                  <a:pt x="85305" y="95554"/>
                </a:lnTo>
                <a:lnTo>
                  <a:pt x="85305" y="71488"/>
                </a:lnTo>
                <a:lnTo>
                  <a:pt x="77216" y="71488"/>
                </a:lnTo>
                <a:lnTo>
                  <a:pt x="77216" y="95554"/>
                </a:lnTo>
                <a:lnTo>
                  <a:pt x="0" y="95554"/>
                </a:lnTo>
                <a:lnTo>
                  <a:pt x="0" y="102870"/>
                </a:lnTo>
                <a:lnTo>
                  <a:pt x="162521" y="102870"/>
                </a:lnTo>
                <a:lnTo>
                  <a:pt x="162521" y="95554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 descr=""/>
          <p:cNvSpPr/>
          <p:nvPr/>
        </p:nvSpPr>
        <p:spPr>
          <a:xfrm>
            <a:off x="4715853" y="7974215"/>
            <a:ext cx="163195" cy="160020"/>
          </a:xfrm>
          <a:custGeom>
            <a:avLst/>
            <a:gdLst/>
            <a:ahLst/>
            <a:cxnLst/>
            <a:rect l="l" t="t" r="r" b="b"/>
            <a:pathLst>
              <a:path w="163195" h="160020">
                <a:moveTo>
                  <a:pt x="92621" y="5080"/>
                </a:moveTo>
                <a:lnTo>
                  <a:pt x="0" y="5080"/>
                </a:lnTo>
                <a:lnTo>
                  <a:pt x="0" y="12700"/>
                </a:lnTo>
                <a:lnTo>
                  <a:pt x="0" y="82550"/>
                </a:lnTo>
                <a:lnTo>
                  <a:pt x="0" y="90170"/>
                </a:lnTo>
                <a:lnTo>
                  <a:pt x="92621" y="90170"/>
                </a:lnTo>
                <a:lnTo>
                  <a:pt x="92621" y="82994"/>
                </a:lnTo>
                <a:lnTo>
                  <a:pt x="92621" y="82550"/>
                </a:lnTo>
                <a:lnTo>
                  <a:pt x="92621" y="13106"/>
                </a:lnTo>
                <a:lnTo>
                  <a:pt x="84543" y="13106"/>
                </a:lnTo>
                <a:lnTo>
                  <a:pt x="84543" y="82550"/>
                </a:lnTo>
                <a:lnTo>
                  <a:pt x="8089" y="82550"/>
                </a:lnTo>
                <a:lnTo>
                  <a:pt x="8089" y="12700"/>
                </a:lnTo>
                <a:lnTo>
                  <a:pt x="92621" y="12700"/>
                </a:lnTo>
                <a:lnTo>
                  <a:pt x="92621" y="5080"/>
                </a:lnTo>
                <a:close/>
              </a:path>
              <a:path w="163195" h="160020">
                <a:moveTo>
                  <a:pt x="143078" y="152400"/>
                </a:moveTo>
                <a:lnTo>
                  <a:pt x="13487" y="152400"/>
                </a:lnTo>
                <a:lnTo>
                  <a:pt x="13487" y="110490"/>
                </a:lnTo>
                <a:lnTo>
                  <a:pt x="5397" y="110490"/>
                </a:lnTo>
                <a:lnTo>
                  <a:pt x="5397" y="152400"/>
                </a:lnTo>
                <a:lnTo>
                  <a:pt x="5397" y="160020"/>
                </a:lnTo>
                <a:lnTo>
                  <a:pt x="143078" y="160020"/>
                </a:lnTo>
                <a:lnTo>
                  <a:pt x="143078" y="152400"/>
                </a:lnTo>
                <a:close/>
              </a:path>
              <a:path w="163195" h="160020">
                <a:moveTo>
                  <a:pt x="162915" y="44450"/>
                </a:moveTo>
                <a:lnTo>
                  <a:pt x="136918" y="44450"/>
                </a:lnTo>
                <a:lnTo>
                  <a:pt x="136918" y="0"/>
                </a:lnTo>
                <a:lnTo>
                  <a:pt x="128828" y="0"/>
                </a:lnTo>
                <a:lnTo>
                  <a:pt x="128828" y="44450"/>
                </a:lnTo>
                <a:lnTo>
                  <a:pt x="128828" y="52070"/>
                </a:lnTo>
                <a:lnTo>
                  <a:pt x="128828" y="121920"/>
                </a:lnTo>
                <a:lnTo>
                  <a:pt x="136918" y="121920"/>
                </a:lnTo>
                <a:lnTo>
                  <a:pt x="136918" y="52070"/>
                </a:lnTo>
                <a:lnTo>
                  <a:pt x="162915" y="52070"/>
                </a:lnTo>
                <a:lnTo>
                  <a:pt x="162915" y="4445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 descr=""/>
          <p:cNvSpPr/>
          <p:nvPr/>
        </p:nvSpPr>
        <p:spPr>
          <a:xfrm>
            <a:off x="5047170" y="7974038"/>
            <a:ext cx="53975" cy="164465"/>
          </a:xfrm>
          <a:custGeom>
            <a:avLst/>
            <a:gdLst/>
            <a:ahLst/>
            <a:cxnLst/>
            <a:rect l="l" t="t" r="r" b="b"/>
            <a:pathLst>
              <a:path w="53975" h="164465">
                <a:moveTo>
                  <a:pt x="53911" y="71297"/>
                </a:moveTo>
                <a:lnTo>
                  <a:pt x="8077" y="71297"/>
                </a:lnTo>
                <a:lnTo>
                  <a:pt x="8077" y="1447"/>
                </a:lnTo>
                <a:lnTo>
                  <a:pt x="0" y="1447"/>
                </a:lnTo>
                <a:lnTo>
                  <a:pt x="0" y="71297"/>
                </a:lnTo>
                <a:lnTo>
                  <a:pt x="0" y="78917"/>
                </a:lnTo>
                <a:lnTo>
                  <a:pt x="0" y="161467"/>
                </a:lnTo>
                <a:lnTo>
                  <a:pt x="8077" y="161467"/>
                </a:lnTo>
                <a:lnTo>
                  <a:pt x="8077" y="78917"/>
                </a:lnTo>
                <a:lnTo>
                  <a:pt x="45821" y="78917"/>
                </a:lnTo>
                <a:lnTo>
                  <a:pt x="45821" y="164439"/>
                </a:lnTo>
                <a:lnTo>
                  <a:pt x="53911" y="164439"/>
                </a:lnTo>
                <a:lnTo>
                  <a:pt x="53911" y="78917"/>
                </a:lnTo>
                <a:lnTo>
                  <a:pt x="53911" y="78359"/>
                </a:lnTo>
                <a:lnTo>
                  <a:pt x="53911" y="71297"/>
                </a:lnTo>
                <a:close/>
              </a:path>
              <a:path w="53975" h="164465">
                <a:moveTo>
                  <a:pt x="53911" y="0"/>
                </a:moveTo>
                <a:lnTo>
                  <a:pt x="45821" y="0"/>
                </a:lnTo>
                <a:lnTo>
                  <a:pt x="45821" y="71043"/>
                </a:lnTo>
                <a:lnTo>
                  <a:pt x="53911" y="71043"/>
                </a:lnTo>
                <a:lnTo>
                  <a:pt x="53911" y="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 descr=""/>
          <p:cNvSpPr/>
          <p:nvPr/>
        </p:nvSpPr>
        <p:spPr>
          <a:xfrm>
            <a:off x="4954155" y="7979295"/>
            <a:ext cx="67310" cy="147320"/>
          </a:xfrm>
          <a:custGeom>
            <a:avLst/>
            <a:gdLst/>
            <a:ahLst/>
            <a:cxnLst/>
            <a:rect l="l" t="t" r="r" b="b"/>
            <a:pathLst>
              <a:path w="67310" h="147320">
                <a:moveTo>
                  <a:pt x="67017" y="64770"/>
                </a:moveTo>
                <a:lnTo>
                  <a:pt x="58928" y="64770"/>
                </a:lnTo>
                <a:lnTo>
                  <a:pt x="58928" y="72390"/>
                </a:lnTo>
                <a:lnTo>
                  <a:pt x="58928" y="139700"/>
                </a:lnTo>
                <a:lnTo>
                  <a:pt x="8089" y="139700"/>
                </a:lnTo>
                <a:lnTo>
                  <a:pt x="8089" y="72390"/>
                </a:lnTo>
                <a:lnTo>
                  <a:pt x="58928" y="72390"/>
                </a:lnTo>
                <a:lnTo>
                  <a:pt x="58928" y="64770"/>
                </a:lnTo>
                <a:lnTo>
                  <a:pt x="8089" y="64770"/>
                </a:lnTo>
                <a:lnTo>
                  <a:pt x="8089" y="0"/>
                </a:lnTo>
                <a:lnTo>
                  <a:pt x="0" y="0"/>
                </a:lnTo>
                <a:lnTo>
                  <a:pt x="0" y="64770"/>
                </a:lnTo>
                <a:lnTo>
                  <a:pt x="0" y="72390"/>
                </a:lnTo>
                <a:lnTo>
                  <a:pt x="0" y="139700"/>
                </a:lnTo>
                <a:lnTo>
                  <a:pt x="0" y="147320"/>
                </a:lnTo>
                <a:lnTo>
                  <a:pt x="67017" y="147320"/>
                </a:lnTo>
                <a:lnTo>
                  <a:pt x="67017" y="140119"/>
                </a:lnTo>
                <a:lnTo>
                  <a:pt x="67017" y="139700"/>
                </a:lnTo>
                <a:lnTo>
                  <a:pt x="67017" y="72390"/>
                </a:lnTo>
                <a:lnTo>
                  <a:pt x="67017" y="71755"/>
                </a:lnTo>
                <a:lnTo>
                  <a:pt x="67017" y="64770"/>
                </a:lnTo>
                <a:close/>
              </a:path>
              <a:path w="67310" h="147320">
                <a:moveTo>
                  <a:pt x="67017" y="508"/>
                </a:moveTo>
                <a:lnTo>
                  <a:pt x="58928" y="508"/>
                </a:lnTo>
                <a:lnTo>
                  <a:pt x="58928" y="64249"/>
                </a:lnTo>
                <a:lnTo>
                  <a:pt x="67017" y="64249"/>
                </a:lnTo>
                <a:lnTo>
                  <a:pt x="67017" y="508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8" name="object 348" descr="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5132475" y="7974410"/>
            <a:ext cx="162518" cy="160400"/>
          </a:xfrm>
          <a:prstGeom prst="rect">
            <a:avLst/>
          </a:prstGeom>
        </p:spPr>
      </p:pic>
      <p:grpSp>
        <p:nvGrpSpPr>
          <p:cNvPr id="349" name="object 349" descr=""/>
          <p:cNvGrpSpPr/>
          <p:nvPr/>
        </p:nvGrpSpPr>
        <p:grpSpPr>
          <a:xfrm>
            <a:off x="5378206" y="7974024"/>
            <a:ext cx="341630" cy="163195"/>
            <a:chOff x="5378206" y="7974024"/>
            <a:chExt cx="341630" cy="163195"/>
          </a:xfrm>
        </p:grpSpPr>
        <p:pic>
          <p:nvPicPr>
            <p:cNvPr id="350" name="object 350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5378206" y="7974024"/>
              <a:ext cx="151735" cy="162711"/>
            </a:xfrm>
            <a:prstGeom prst="rect">
              <a:avLst/>
            </a:prstGeom>
          </p:spPr>
        </p:pic>
        <p:pic>
          <p:nvPicPr>
            <p:cNvPr id="351" name="object 35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56899" y="7975180"/>
              <a:ext cx="162518" cy="159630"/>
            </a:xfrm>
            <a:prstGeom prst="rect">
              <a:avLst/>
            </a:prstGeom>
          </p:spPr>
        </p:pic>
      </p:grpSp>
      <p:grpSp>
        <p:nvGrpSpPr>
          <p:cNvPr id="352" name="object 352" descr=""/>
          <p:cNvGrpSpPr/>
          <p:nvPr/>
        </p:nvGrpSpPr>
        <p:grpSpPr>
          <a:xfrm>
            <a:off x="5798972" y="7974024"/>
            <a:ext cx="336550" cy="164465"/>
            <a:chOff x="5798972" y="7974024"/>
            <a:chExt cx="336550" cy="164465"/>
          </a:xfrm>
        </p:grpSpPr>
        <p:pic>
          <p:nvPicPr>
            <p:cNvPr id="353" name="object 353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798972" y="7974024"/>
              <a:ext cx="152120" cy="160592"/>
            </a:xfrm>
            <a:prstGeom prst="rect">
              <a:avLst/>
            </a:prstGeom>
          </p:spPr>
        </p:pic>
        <p:pic>
          <p:nvPicPr>
            <p:cNvPr id="354" name="object 354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5984020" y="7974024"/>
              <a:ext cx="151157" cy="164444"/>
            </a:xfrm>
            <a:prstGeom prst="rect">
              <a:avLst/>
            </a:prstGeom>
          </p:spPr>
        </p:pic>
      </p:grpSp>
      <p:sp>
        <p:nvSpPr>
          <p:cNvPr id="355" name="object 355" descr=""/>
          <p:cNvSpPr/>
          <p:nvPr/>
        </p:nvSpPr>
        <p:spPr>
          <a:xfrm>
            <a:off x="6220498" y="7979295"/>
            <a:ext cx="347980" cy="149860"/>
          </a:xfrm>
          <a:custGeom>
            <a:avLst/>
            <a:gdLst/>
            <a:ahLst/>
            <a:cxnLst/>
            <a:rect l="l" t="t" r="r" b="b"/>
            <a:pathLst>
              <a:path w="347979" h="149859">
                <a:moveTo>
                  <a:pt x="147878" y="0"/>
                </a:moveTo>
                <a:lnTo>
                  <a:pt x="12128" y="0"/>
                </a:lnTo>
                <a:lnTo>
                  <a:pt x="12128" y="7620"/>
                </a:lnTo>
                <a:lnTo>
                  <a:pt x="139407" y="7620"/>
                </a:lnTo>
                <a:lnTo>
                  <a:pt x="139407" y="59690"/>
                </a:lnTo>
                <a:lnTo>
                  <a:pt x="12128" y="59690"/>
                </a:lnTo>
                <a:lnTo>
                  <a:pt x="12128" y="67310"/>
                </a:lnTo>
                <a:lnTo>
                  <a:pt x="139407" y="67310"/>
                </a:lnTo>
                <a:lnTo>
                  <a:pt x="139407" y="118110"/>
                </a:lnTo>
                <a:lnTo>
                  <a:pt x="147878" y="118110"/>
                </a:lnTo>
                <a:lnTo>
                  <a:pt x="147878" y="67310"/>
                </a:lnTo>
                <a:lnTo>
                  <a:pt x="147878" y="59690"/>
                </a:lnTo>
                <a:lnTo>
                  <a:pt x="147878" y="7620"/>
                </a:lnTo>
                <a:lnTo>
                  <a:pt x="147878" y="0"/>
                </a:lnTo>
                <a:close/>
              </a:path>
              <a:path w="347979" h="149859">
                <a:moveTo>
                  <a:pt x="162509" y="142036"/>
                </a:moveTo>
                <a:lnTo>
                  <a:pt x="76441" y="142036"/>
                </a:lnTo>
                <a:lnTo>
                  <a:pt x="76441" y="95250"/>
                </a:lnTo>
                <a:lnTo>
                  <a:pt x="68351" y="95250"/>
                </a:lnTo>
                <a:lnTo>
                  <a:pt x="68351" y="142036"/>
                </a:lnTo>
                <a:lnTo>
                  <a:pt x="0" y="142036"/>
                </a:lnTo>
                <a:lnTo>
                  <a:pt x="0" y="149555"/>
                </a:lnTo>
                <a:lnTo>
                  <a:pt x="162509" y="149555"/>
                </a:lnTo>
                <a:lnTo>
                  <a:pt x="162509" y="142036"/>
                </a:lnTo>
                <a:close/>
              </a:path>
              <a:path w="347979" h="149859">
                <a:moveTo>
                  <a:pt x="337553" y="87630"/>
                </a:moveTo>
                <a:lnTo>
                  <a:pt x="205841" y="87630"/>
                </a:lnTo>
                <a:lnTo>
                  <a:pt x="205841" y="10160"/>
                </a:lnTo>
                <a:lnTo>
                  <a:pt x="335622" y="10160"/>
                </a:lnTo>
                <a:lnTo>
                  <a:pt x="335622" y="2540"/>
                </a:lnTo>
                <a:lnTo>
                  <a:pt x="197751" y="2540"/>
                </a:lnTo>
                <a:lnTo>
                  <a:pt x="197751" y="10160"/>
                </a:lnTo>
                <a:lnTo>
                  <a:pt x="197751" y="87630"/>
                </a:lnTo>
                <a:lnTo>
                  <a:pt x="197751" y="95250"/>
                </a:lnTo>
                <a:lnTo>
                  <a:pt x="337553" y="95250"/>
                </a:lnTo>
                <a:lnTo>
                  <a:pt x="337553" y="87630"/>
                </a:lnTo>
                <a:close/>
              </a:path>
              <a:path w="347979" h="149859">
                <a:moveTo>
                  <a:pt x="347751" y="142036"/>
                </a:moveTo>
                <a:lnTo>
                  <a:pt x="185229" y="142036"/>
                </a:lnTo>
                <a:lnTo>
                  <a:pt x="185229" y="149555"/>
                </a:lnTo>
                <a:lnTo>
                  <a:pt x="347751" y="149555"/>
                </a:lnTo>
                <a:lnTo>
                  <a:pt x="347751" y="14203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 descr=""/>
          <p:cNvSpPr/>
          <p:nvPr/>
        </p:nvSpPr>
        <p:spPr>
          <a:xfrm>
            <a:off x="4337672" y="8414905"/>
            <a:ext cx="162560" cy="147320"/>
          </a:xfrm>
          <a:custGeom>
            <a:avLst/>
            <a:gdLst/>
            <a:ahLst/>
            <a:cxnLst/>
            <a:rect l="l" t="t" r="r" b="b"/>
            <a:pathLst>
              <a:path w="162560" h="147320">
                <a:moveTo>
                  <a:pt x="162521" y="139700"/>
                </a:moveTo>
                <a:lnTo>
                  <a:pt x="84734" y="139700"/>
                </a:lnTo>
                <a:lnTo>
                  <a:pt x="84734" y="97790"/>
                </a:lnTo>
                <a:lnTo>
                  <a:pt x="153466" y="97790"/>
                </a:lnTo>
                <a:lnTo>
                  <a:pt x="153466" y="90170"/>
                </a:lnTo>
                <a:lnTo>
                  <a:pt x="20802" y="90170"/>
                </a:lnTo>
                <a:lnTo>
                  <a:pt x="20802" y="53340"/>
                </a:lnTo>
                <a:lnTo>
                  <a:pt x="150583" y="53340"/>
                </a:lnTo>
                <a:lnTo>
                  <a:pt x="150583" y="45720"/>
                </a:lnTo>
                <a:lnTo>
                  <a:pt x="150583" y="7620"/>
                </a:lnTo>
                <a:lnTo>
                  <a:pt x="150583" y="0"/>
                </a:lnTo>
                <a:lnTo>
                  <a:pt x="12712" y="0"/>
                </a:lnTo>
                <a:lnTo>
                  <a:pt x="12712" y="7620"/>
                </a:lnTo>
                <a:lnTo>
                  <a:pt x="142494" y="7620"/>
                </a:lnTo>
                <a:lnTo>
                  <a:pt x="142494" y="45720"/>
                </a:lnTo>
                <a:lnTo>
                  <a:pt x="12712" y="45720"/>
                </a:lnTo>
                <a:lnTo>
                  <a:pt x="12712" y="53340"/>
                </a:lnTo>
                <a:lnTo>
                  <a:pt x="12712" y="90170"/>
                </a:lnTo>
                <a:lnTo>
                  <a:pt x="12712" y="97790"/>
                </a:lnTo>
                <a:lnTo>
                  <a:pt x="76644" y="97790"/>
                </a:lnTo>
                <a:lnTo>
                  <a:pt x="76644" y="139700"/>
                </a:lnTo>
                <a:lnTo>
                  <a:pt x="0" y="139700"/>
                </a:lnTo>
                <a:lnTo>
                  <a:pt x="0" y="147320"/>
                </a:lnTo>
                <a:lnTo>
                  <a:pt x="162521" y="147320"/>
                </a:lnTo>
                <a:lnTo>
                  <a:pt x="162521" y="13970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7" name="object 357" descr=""/>
          <p:cNvGrpSpPr/>
          <p:nvPr/>
        </p:nvGrpSpPr>
        <p:grpSpPr>
          <a:xfrm>
            <a:off x="4576788" y="8404400"/>
            <a:ext cx="1078230" cy="171450"/>
            <a:chOff x="4576788" y="8404400"/>
            <a:chExt cx="1078230" cy="171450"/>
          </a:xfrm>
        </p:grpSpPr>
        <p:sp>
          <p:nvSpPr>
            <p:cNvPr id="358" name="object 358" descr=""/>
            <p:cNvSpPr/>
            <p:nvPr/>
          </p:nvSpPr>
          <p:spPr>
            <a:xfrm>
              <a:off x="4576787" y="8412365"/>
              <a:ext cx="162560" cy="163830"/>
            </a:xfrm>
            <a:custGeom>
              <a:avLst/>
              <a:gdLst/>
              <a:ahLst/>
              <a:cxnLst/>
              <a:rect l="l" t="t" r="r" b="b"/>
              <a:pathLst>
                <a:path w="162560" h="163829">
                  <a:moveTo>
                    <a:pt x="149034" y="0"/>
                  </a:moveTo>
                  <a:lnTo>
                    <a:pt x="12319" y="0"/>
                  </a:lnTo>
                  <a:lnTo>
                    <a:pt x="12319" y="7620"/>
                  </a:lnTo>
                  <a:lnTo>
                    <a:pt x="140754" y="7620"/>
                  </a:lnTo>
                  <a:lnTo>
                    <a:pt x="140754" y="73660"/>
                  </a:lnTo>
                  <a:lnTo>
                    <a:pt x="149034" y="73660"/>
                  </a:lnTo>
                  <a:lnTo>
                    <a:pt x="149034" y="7620"/>
                  </a:lnTo>
                  <a:lnTo>
                    <a:pt x="149034" y="0"/>
                  </a:lnTo>
                  <a:close/>
                </a:path>
                <a:path w="162560" h="163829">
                  <a:moveTo>
                    <a:pt x="162509" y="90246"/>
                  </a:moveTo>
                  <a:lnTo>
                    <a:pt x="0" y="90246"/>
                  </a:lnTo>
                  <a:lnTo>
                    <a:pt x="0" y="98336"/>
                  </a:lnTo>
                  <a:lnTo>
                    <a:pt x="76250" y="98336"/>
                  </a:lnTo>
                  <a:lnTo>
                    <a:pt x="76250" y="163220"/>
                  </a:lnTo>
                  <a:lnTo>
                    <a:pt x="84340" y="163220"/>
                  </a:lnTo>
                  <a:lnTo>
                    <a:pt x="84340" y="98336"/>
                  </a:lnTo>
                  <a:lnTo>
                    <a:pt x="162509" y="98336"/>
                  </a:lnTo>
                  <a:lnTo>
                    <a:pt x="162509" y="9024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9" name="object 359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763376" y="8404400"/>
              <a:ext cx="154816" cy="163481"/>
            </a:xfrm>
            <a:prstGeom prst="rect">
              <a:avLst/>
            </a:prstGeom>
          </p:spPr>
        </p:pic>
        <p:pic>
          <p:nvPicPr>
            <p:cNvPr id="360" name="object 360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947654" y="8404400"/>
              <a:ext cx="347373" cy="163481"/>
            </a:xfrm>
            <a:prstGeom prst="rect">
              <a:avLst/>
            </a:prstGeom>
          </p:spPr>
        </p:pic>
        <p:sp>
          <p:nvSpPr>
            <p:cNvPr id="361" name="object 361" descr=""/>
            <p:cNvSpPr/>
            <p:nvPr/>
          </p:nvSpPr>
          <p:spPr>
            <a:xfrm>
              <a:off x="5317744" y="8414905"/>
              <a:ext cx="162560" cy="147320"/>
            </a:xfrm>
            <a:custGeom>
              <a:avLst/>
              <a:gdLst/>
              <a:ahLst/>
              <a:cxnLst/>
              <a:rect l="l" t="t" r="r" b="b"/>
              <a:pathLst>
                <a:path w="162560" h="147320">
                  <a:moveTo>
                    <a:pt x="162521" y="139700"/>
                  </a:moveTo>
                  <a:lnTo>
                    <a:pt x="84721" y="139700"/>
                  </a:lnTo>
                  <a:lnTo>
                    <a:pt x="84721" y="97790"/>
                  </a:lnTo>
                  <a:lnTo>
                    <a:pt x="153466" y="97790"/>
                  </a:lnTo>
                  <a:lnTo>
                    <a:pt x="153466" y="90170"/>
                  </a:lnTo>
                  <a:lnTo>
                    <a:pt x="20789" y="90170"/>
                  </a:lnTo>
                  <a:lnTo>
                    <a:pt x="20789" y="53340"/>
                  </a:lnTo>
                  <a:lnTo>
                    <a:pt x="150583" y="53340"/>
                  </a:lnTo>
                  <a:lnTo>
                    <a:pt x="150583" y="45720"/>
                  </a:lnTo>
                  <a:lnTo>
                    <a:pt x="150583" y="7620"/>
                  </a:lnTo>
                  <a:lnTo>
                    <a:pt x="150583" y="0"/>
                  </a:lnTo>
                  <a:lnTo>
                    <a:pt x="12712" y="0"/>
                  </a:lnTo>
                  <a:lnTo>
                    <a:pt x="12712" y="7620"/>
                  </a:lnTo>
                  <a:lnTo>
                    <a:pt x="142494" y="7620"/>
                  </a:lnTo>
                  <a:lnTo>
                    <a:pt x="142494" y="45720"/>
                  </a:lnTo>
                  <a:lnTo>
                    <a:pt x="12712" y="45720"/>
                  </a:lnTo>
                  <a:lnTo>
                    <a:pt x="12712" y="53340"/>
                  </a:lnTo>
                  <a:lnTo>
                    <a:pt x="12712" y="90170"/>
                  </a:lnTo>
                  <a:lnTo>
                    <a:pt x="12712" y="97790"/>
                  </a:lnTo>
                  <a:lnTo>
                    <a:pt x="76631" y="97790"/>
                  </a:lnTo>
                  <a:lnTo>
                    <a:pt x="76631" y="139700"/>
                  </a:lnTo>
                  <a:lnTo>
                    <a:pt x="0" y="139700"/>
                  </a:lnTo>
                  <a:lnTo>
                    <a:pt x="0" y="147320"/>
                  </a:lnTo>
                  <a:lnTo>
                    <a:pt x="162521" y="147320"/>
                  </a:lnTo>
                  <a:lnTo>
                    <a:pt x="162521" y="13970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2" name="object 362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5502797" y="8407288"/>
              <a:ext cx="151927" cy="164444"/>
            </a:xfrm>
            <a:prstGeom prst="rect">
              <a:avLst/>
            </a:prstGeom>
          </p:spPr>
        </p:pic>
      </p:grpSp>
      <p:grpSp>
        <p:nvGrpSpPr>
          <p:cNvPr id="363" name="object 363" descr=""/>
          <p:cNvGrpSpPr/>
          <p:nvPr/>
        </p:nvGrpSpPr>
        <p:grpSpPr>
          <a:xfrm>
            <a:off x="5751058" y="8407096"/>
            <a:ext cx="532765" cy="165100"/>
            <a:chOff x="5751058" y="8407096"/>
            <a:chExt cx="532765" cy="165100"/>
          </a:xfrm>
        </p:grpSpPr>
        <p:pic>
          <p:nvPicPr>
            <p:cNvPr id="364" name="object 36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51058" y="8407288"/>
              <a:ext cx="140566" cy="164444"/>
            </a:xfrm>
            <a:prstGeom prst="rect">
              <a:avLst/>
            </a:prstGeom>
          </p:spPr>
        </p:pic>
        <p:pic>
          <p:nvPicPr>
            <p:cNvPr id="365" name="object 36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4167" y="8407096"/>
              <a:ext cx="157126" cy="164636"/>
            </a:xfrm>
            <a:prstGeom prst="rect">
              <a:avLst/>
            </a:prstGeom>
          </p:spPr>
        </p:pic>
        <p:pic>
          <p:nvPicPr>
            <p:cNvPr id="366" name="object 366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6119998" y="8407288"/>
              <a:ext cx="163288" cy="164444"/>
            </a:xfrm>
            <a:prstGeom prst="rect">
              <a:avLst/>
            </a:prstGeom>
          </p:spPr>
        </p:pic>
      </p:grpSp>
      <p:pic>
        <p:nvPicPr>
          <p:cNvPr id="367" name="object 367" descr="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6362439" y="8407289"/>
            <a:ext cx="140181" cy="164444"/>
          </a:xfrm>
          <a:prstGeom prst="rect">
            <a:avLst/>
          </a:prstGeom>
        </p:spPr>
      </p:pic>
      <p:grpSp>
        <p:nvGrpSpPr>
          <p:cNvPr id="368" name="object 368" descr=""/>
          <p:cNvGrpSpPr/>
          <p:nvPr/>
        </p:nvGrpSpPr>
        <p:grpSpPr>
          <a:xfrm>
            <a:off x="4337875" y="8840552"/>
            <a:ext cx="533400" cy="164465"/>
            <a:chOff x="4337875" y="8840552"/>
            <a:chExt cx="533400" cy="164465"/>
          </a:xfrm>
        </p:grpSpPr>
        <p:pic>
          <p:nvPicPr>
            <p:cNvPr id="369" name="object 369" descr="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4337875" y="8840552"/>
              <a:ext cx="149617" cy="164444"/>
            </a:xfrm>
            <a:prstGeom prst="rect">
              <a:avLst/>
            </a:prstGeom>
          </p:spPr>
        </p:pic>
        <p:pic>
          <p:nvPicPr>
            <p:cNvPr id="370" name="object 370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4523115" y="8840552"/>
              <a:ext cx="165214" cy="160592"/>
            </a:xfrm>
            <a:prstGeom prst="rect">
              <a:avLst/>
            </a:prstGeom>
          </p:spPr>
        </p:pic>
        <p:sp>
          <p:nvSpPr>
            <p:cNvPr id="371" name="object 371" descr=""/>
            <p:cNvSpPr/>
            <p:nvPr/>
          </p:nvSpPr>
          <p:spPr>
            <a:xfrm>
              <a:off x="4708156" y="8847975"/>
              <a:ext cx="162560" cy="147955"/>
            </a:xfrm>
            <a:custGeom>
              <a:avLst/>
              <a:gdLst/>
              <a:ahLst/>
              <a:cxnLst/>
              <a:rect l="l" t="t" r="r" b="b"/>
              <a:pathLst>
                <a:path w="162560" h="147954">
                  <a:moveTo>
                    <a:pt x="149999" y="0"/>
                  </a:moveTo>
                  <a:lnTo>
                    <a:pt x="11366" y="0"/>
                  </a:lnTo>
                  <a:lnTo>
                    <a:pt x="11366" y="7620"/>
                  </a:lnTo>
                  <a:lnTo>
                    <a:pt x="141909" y="7620"/>
                  </a:lnTo>
                  <a:lnTo>
                    <a:pt x="141909" y="109220"/>
                  </a:lnTo>
                  <a:lnTo>
                    <a:pt x="149999" y="109220"/>
                  </a:lnTo>
                  <a:lnTo>
                    <a:pt x="149999" y="7620"/>
                  </a:lnTo>
                  <a:lnTo>
                    <a:pt x="149999" y="0"/>
                  </a:lnTo>
                  <a:close/>
                </a:path>
                <a:path w="162560" h="147954">
                  <a:moveTo>
                    <a:pt x="162521" y="139890"/>
                  </a:moveTo>
                  <a:lnTo>
                    <a:pt x="75679" y="139890"/>
                  </a:lnTo>
                  <a:lnTo>
                    <a:pt x="75679" y="58826"/>
                  </a:lnTo>
                  <a:lnTo>
                    <a:pt x="67589" y="58826"/>
                  </a:lnTo>
                  <a:lnTo>
                    <a:pt x="67589" y="139890"/>
                  </a:lnTo>
                  <a:lnTo>
                    <a:pt x="0" y="139890"/>
                  </a:lnTo>
                  <a:lnTo>
                    <a:pt x="0" y="147396"/>
                  </a:lnTo>
                  <a:lnTo>
                    <a:pt x="162521" y="147396"/>
                  </a:lnTo>
                  <a:lnTo>
                    <a:pt x="162521" y="13989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2" name="object 372" descr=""/>
          <p:cNvGrpSpPr/>
          <p:nvPr/>
        </p:nvGrpSpPr>
        <p:grpSpPr>
          <a:xfrm>
            <a:off x="4947234" y="8840552"/>
            <a:ext cx="895350" cy="164465"/>
            <a:chOff x="4947234" y="8840552"/>
            <a:chExt cx="895350" cy="164465"/>
          </a:xfrm>
        </p:grpSpPr>
        <p:pic>
          <p:nvPicPr>
            <p:cNvPr id="373" name="object 373" descr="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4947234" y="8848640"/>
              <a:ext cx="162518" cy="146728"/>
            </a:xfrm>
            <a:prstGeom prst="rect">
              <a:avLst/>
            </a:prstGeom>
          </p:spPr>
        </p:pic>
        <p:pic>
          <p:nvPicPr>
            <p:cNvPr id="374" name="object 374" descr="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5132667" y="8840552"/>
              <a:ext cx="156356" cy="160592"/>
            </a:xfrm>
            <a:prstGeom prst="rect">
              <a:avLst/>
            </a:prstGeom>
          </p:spPr>
        </p:pic>
        <p:sp>
          <p:nvSpPr>
            <p:cNvPr id="375" name="object 375" descr=""/>
            <p:cNvSpPr/>
            <p:nvPr/>
          </p:nvSpPr>
          <p:spPr>
            <a:xfrm>
              <a:off x="5317706" y="8844165"/>
              <a:ext cx="162560" cy="157480"/>
            </a:xfrm>
            <a:custGeom>
              <a:avLst/>
              <a:gdLst/>
              <a:ahLst/>
              <a:cxnLst/>
              <a:rect l="l" t="t" r="r" b="b"/>
              <a:pathLst>
                <a:path w="162560" h="157479">
                  <a:moveTo>
                    <a:pt x="151549" y="41910"/>
                  </a:moveTo>
                  <a:lnTo>
                    <a:pt x="21564" y="41910"/>
                  </a:lnTo>
                  <a:lnTo>
                    <a:pt x="21564" y="7620"/>
                  </a:lnTo>
                  <a:lnTo>
                    <a:pt x="149618" y="7620"/>
                  </a:lnTo>
                  <a:lnTo>
                    <a:pt x="149618" y="0"/>
                  </a:lnTo>
                  <a:lnTo>
                    <a:pt x="13487" y="0"/>
                  </a:lnTo>
                  <a:lnTo>
                    <a:pt x="13487" y="7620"/>
                  </a:lnTo>
                  <a:lnTo>
                    <a:pt x="13487" y="41910"/>
                  </a:lnTo>
                  <a:lnTo>
                    <a:pt x="13487" y="48260"/>
                  </a:lnTo>
                  <a:lnTo>
                    <a:pt x="151549" y="48260"/>
                  </a:lnTo>
                  <a:lnTo>
                    <a:pt x="151549" y="41910"/>
                  </a:lnTo>
                  <a:close/>
                </a:path>
                <a:path w="162560" h="157479">
                  <a:moveTo>
                    <a:pt x="153670" y="149860"/>
                  </a:moveTo>
                  <a:lnTo>
                    <a:pt x="20612" y="149860"/>
                  </a:lnTo>
                  <a:lnTo>
                    <a:pt x="20612" y="129540"/>
                  </a:lnTo>
                  <a:lnTo>
                    <a:pt x="149999" y="129540"/>
                  </a:lnTo>
                  <a:lnTo>
                    <a:pt x="149999" y="123190"/>
                  </a:lnTo>
                  <a:lnTo>
                    <a:pt x="149999" y="104140"/>
                  </a:lnTo>
                  <a:lnTo>
                    <a:pt x="149999" y="96520"/>
                  </a:lnTo>
                  <a:lnTo>
                    <a:pt x="12331" y="96520"/>
                  </a:lnTo>
                  <a:lnTo>
                    <a:pt x="12331" y="104140"/>
                  </a:lnTo>
                  <a:lnTo>
                    <a:pt x="142113" y="104140"/>
                  </a:lnTo>
                  <a:lnTo>
                    <a:pt x="142113" y="123190"/>
                  </a:lnTo>
                  <a:lnTo>
                    <a:pt x="12712" y="123190"/>
                  </a:lnTo>
                  <a:lnTo>
                    <a:pt x="12712" y="129540"/>
                  </a:lnTo>
                  <a:lnTo>
                    <a:pt x="12712" y="149860"/>
                  </a:lnTo>
                  <a:lnTo>
                    <a:pt x="12712" y="157480"/>
                  </a:lnTo>
                  <a:lnTo>
                    <a:pt x="153670" y="157480"/>
                  </a:lnTo>
                  <a:lnTo>
                    <a:pt x="153670" y="149860"/>
                  </a:lnTo>
                  <a:close/>
                </a:path>
                <a:path w="162560" h="157479">
                  <a:moveTo>
                    <a:pt x="162521" y="68986"/>
                  </a:moveTo>
                  <a:lnTo>
                    <a:pt x="0" y="68986"/>
                  </a:lnTo>
                  <a:lnTo>
                    <a:pt x="0" y="76492"/>
                  </a:lnTo>
                  <a:lnTo>
                    <a:pt x="162521" y="76492"/>
                  </a:lnTo>
                  <a:lnTo>
                    <a:pt x="162521" y="6898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6" name="object 376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5506999" y="8840552"/>
              <a:ext cx="149809" cy="164444"/>
            </a:xfrm>
            <a:prstGeom prst="rect">
              <a:avLst/>
            </a:prstGeom>
          </p:spPr>
        </p:pic>
        <p:pic>
          <p:nvPicPr>
            <p:cNvPr id="377" name="object 377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5693202" y="8840552"/>
              <a:ext cx="148846" cy="164444"/>
            </a:xfrm>
            <a:prstGeom prst="rect">
              <a:avLst/>
            </a:prstGeom>
          </p:spPr>
        </p:pic>
      </p:grpSp>
      <p:grpSp>
        <p:nvGrpSpPr>
          <p:cNvPr id="378" name="object 378" descr=""/>
          <p:cNvGrpSpPr/>
          <p:nvPr/>
        </p:nvGrpSpPr>
        <p:grpSpPr>
          <a:xfrm>
            <a:off x="5935135" y="8840552"/>
            <a:ext cx="327025" cy="164465"/>
            <a:chOff x="5935135" y="8840552"/>
            <a:chExt cx="327025" cy="164465"/>
          </a:xfrm>
        </p:grpSpPr>
        <p:pic>
          <p:nvPicPr>
            <p:cNvPr id="379" name="object 379" descr="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5935135" y="8840552"/>
              <a:ext cx="162903" cy="163288"/>
            </a:xfrm>
            <a:prstGeom prst="rect">
              <a:avLst/>
            </a:prstGeom>
          </p:spPr>
        </p:pic>
        <p:pic>
          <p:nvPicPr>
            <p:cNvPr id="380" name="object 380" descr="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6121531" y="8840552"/>
              <a:ext cx="140566" cy="164444"/>
            </a:xfrm>
            <a:prstGeom prst="rect">
              <a:avLst/>
            </a:prstGeom>
          </p:spPr>
        </p:pic>
      </p:grpSp>
      <p:sp>
        <p:nvSpPr>
          <p:cNvPr id="381" name="object 381" descr=""/>
          <p:cNvSpPr/>
          <p:nvPr/>
        </p:nvSpPr>
        <p:spPr>
          <a:xfrm>
            <a:off x="6451778" y="8840558"/>
            <a:ext cx="53975" cy="164465"/>
          </a:xfrm>
          <a:custGeom>
            <a:avLst/>
            <a:gdLst/>
            <a:ahLst/>
            <a:cxnLst/>
            <a:rect l="l" t="t" r="r" b="b"/>
            <a:pathLst>
              <a:path w="53975" h="164465">
                <a:moveTo>
                  <a:pt x="53924" y="0"/>
                </a:moveTo>
                <a:lnTo>
                  <a:pt x="45834" y="0"/>
                </a:lnTo>
                <a:lnTo>
                  <a:pt x="45834" y="70916"/>
                </a:lnTo>
                <a:lnTo>
                  <a:pt x="8089" y="70916"/>
                </a:lnTo>
                <a:lnTo>
                  <a:pt x="8089" y="1066"/>
                </a:lnTo>
                <a:lnTo>
                  <a:pt x="0" y="1066"/>
                </a:lnTo>
                <a:lnTo>
                  <a:pt x="0" y="70916"/>
                </a:lnTo>
                <a:lnTo>
                  <a:pt x="0" y="78536"/>
                </a:lnTo>
                <a:lnTo>
                  <a:pt x="0" y="161086"/>
                </a:lnTo>
                <a:lnTo>
                  <a:pt x="8089" y="161086"/>
                </a:lnTo>
                <a:lnTo>
                  <a:pt x="8089" y="78536"/>
                </a:lnTo>
                <a:lnTo>
                  <a:pt x="45834" y="78536"/>
                </a:lnTo>
                <a:lnTo>
                  <a:pt x="45834" y="164439"/>
                </a:lnTo>
                <a:lnTo>
                  <a:pt x="53924" y="164439"/>
                </a:lnTo>
                <a:lnTo>
                  <a:pt x="53924" y="78536"/>
                </a:lnTo>
                <a:lnTo>
                  <a:pt x="53924" y="78371"/>
                </a:lnTo>
                <a:lnTo>
                  <a:pt x="53924" y="71056"/>
                </a:lnTo>
                <a:lnTo>
                  <a:pt x="53924" y="70916"/>
                </a:lnTo>
                <a:lnTo>
                  <a:pt x="53924" y="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 descr=""/>
          <p:cNvSpPr/>
          <p:nvPr/>
        </p:nvSpPr>
        <p:spPr>
          <a:xfrm>
            <a:off x="6358775" y="8846337"/>
            <a:ext cx="67310" cy="147955"/>
          </a:xfrm>
          <a:custGeom>
            <a:avLst/>
            <a:gdLst/>
            <a:ahLst/>
            <a:cxnLst/>
            <a:rect l="l" t="t" r="r" b="b"/>
            <a:pathLst>
              <a:path w="67310" h="147954">
                <a:moveTo>
                  <a:pt x="67005" y="63868"/>
                </a:moveTo>
                <a:lnTo>
                  <a:pt x="8089" y="63868"/>
                </a:lnTo>
                <a:lnTo>
                  <a:pt x="8089" y="368"/>
                </a:lnTo>
                <a:lnTo>
                  <a:pt x="0" y="368"/>
                </a:lnTo>
                <a:lnTo>
                  <a:pt x="0" y="63868"/>
                </a:lnTo>
                <a:lnTo>
                  <a:pt x="0" y="71488"/>
                </a:lnTo>
                <a:lnTo>
                  <a:pt x="0" y="140068"/>
                </a:lnTo>
                <a:lnTo>
                  <a:pt x="0" y="147688"/>
                </a:lnTo>
                <a:lnTo>
                  <a:pt x="67005" y="147688"/>
                </a:lnTo>
                <a:lnTo>
                  <a:pt x="67005" y="140068"/>
                </a:lnTo>
                <a:lnTo>
                  <a:pt x="8089" y="140068"/>
                </a:lnTo>
                <a:lnTo>
                  <a:pt x="8089" y="71488"/>
                </a:lnTo>
                <a:lnTo>
                  <a:pt x="58915" y="71488"/>
                </a:lnTo>
                <a:lnTo>
                  <a:pt x="58915" y="139598"/>
                </a:lnTo>
                <a:lnTo>
                  <a:pt x="67005" y="139598"/>
                </a:lnTo>
                <a:lnTo>
                  <a:pt x="67005" y="71488"/>
                </a:lnTo>
                <a:lnTo>
                  <a:pt x="67005" y="71247"/>
                </a:lnTo>
                <a:lnTo>
                  <a:pt x="67005" y="63868"/>
                </a:lnTo>
                <a:close/>
              </a:path>
              <a:path w="67310" h="147954">
                <a:moveTo>
                  <a:pt x="67005" y="0"/>
                </a:moveTo>
                <a:lnTo>
                  <a:pt x="58915" y="0"/>
                </a:lnTo>
                <a:lnTo>
                  <a:pt x="58915" y="63728"/>
                </a:lnTo>
                <a:lnTo>
                  <a:pt x="67005" y="63728"/>
                </a:lnTo>
                <a:lnTo>
                  <a:pt x="67005" y="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3" name="object 383" descr=""/>
          <p:cNvGrpSpPr/>
          <p:nvPr/>
        </p:nvGrpSpPr>
        <p:grpSpPr>
          <a:xfrm>
            <a:off x="4337682" y="9273614"/>
            <a:ext cx="347980" cy="168910"/>
            <a:chOff x="4337682" y="9273614"/>
            <a:chExt cx="347980" cy="168910"/>
          </a:xfrm>
        </p:grpSpPr>
        <p:pic>
          <p:nvPicPr>
            <p:cNvPr id="384" name="object 384" descr="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4337682" y="9274962"/>
              <a:ext cx="162518" cy="159630"/>
            </a:xfrm>
            <a:prstGeom prst="rect">
              <a:avLst/>
            </a:prstGeom>
          </p:spPr>
        </p:pic>
        <p:pic>
          <p:nvPicPr>
            <p:cNvPr id="385" name="object 38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22922" y="9273614"/>
              <a:ext cx="162518" cy="168487"/>
            </a:xfrm>
            <a:prstGeom prst="rect">
              <a:avLst/>
            </a:prstGeom>
          </p:spPr>
        </p:pic>
      </p:grpSp>
      <p:grpSp>
        <p:nvGrpSpPr>
          <p:cNvPr id="386" name="object 386" descr=""/>
          <p:cNvGrpSpPr/>
          <p:nvPr/>
        </p:nvGrpSpPr>
        <p:grpSpPr>
          <a:xfrm>
            <a:off x="4766248" y="9273806"/>
            <a:ext cx="517525" cy="164465"/>
            <a:chOff x="4766248" y="9273806"/>
            <a:chExt cx="517525" cy="164465"/>
          </a:xfrm>
        </p:grpSpPr>
        <p:pic>
          <p:nvPicPr>
            <p:cNvPr id="387" name="object 387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766248" y="9273806"/>
              <a:ext cx="159244" cy="160592"/>
            </a:xfrm>
            <a:prstGeom prst="rect">
              <a:avLst/>
            </a:prstGeom>
          </p:spPr>
        </p:pic>
        <p:pic>
          <p:nvPicPr>
            <p:cNvPr id="388" name="object 38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55339" y="9273806"/>
              <a:ext cx="142685" cy="164444"/>
            </a:xfrm>
            <a:prstGeom prst="rect">
              <a:avLst/>
            </a:prstGeom>
          </p:spPr>
        </p:pic>
        <p:pic>
          <p:nvPicPr>
            <p:cNvPr id="389" name="object 389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135188" y="9273806"/>
              <a:ext cx="148076" cy="164444"/>
            </a:xfrm>
            <a:prstGeom prst="rect">
              <a:avLst/>
            </a:prstGeom>
          </p:spPr>
        </p:pic>
      </p:grpSp>
      <p:grpSp>
        <p:nvGrpSpPr>
          <p:cNvPr id="390" name="object 390" descr=""/>
          <p:cNvGrpSpPr/>
          <p:nvPr/>
        </p:nvGrpSpPr>
        <p:grpSpPr>
          <a:xfrm>
            <a:off x="5371659" y="9273806"/>
            <a:ext cx="574040" cy="164465"/>
            <a:chOff x="5371659" y="9273806"/>
            <a:chExt cx="574040" cy="164465"/>
          </a:xfrm>
        </p:grpSpPr>
        <p:pic>
          <p:nvPicPr>
            <p:cNvPr id="391" name="object 391" descr="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5371659" y="9277465"/>
              <a:ext cx="162518" cy="160785"/>
            </a:xfrm>
            <a:prstGeom prst="rect">
              <a:avLst/>
            </a:prstGeom>
          </p:spPr>
        </p:pic>
        <p:pic>
          <p:nvPicPr>
            <p:cNvPr id="392" name="object 392" descr="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559402" y="9273806"/>
              <a:ext cx="168102" cy="160592"/>
            </a:xfrm>
            <a:prstGeom prst="rect">
              <a:avLst/>
            </a:prstGeom>
          </p:spPr>
        </p:pic>
        <p:pic>
          <p:nvPicPr>
            <p:cNvPr id="393" name="object 393" descr="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5751767" y="9273806"/>
              <a:ext cx="193905" cy="164444"/>
            </a:xfrm>
            <a:prstGeom prst="rect">
              <a:avLst/>
            </a:prstGeom>
          </p:spPr>
        </p:pic>
      </p:grpSp>
      <p:grpSp>
        <p:nvGrpSpPr>
          <p:cNvPr id="394" name="object 394" descr=""/>
          <p:cNvGrpSpPr/>
          <p:nvPr/>
        </p:nvGrpSpPr>
        <p:grpSpPr>
          <a:xfrm>
            <a:off x="3717165" y="2285676"/>
            <a:ext cx="313690" cy="261620"/>
            <a:chOff x="3717165" y="2285676"/>
            <a:chExt cx="313690" cy="261620"/>
          </a:xfrm>
        </p:grpSpPr>
        <p:sp>
          <p:nvSpPr>
            <p:cNvPr id="395" name="object 395" descr=""/>
            <p:cNvSpPr/>
            <p:nvPr/>
          </p:nvSpPr>
          <p:spPr>
            <a:xfrm>
              <a:off x="3717165" y="2285676"/>
              <a:ext cx="190500" cy="261620"/>
            </a:xfrm>
            <a:custGeom>
              <a:avLst/>
              <a:gdLst/>
              <a:ahLst/>
              <a:cxnLst/>
              <a:rect l="l" t="t" r="r" b="b"/>
              <a:pathLst>
                <a:path w="190500" h="261619">
                  <a:moveTo>
                    <a:pt x="95094" y="261205"/>
                  </a:moveTo>
                  <a:lnTo>
                    <a:pt x="57348" y="253038"/>
                  </a:lnTo>
                  <a:lnTo>
                    <a:pt x="27202" y="228554"/>
                  </a:lnTo>
                  <a:lnTo>
                    <a:pt x="7229" y="187784"/>
                  </a:lnTo>
                  <a:lnTo>
                    <a:pt x="0" y="130755"/>
                  </a:lnTo>
                  <a:lnTo>
                    <a:pt x="7229" y="73549"/>
                  </a:lnTo>
                  <a:lnTo>
                    <a:pt x="27202" y="32688"/>
                  </a:lnTo>
                  <a:lnTo>
                    <a:pt x="57348" y="8172"/>
                  </a:lnTo>
                  <a:lnTo>
                    <a:pt x="95094" y="0"/>
                  </a:lnTo>
                  <a:lnTo>
                    <a:pt x="132841" y="8172"/>
                  </a:lnTo>
                  <a:lnTo>
                    <a:pt x="162986" y="32688"/>
                  </a:lnTo>
                  <a:lnTo>
                    <a:pt x="170696" y="48461"/>
                  </a:lnTo>
                  <a:lnTo>
                    <a:pt x="95094" y="48461"/>
                  </a:lnTo>
                  <a:lnTo>
                    <a:pt x="78140" y="53347"/>
                  </a:lnTo>
                  <a:lnTo>
                    <a:pt x="64615" y="68349"/>
                  </a:lnTo>
                  <a:lnTo>
                    <a:pt x="55662" y="93980"/>
                  </a:lnTo>
                  <a:lnTo>
                    <a:pt x="52423" y="130755"/>
                  </a:lnTo>
                  <a:lnTo>
                    <a:pt x="55662" y="167353"/>
                  </a:lnTo>
                  <a:lnTo>
                    <a:pt x="64615" y="192894"/>
                  </a:lnTo>
                  <a:lnTo>
                    <a:pt x="78140" y="207862"/>
                  </a:lnTo>
                  <a:lnTo>
                    <a:pt x="95094" y="212743"/>
                  </a:lnTo>
                  <a:lnTo>
                    <a:pt x="170732" y="212743"/>
                  </a:lnTo>
                  <a:lnTo>
                    <a:pt x="162986" y="228554"/>
                  </a:lnTo>
                  <a:lnTo>
                    <a:pt x="132841" y="253038"/>
                  </a:lnTo>
                  <a:lnTo>
                    <a:pt x="95094" y="261205"/>
                  </a:lnTo>
                  <a:close/>
                </a:path>
                <a:path w="190500" h="261619">
                  <a:moveTo>
                    <a:pt x="170732" y="212743"/>
                  </a:moveTo>
                  <a:lnTo>
                    <a:pt x="95094" y="212743"/>
                  </a:lnTo>
                  <a:lnTo>
                    <a:pt x="112048" y="207862"/>
                  </a:lnTo>
                  <a:lnTo>
                    <a:pt x="125573" y="192894"/>
                  </a:lnTo>
                  <a:lnTo>
                    <a:pt x="134526" y="167353"/>
                  </a:lnTo>
                  <a:lnTo>
                    <a:pt x="137765" y="130755"/>
                  </a:lnTo>
                  <a:lnTo>
                    <a:pt x="134526" y="93980"/>
                  </a:lnTo>
                  <a:lnTo>
                    <a:pt x="125573" y="68349"/>
                  </a:lnTo>
                  <a:lnTo>
                    <a:pt x="112048" y="53347"/>
                  </a:lnTo>
                  <a:lnTo>
                    <a:pt x="95094" y="48461"/>
                  </a:lnTo>
                  <a:lnTo>
                    <a:pt x="170696" y="48461"/>
                  </a:lnTo>
                  <a:lnTo>
                    <a:pt x="182960" y="73549"/>
                  </a:lnTo>
                  <a:lnTo>
                    <a:pt x="190189" y="130755"/>
                  </a:lnTo>
                  <a:lnTo>
                    <a:pt x="182960" y="187784"/>
                  </a:lnTo>
                  <a:lnTo>
                    <a:pt x="170732" y="212743"/>
                  </a:lnTo>
                  <a:close/>
                </a:path>
              </a:pathLst>
            </a:custGeom>
            <a:solidFill>
              <a:srgbClr val="276A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6" name="object 396" descr="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3931737" y="2292680"/>
              <a:ext cx="99056" cy="247650"/>
            </a:xfrm>
            <a:prstGeom prst="rect">
              <a:avLst/>
            </a:prstGeom>
          </p:spPr>
        </p:pic>
      </p:grpSp>
      <p:grpSp>
        <p:nvGrpSpPr>
          <p:cNvPr id="397" name="object 397" descr=""/>
          <p:cNvGrpSpPr/>
          <p:nvPr/>
        </p:nvGrpSpPr>
        <p:grpSpPr>
          <a:xfrm>
            <a:off x="3528210" y="7019304"/>
            <a:ext cx="409575" cy="261620"/>
            <a:chOff x="3528210" y="7019304"/>
            <a:chExt cx="409575" cy="261620"/>
          </a:xfrm>
        </p:grpSpPr>
        <p:sp>
          <p:nvSpPr>
            <p:cNvPr id="398" name="object 398" descr=""/>
            <p:cNvSpPr/>
            <p:nvPr/>
          </p:nvSpPr>
          <p:spPr>
            <a:xfrm>
              <a:off x="3528210" y="7019304"/>
              <a:ext cx="190500" cy="261620"/>
            </a:xfrm>
            <a:custGeom>
              <a:avLst/>
              <a:gdLst/>
              <a:ahLst/>
              <a:cxnLst/>
              <a:rect l="l" t="t" r="r" b="b"/>
              <a:pathLst>
                <a:path w="190500" h="261620">
                  <a:moveTo>
                    <a:pt x="95094" y="261205"/>
                  </a:moveTo>
                  <a:lnTo>
                    <a:pt x="57348" y="253038"/>
                  </a:lnTo>
                  <a:lnTo>
                    <a:pt x="27202" y="228554"/>
                  </a:lnTo>
                  <a:lnTo>
                    <a:pt x="7229" y="187784"/>
                  </a:lnTo>
                  <a:lnTo>
                    <a:pt x="0" y="130755"/>
                  </a:lnTo>
                  <a:lnTo>
                    <a:pt x="7229" y="73549"/>
                  </a:lnTo>
                  <a:lnTo>
                    <a:pt x="27202" y="32688"/>
                  </a:lnTo>
                  <a:lnTo>
                    <a:pt x="57348" y="8172"/>
                  </a:lnTo>
                  <a:lnTo>
                    <a:pt x="95094" y="0"/>
                  </a:lnTo>
                  <a:lnTo>
                    <a:pt x="132841" y="8172"/>
                  </a:lnTo>
                  <a:lnTo>
                    <a:pt x="162986" y="32688"/>
                  </a:lnTo>
                  <a:lnTo>
                    <a:pt x="170696" y="48461"/>
                  </a:lnTo>
                  <a:lnTo>
                    <a:pt x="95094" y="48461"/>
                  </a:lnTo>
                  <a:lnTo>
                    <a:pt x="78140" y="53347"/>
                  </a:lnTo>
                  <a:lnTo>
                    <a:pt x="64615" y="68349"/>
                  </a:lnTo>
                  <a:lnTo>
                    <a:pt x="55662" y="93980"/>
                  </a:lnTo>
                  <a:lnTo>
                    <a:pt x="52423" y="130755"/>
                  </a:lnTo>
                  <a:lnTo>
                    <a:pt x="55662" y="167353"/>
                  </a:lnTo>
                  <a:lnTo>
                    <a:pt x="64615" y="192894"/>
                  </a:lnTo>
                  <a:lnTo>
                    <a:pt x="78140" y="207862"/>
                  </a:lnTo>
                  <a:lnTo>
                    <a:pt x="95094" y="212743"/>
                  </a:lnTo>
                  <a:lnTo>
                    <a:pt x="170732" y="212743"/>
                  </a:lnTo>
                  <a:lnTo>
                    <a:pt x="162986" y="228554"/>
                  </a:lnTo>
                  <a:lnTo>
                    <a:pt x="132841" y="253038"/>
                  </a:lnTo>
                  <a:lnTo>
                    <a:pt x="95094" y="261205"/>
                  </a:lnTo>
                  <a:close/>
                </a:path>
                <a:path w="190500" h="261620">
                  <a:moveTo>
                    <a:pt x="170732" y="212743"/>
                  </a:moveTo>
                  <a:lnTo>
                    <a:pt x="95094" y="212743"/>
                  </a:lnTo>
                  <a:lnTo>
                    <a:pt x="112048" y="207862"/>
                  </a:lnTo>
                  <a:lnTo>
                    <a:pt x="125573" y="192894"/>
                  </a:lnTo>
                  <a:lnTo>
                    <a:pt x="134526" y="167353"/>
                  </a:lnTo>
                  <a:lnTo>
                    <a:pt x="137765" y="130755"/>
                  </a:lnTo>
                  <a:lnTo>
                    <a:pt x="134526" y="93980"/>
                  </a:lnTo>
                  <a:lnTo>
                    <a:pt x="125573" y="68349"/>
                  </a:lnTo>
                  <a:lnTo>
                    <a:pt x="112048" y="53347"/>
                  </a:lnTo>
                  <a:lnTo>
                    <a:pt x="95094" y="48461"/>
                  </a:lnTo>
                  <a:lnTo>
                    <a:pt x="170696" y="48461"/>
                  </a:lnTo>
                  <a:lnTo>
                    <a:pt x="182960" y="73549"/>
                  </a:lnTo>
                  <a:lnTo>
                    <a:pt x="190189" y="130755"/>
                  </a:lnTo>
                  <a:lnTo>
                    <a:pt x="182960" y="187784"/>
                  </a:lnTo>
                  <a:lnTo>
                    <a:pt x="170732" y="212743"/>
                  </a:lnTo>
                  <a:close/>
                </a:path>
              </a:pathLst>
            </a:custGeom>
            <a:solidFill>
              <a:srgbClr val="276A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9" name="object 399" descr="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3740953" y="7026010"/>
              <a:ext cx="196589" cy="248404"/>
            </a:xfrm>
            <a:prstGeom prst="rect">
              <a:avLst/>
            </a:prstGeom>
          </p:spPr>
        </p:pic>
      </p:grpSp>
      <p:sp>
        <p:nvSpPr>
          <p:cNvPr id="400" name="object 400" descr=""/>
          <p:cNvSpPr/>
          <p:nvPr/>
        </p:nvSpPr>
        <p:spPr>
          <a:xfrm>
            <a:off x="8387474" y="2307005"/>
            <a:ext cx="397510" cy="261620"/>
          </a:xfrm>
          <a:custGeom>
            <a:avLst/>
            <a:gdLst/>
            <a:ahLst/>
            <a:cxnLst/>
            <a:rect l="l" t="t" r="r" b="b"/>
            <a:pathLst>
              <a:path w="397509" h="261619">
                <a:moveTo>
                  <a:pt x="190182" y="130759"/>
                </a:moveTo>
                <a:lnTo>
                  <a:pt x="182956" y="73545"/>
                </a:lnTo>
                <a:lnTo>
                  <a:pt x="170688" y="48463"/>
                </a:lnTo>
                <a:lnTo>
                  <a:pt x="162979" y="32689"/>
                </a:lnTo>
                <a:lnTo>
                  <a:pt x="137756" y="12179"/>
                </a:lnTo>
                <a:lnTo>
                  <a:pt x="137756" y="130759"/>
                </a:lnTo>
                <a:lnTo>
                  <a:pt x="134518" y="167360"/>
                </a:lnTo>
                <a:lnTo>
                  <a:pt x="125564" y="192900"/>
                </a:lnTo>
                <a:lnTo>
                  <a:pt x="112052" y="207860"/>
                </a:lnTo>
                <a:lnTo>
                  <a:pt x="95097" y="212750"/>
                </a:lnTo>
                <a:lnTo>
                  <a:pt x="78143" y="207860"/>
                </a:lnTo>
                <a:lnTo>
                  <a:pt x="64617" y="192900"/>
                </a:lnTo>
                <a:lnTo>
                  <a:pt x="55664" y="167360"/>
                </a:lnTo>
                <a:lnTo>
                  <a:pt x="52425" y="130759"/>
                </a:lnTo>
                <a:lnTo>
                  <a:pt x="55664" y="93980"/>
                </a:lnTo>
                <a:lnTo>
                  <a:pt x="64617" y="68351"/>
                </a:lnTo>
                <a:lnTo>
                  <a:pt x="78143" y="53352"/>
                </a:lnTo>
                <a:lnTo>
                  <a:pt x="95097" y="48463"/>
                </a:lnTo>
                <a:lnTo>
                  <a:pt x="112052" y="53352"/>
                </a:lnTo>
                <a:lnTo>
                  <a:pt x="125564" y="68351"/>
                </a:lnTo>
                <a:lnTo>
                  <a:pt x="134518" y="93980"/>
                </a:lnTo>
                <a:lnTo>
                  <a:pt x="137756" y="130759"/>
                </a:lnTo>
                <a:lnTo>
                  <a:pt x="137756" y="12179"/>
                </a:lnTo>
                <a:lnTo>
                  <a:pt x="132842" y="8178"/>
                </a:lnTo>
                <a:lnTo>
                  <a:pt x="95097" y="0"/>
                </a:lnTo>
                <a:lnTo>
                  <a:pt x="57340" y="8178"/>
                </a:lnTo>
                <a:lnTo>
                  <a:pt x="27203" y="32689"/>
                </a:lnTo>
                <a:lnTo>
                  <a:pt x="7226" y="73545"/>
                </a:lnTo>
                <a:lnTo>
                  <a:pt x="0" y="130759"/>
                </a:lnTo>
                <a:lnTo>
                  <a:pt x="7226" y="187782"/>
                </a:lnTo>
                <a:lnTo>
                  <a:pt x="27203" y="228549"/>
                </a:lnTo>
                <a:lnTo>
                  <a:pt x="57340" y="253034"/>
                </a:lnTo>
                <a:lnTo>
                  <a:pt x="95097" y="261200"/>
                </a:lnTo>
                <a:lnTo>
                  <a:pt x="132842" y="253034"/>
                </a:lnTo>
                <a:lnTo>
                  <a:pt x="162979" y="228549"/>
                </a:lnTo>
                <a:lnTo>
                  <a:pt x="170726" y="212750"/>
                </a:lnTo>
                <a:lnTo>
                  <a:pt x="182956" y="187782"/>
                </a:lnTo>
                <a:lnTo>
                  <a:pt x="190182" y="130759"/>
                </a:lnTo>
                <a:close/>
              </a:path>
              <a:path w="397509" h="261619">
                <a:moveTo>
                  <a:pt x="397141" y="208178"/>
                </a:moveTo>
                <a:lnTo>
                  <a:pt x="300520" y="208178"/>
                </a:lnTo>
                <a:lnTo>
                  <a:pt x="336181" y="171297"/>
                </a:lnTo>
                <a:lnTo>
                  <a:pt x="363334" y="141338"/>
                </a:lnTo>
                <a:lnTo>
                  <a:pt x="380568" y="117462"/>
                </a:lnTo>
                <a:lnTo>
                  <a:pt x="389623" y="97180"/>
                </a:lnTo>
                <a:lnTo>
                  <a:pt x="392264" y="78028"/>
                </a:lnTo>
                <a:lnTo>
                  <a:pt x="386245" y="46799"/>
                </a:lnTo>
                <a:lnTo>
                  <a:pt x="368833" y="22098"/>
                </a:lnTo>
                <a:lnTo>
                  <a:pt x="340956" y="5854"/>
                </a:lnTo>
                <a:lnTo>
                  <a:pt x="303568" y="0"/>
                </a:lnTo>
                <a:lnTo>
                  <a:pt x="267500" y="6477"/>
                </a:lnTo>
                <a:lnTo>
                  <a:pt x="239255" y="24384"/>
                </a:lnTo>
                <a:lnTo>
                  <a:pt x="220853" y="51435"/>
                </a:lnTo>
                <a:lnTo>
                  <a:pt x="214261" y="85344"/>
                </a:lnTo>
                <a:lnTo>
                  <a:pt x="268820" y="85344"/>
                </a:lnTo>
                <a:lnTo>
                  <a:pt x="271081" y="71564"/>
                </a:lnTo>
                <a:lnTo>
                  <a:pt x="277736" y="59664"/>
                </a:lnTo>
                <a:lnTo>
                  <a:pt x="288620" y="51308"/>
                </a:lnTo>
                <a:lnTo>
                  <a:pt x="303568" y="48158"/>
                </a:lnTo>
                <a:lnTo>
                  <a:pt x="319062" y="50342"/>
                </a:lnTo>
                <a:lnTo>
                  <a:pt x="329666" y="56540"/>
                </a:lnTo>
                <a:lnTo>
                  <a:pt x="335762" y="66154"/>
                </a:lnTo>
                <a:lnTo>
                  <a:pt x="337705" y="78638"/>
                </a:lnTo>
                <a:lnTo>
                  <a:pt x="336143" y="89750"/>
                </a:lnTo>
                <a:lnTo>
                  <a:pt x="330466" y="102831"/>
                </a:lnTo>
                <a:lnTo>
                  <a:pt x="319189" y="119049"/>
                </a:lnTo>
                <a:lnTo>
                  <a:pt x="300824" y="139598"/>
                </a:lnTo>
                <a:lnTo>
                  <a:pt x="219443" y="223405"/>
                </a:lnTo>
                <a:lnTo>
                  <a:pt x="219443" y="255104"/>
                </a:lnTo>
                <a:lnTo>
                  <a:pt x="397141" y="255104"/>
                </a:lnTo>
                <a:lnTo>
                  <a:pt x="397141" y="208178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 descr=""/>
          <p:cNvSpPr/>
          <p:nvPr/>
        </p:nvSpPr>
        <p:spPr>
          <a:xfrm>
            <a:off x="8534540" y="7019314"/>
            <a:ext cx="396875" cy="261620"/>
          </a:xfrm>
          <a:custGeom>
            <a:avLst/>
            <a:gdLst/>
            <a:ahLst/>
            <a:cxnLst/>
            <a:rect l="l" t="t" r="r" b="b"/>
            <a:pathLst>
              <a:path w="396875" h="261620">
                <a:moveTo>
                  <a:pt x="190195" y="130746"/>
                </a:moveTo>
                <a:lnTo>
                  <a:pt x="182956" y="73545"/>
                </a:lnTo>
                <a:lnTo>
                  <a:pt x="170700" y="48463"/>
                </a:lnTo>
                <a:lnTo>
                  <a:pt x="162991" y="32689"/>
                </a:lnTo>
                <a:lnTo>
                  <a:pt x="137769" y="12179"/>
                </a:lnTo>
                <a:lnTo>
                  <a:pt x="137769" y="130746"/>
                </a:lnTo>
                <a:lnTo>
                  <a:pt x="134531" y="167347"/>
                </a:lnTo>
                <a:lnTo>
                  <a:pt x="125577" y="192887"/>
                </a:lnTo>
                <a:lnTo>
                  <a:pt x="112052" y="207860"/>
                </a:lnTo>
                <a:lnTo>
                  <a:pt x="95097" y="212737"/>
                </a:lnTo>
                <a:lnTo>
                  <a:pt x="78143" y="207860"/>
                </a:lnTo>
                <a:lnTo>
                  <a:pt x="64617" y="192887"/>
                </a:lnTo>
                <a:lnTo>
                  <a:pt x="55664" y="167347"/>
                </a:lnTo>
                <a:lnTo>
                  <a:pt x="52425" y="130746"/>
                </a:lnTo>
                <a:lnTo>
                  <a:pt x="55664" y="93980"/>
                </a:lnTo>
                <a:lnTo>
                  <a:pt x="64617" y="68338"/>
                </a:lnTo>
                <a:lnTo>
                  <a:pt x="78143" y="53340"/>
                </a:lnTo>
                <a:lnTo>
                  <a:pt x="95097" y="48463"/>
                </a:lnTo>
                <a:lnTo>
                  <a:pt x="112052" y="53340"/>
                </a:lnTo>
                <a:lnTo>
                  <a:pt x="125577" y="68338"/>
                </a:lnTo>
                <a:lnTo>
                  <a:pt x="134531" y="93980"/>
                </a:lnTo>
                <a:lnTo>
                  <a:pt x="137769" y="130746"/>
                </a:lnTo>
                <a:lnTo>
                  <a:pt x="137769" y="12179"/>
                </a:lnTo>
                <a:lnTo>
                  <a:pt x="132842" y="8166"/>
                </a:lnTo>
                <a:lnTo>
                  <a:pt x="95097" y="0"/>
                </a:lnTo>
                <a:lnTo>
                  <a:pt x="57353" y="8166"/>
                </a:lnTo>
                <a:lnTo>
                  <a:pt x="27203" y="32689"/>
                </a:lnTo>
                <a:lnTo>
                  <a:pt x="7226" y="73545"/>
                </a:lnTo>
                <a:lnTo>
                  <a:pt x="0" y="130746"/>
                </a:lnTo>
                <a:lnTo>
                  <a:pt x="7226" y="187782"/>
                </a:lnTo>
                <a:lnTo>
                  <a:pt x="27203" y="228549"/>
                </a:lnTo>
                <a:lnTo>
                  <a:pt x="57353" y="253034"/>
                </a:lnTo>
                <a:lnTo>
                  <a:pt x="95097" y="261200"/>
                </a:lnTo>
                <a:lnTo>
                  <a:pt x="132842" y="253034"/>
                </a:lnTo>
                <a:lnTo>
                  <a:pt x="162991" y="228549"/>
                </a:lnTo>
                <a:lnTo>
                  <a:pt x="170726" y="212737"/>
                </a:lnTo>
                <a:lnTo>
                  <a:pt x="182956" y="187782"/>
                </a:lnTo>
                <a:lnTo>
                  <a:pt x="190195" y="130746"/>
                </a:lnTo>
                <a:close/>
              </a:path>
              <a:path w="396875" h="261620">
                <a:moveTo>
                  <a:pt x="396532" y="174332"/>
                </a:moveTo>
                <a:lnTo>
                  <a:pt x="390626" y="138950"/>
                </a:lnTo>
                <a:lnTo>
                  <a:pt x="373976" y="112496"/>
                </a:lnTo>
                <a:lnTo>
                  <a:pt x="348183" y="95948"/>
                </a:lnTo>
                <a:lnTo>
                  <a:pt x="314845" y="90208"/>
                </a:lnTo>
                <a:lnTo>
                  <a:pt x="303428" y="90932"/>
                </a:lnTo>
                <a:lnTo>
                  <a:pt x="292938" y="92989"/>
                </a:lnTo>
                <a:lnTo>
                  <a:pt x="283425" y="96253"/>
                </a:lnTo>
                <a:lnTo>
                  <a:pt x="274916" y="100571"/>
                </a:lnTo>
                <a:lnTo>
                  <a:pt x="277660" y="53949"/>
                </a:lnTo>
                <a:lnTo>
                  <a:pt x="384340" y="53949"/>
                </a:lnTo>
                <a:lnTo>
                  <a:pt x="384340" y="6705"/>
                </a:lnTo>
                <a:lnTo>
                  <a:pt x="227368" y="6705"/>
                </a:lnTo>
                <a:lnTo>
                  <a:pt x="220052" y="151777"/>
                </a:lnTo>
                <a:lnTo>
                  <a:pt x="270344" y="151777"/>
                </a:lnTo>
                <a:lnTo>
                  <a:pt x="276212" y="145300"/>
                </a:lnTo>
                <a:lnTo>
                  <a:pt x="283870" y="139966"/>
                </a:lnTo>
                <a:lnTo>
                  <a:pt x="293535" y="136347"/>
                </a:lnTo>
                <a:lnTo>
                  <a:pt x="305396" y="135013"/>
                </a:lnTo>
                <a:lnTo>
                  <a:pt x="321233" y="137909"/>
                </a:lnTo>
                <a:lnTo>
                  <a:pt x="332905" y="145986"/>
                </a:lnTo>
                <a:lnTo>
                  <a:pt x="340118" y="158419"/>
                </a:lnTo>
                <a:lnTo>
                  <a:pt x="342582" y="174332"/>
                </a:lnTo>
                <a:lnTo>
                  <a:pt x="340093" y="190169"/>
                </a:lnTo>
                <a:lnTo>
                  <a:pt x="332905" y="202717"/>
                </a:lnTo>
                <a:lnTo>
                  <a:pt x="321500" y="210985"/>
                </a:lnTo>
                <a:lnTo>
                  <a:pt x="306311" y="213956"/>
                </a:lnTo>
                <a:lnTo>
                  <a:pt x="291299" y="211836"/>
                </a:lnTo>
                <a:lnTo>
                  <a:pt x="280403" y="205689"/>
                </a:lnTo>
                <a:lnTo>
                  <a:pt x="273392" y="195834"/>
                </a:lnTo>
                <a:lnTo>
                  <a:pt x="270040" y="182562"/>
                </a:lnTo>
                <a:lnTo>
                  <a:pt x="215480" y="182562"/>
                </a:lnTo>
                <a:lnTo>
                  <a:pt x="223761" y="214985"/>
                </a:lnTo>
                <a:lnTo>
                  <a:pt x="242150" y="239674"/>
                </a:lnTo>
                <a:lnTo>
                  <a:pt x="269925" y="255384"/>
                </a:lnTo>
                <a:lnTo>
                  <a:pt x="306311" y="260896"/>
                </a:lnTo>
                <a:lnTo>
                  <a:pt x="342011" y="254749"/>
                </a:lnTo>
                <a:lnTo>
                  <a:pt x="370624" y="237274"/>
                </a:lnTo>
                <a:lnTo>
                  <a:pt x="389636" y="209981"/>
                </a:lnTo>
                <a:lnTo>
                  <a:pt x="396532" y="174332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 descr=""/>
          <p:cNvSpPr/>
          <p:nvPr/>
        </p:nvSpPr>
        <p:spPr>
          <a:xfrm>
            <a:off x="13082359" y="2356129"/>
            <a:ext cx="398780" cy="261620"/>
          </a:xfrm>
          <a:custGeom>
            <a:avLst/>
            <a:gdLst/>
            <a:ahLst/>
            <a:cxnLst/>
            <a:rect l="l" t="t" r="r" b="b"/>
            <a:pathLst>
              <a:path w="398780" h="261619">
                <a:moveTo>
                  <a:pt x="190195" y="130746"/>
                </a:moveTo>
                <a:lnTo>
                  <a:pt x="182956" y="73545"/>
                </a:lnTo>
                <a:lnTo>
                  <a:pt x="170700" y="48463"/>
                </a:lnTo>
                <a:lnTo>
                  <a:pt x="162991" y="32689"/>
                </a:lnTo>
                <a:lnTo>
                  <a:pt x="137769" y="12179"/>
                </a:lnTo>
                <a:lnTo>
                  <a:pt x="137769" y="130746"/>
                </a:lnTo>
                <a:lnTo>
                  <a:pt x="134531" y="167347"/>
                </a:lnTo>
                <a:lnTo>
                  <a:pt x="125577" y="192887"/>
                </a:lnTo>
                <a:lnTo>
                  <a:pt x="112052" y="207860"/>
                </a:lnTo>
                <a:lnTo>
                  <a:pt x="95097" y="212737"/>
                </a:lnTo>
                <a:lnTo>
                  <a:pt x="78143" y="207860"/>
                </a:lnTo>
                <a:lnTo>
                  <a:pt x="64617" y="192887"/>
                </a:lnTo>
                <a:lnTo>
                  <a:pt x="55664" y="167347"/>
                </a:lnTo>
                <a:lnTo>
                  <a:pt x="52425" y="130746"/>
                </a:lnTo>
                <a:lnTo>
                  <a:pt x="55664" y="93980"/>
                </a:lnTo>
                <a:lnTo>
                  <a:pt x="64617" y="68351"/>
                </a:lnTo>
                <a:lnTo>
                  <a:pt x="78143" y="53340"/>
                </a:lnTo>
                <a:lnTo>
                  <a:pt x="95097" y="48463"/>
                </a:lnTo>
                <a:lnTo>
                  <a:pt x="112052" y="53340"/>
                </a:lnTo>
                <a:lnTo>
                  <a:pt x="125577" y="68351"/>
                </a:lnTo>
                <a:lnTo>
                  <a:pt x="134531" y="93980"/>
                </a:lnTo>
                <a:lnTo>
                  <a:pt x="137769" y="130746"/>
                </a:lnTo>
                <a:lnTo>
                  <a:pt x="137769" y="12179"/>
                </a:lnTo>
                <a:lnTo>
                  <a:pt x="132842" y="8166"/>
                </a:lnTo>
                <a:lnTo>
                  <a:pt x="95097" y="0"/>
                </a:lnTo>
                <a:lnTo>
                  <a:pt x="57353" y="8166"/>
                </a:lnTo>
                <a:lnTo>
                  <a:pt x="27203" y="32689"/>
                </a:lnTo>
                <a:lnTo>
                  <a:pt x="7226" y="73545"/>
                </a:lnTo>
                <a:lnTo>
                  <a:pt x="0" y="130746"/>
                </a:lnTo>
                <a:lnTo>
                  <a:pt x="7226" y="187782"/>
                </a:lnTo>
                <a:lnTo>
                  <a:pt x="27203" y="228549"/>
                </a:lnTo>
                <a:lnTo>
                  <a:pt x="57353" y="253034"/>
                </a:lnTo>
                <a:lnTo>
                  <a:pt x="95097" y="261200"/>
                </a:lnTo>
                <a:lnTo>
                  <a:pt x="132842" y="253034"/>
                </a:lnTo>
                <a:lnTo>
                  <a:pt x="162991" y="228549"/>
                </a:lnTo>
                <a:lnTo>
                  <a:pt x="170738" y="212737"/>
                </a:lnTo>
                <a:lnTo>
                  <a:pt x="182956" y="187782"/>
                </a:lnTo>
                <a:lnTo>
                  <a:pt x="190195" y="130746"/>
                </a:lnTo>
                <a:close/>
              </a:path>
              <a:path w="398780" h="261619">
                <a:moveTo>
                  <a:pt x="398665" y="183476"/>
                </a:moveTo>
                <a:lnTo>
                  <a:pt x="394309" y="161823"/>
                </a:lnTo>
                <a:lnTo>
                  <a:pt x="383006" y="145110"/>
                </a:lnTo>
                <a:lnTo>
                  <a:pt x="367423" y="133718"/>
                </a:lnTo>
                <a:lnTo>
                  <a:pt x="350202" y="128003"/>
                </a:lnTo>
                <a:lnTo>
                  <a:pt x="365467" y="122161"/>
                </a:lnTo>
                <a:lnTo>
                  <a:pt x="378853" y="110705"/>
                </a:lnTo>
                <a:lnTo>
                  <a:pt x="388353" y="94576"/>
                </a:lnTo>
                <a:lnTo>
                  <a:pt x="391960" y="74676"/>
                </a:lnTo>
                <a:lnTo>
                  <a:pt x="385584" y="44234"/>
                </a:lnTo>
                <a:lnTo>
                  <a:pt x="367690" y="20650"/>
                </a:lnTo>
                <a:lnTo>
                  <a:pt x="340144" y="5410"/>
                </a:lnTo>
                <a:lnTo>
                  <a:pt x="304787" y="0"/>
                </a:lnTo>
                <a:lnTo>
                  <a:pt x="269786" y="6070"/>
                </a:lnTo>
                <a:lnTo>
                  <a:pt x="242417" y="22974"/>
                </a:lnTo>
                <a:lnTo>
                  <a:pt x="224599" y="48729"/>
                </a:lnTo>
                <a:lnTo>
                  <a:pt x="218224" y="81368"/>
                </a:lnTo>
                <a:lnTo>
                  <a:pt x="272783" y="81368"/>
                </a:lnTo>
                <a:lnTo>
                  <a:pt x="274701" y="68440"/>
                </a:lnTo>
                <a:lnTo>
                  <a:pt x="280517" y="57226"/>
                </a:lnTo>
                <a:lnTo>
                  <a:pt x="290398" y="49314"/>
                </a:lnTo>
                <a:lnTo>
                  <a:pt x="304482" y="46329"/>
                </a:lnTo>
                <a:lnTo>
                  <a:pt x="318376" y="48374"/>
                </a:lnTo>
                <a:lnTo>
                  <a:pt x="328714" y="54254"/>
                </a:lnTo>
                <a:lnTo>
                  <a:pt x="335178" y="63550"/>
                </a:lnTo>
                <a:lnTo>
                  <a:pt x="337400" y="75895"/>
                </a:lnTo>
                <a:lnTo>
                  <a:pt x="334949" y="88722"/>
                </a:lnTo>
                <a:lnTo>
                  <a:pt x="327875" y="98513"/>
                </a:lnTo>
                <a:lnTo>
                  <a:pt x="316572" y="104775"/>
                </a:lnTo>
                <a:lnTo>
                  <a:pt x="301434" y="106972"/>
                </a:lnTo>
                <a:lnTo>
                  <a:pt x="276745" y="106972"/>
                </a:lnTo>
                <a:lnTo>
                  <a:pt x="276745" y="152082"/>
                </a:lnTo>
                <a:lnTo>
                  <a:pt x="301434" y="152082"/>
                </a:lnTo>
                <a:lnTo>
                  <a:pt x="319125" y="154127"/>
                </a:lnTo>
                <a:lnTo>
                  <a:pt x="332790" y="160159"/>
                </a:lnTo>
                <a:lnTo>
                  <a:pt x="341604" y="170091"/>
                </a:lnTo>
                <a:lnTo>
                  <a:pt x="344716" y="183781"/>
                </a:lnTo>
                <a:lnTo>
                  <a:pt x="341985" y="196303"/>
                </a:lnTo>
                <a:lnTo>
                  <a:pt x="334238" y="206032"/>
                </a:lnTo>
                <a:lnTo>
                  <a:pt x="322211" y="212331"/>
                </a:lnTo>
                <a:lnTo>
                  <a:pt x="306616" y="214566"/>
                </a:lnTo>
                <a:lnTo>
                  <a:pt x="291236" y="212407"/>
                </a:lnTo>
                <a:lnTo>
                  <a:pt x="279831" y="206146"/>
                </a:lnTo>
                <a:lnTo>
                  <a:pt x="272376" y="196176"/>
                </a:lnTo>
                <a:lnTo>
                  <a:pt x="268820" y="182867"/>
                </a:lnTo>
                <a:lnTo>
                  <a:pt x="214274" y="182867"/>
                </a:lnTo>
                <a:lnTo>
                  <a:pt x="222694" y="215303"/>
                </a:lnTo>
                <a:lnTo>
                  <a:pt x="241465" y="239979"/>
                </a:lnTo>
                <a:lnTo>
                  <a:pt x="269735" y="255689"/>
                </a:lnTo>
                <a:lnTo>
                  <a:pt x="306616" y="261200"/>
                </a:lnTo>
                <a:lnTo>
                  <a:pt x="342734" y="255790"/>
                </a:lnTo>
                <a:lnTo>
                  <a:pt x="371957" y="240284"/>
                </a:lnTo>
                <a:lnTo>
                  <a:pt x="391528" y="215811"/>
                </a:lnTo>
                <a:lnTo>
                  <a:pt x="398665" y="183476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 descr=""/>
          <p:cNvSpPr/>
          <p:nvPr/>
        </p:nvSpPr>
        <p:spPr>
          <a:xfrm>
            <a:off x="13223278" y="7058228"/>
            <a:ext cx="403860" cy="261620"/>
          </a:xfrm>
          <a:custGeom>
            <a:avLst/>
            <a:gdLst/>
            <a:ahLst/>
            <a:cxnLst/>
            <a:rect l="l" t="t" r="r" b="b"/>
            <a:pathLst>
              <a:path w="403859" h="261620">
                <a:moveTo>
                  <a:pt x="190182" y="130759"/>
                </a:moveTo>
                <a:lnTo>
                  <a:pt x="182956" y="73545"/>
                </a:lnTo>
                <a:lnTo>
                  <a:pt x="170688" y="48463"/>
                </a:lnTo>
                <a:lnTo>
                  <a:pt x="162979" y="32689"/>
                </a:lnTo>
                <a:lnTo>
                  <a:pt x="137756" y="12166"/>
                </a:lnTo>
                <a:lnTo>
                  <a:pt x="137756" y="130759"/>
                </a:lnTo>
                <a:lnTo>
                  <a:pt x="134518" y="167347"/>
                </a:lnTo>
                <a:lnTo>
                  <a:pt x="125564" y="192887"/>
                </a:lnTo>
                <a:lnTo>
                  <a:pt x="112052" y="207860"/>
                </a:lnTo>
                <a:lnTo>
                  <a:pt x="95097" y="212737"/>
                </a:lnTo>
                <a:lnTo>
                  <a:pt x="78143" y="207860"/>
                </a:lnTo>
                <a:lnTo>
                  <a:pt x="64617" y="192887"/>
                </a:lnTo>
                <a:lnTo>
                  <a:pt x="55664" y="167347"/>
                </a:lnTo>
                <a:lnTo>
                  <a:pt x="52425" y="130759"/>
                </a:lnTo>
                <a:lnTo>
                  <a:pt x="55664" y="93980"/>
                </a:lnTo>
                <a:lnTo>
                  <a:pt x="64617" y="68351"/>
                </a:lnTo>
                <a:lnTo>
                  <a:pt x="78143" y="53352"/>
                </a:lnTo>
                <a:lnTo>
                  <a:pt x="95097" y="48463"/>
                </a:lnTo>
                <a:lnTo>
                  <a:pt x="112052" y="53352"/>
                </a:lnTo>
                <a:lnTo>
                  <a:pt x="125564" y="68351"/>
                </a:lnTo>
                <a:lnTo>
                  <a:pt x="134518" y="93980"/>
                </a:lnTo>
                <a:lnTo>
                  <a:pt x="137756" y="130759"/>
                </a:lnTo>
                <a:lnTo>
                  <a:pt x="137756" y="12166"/>
                </a:lnTo>
                <a:lnTo>
                  <a:pt x="132842" y="8166"/>
                </a:lnTo>
                <a:lnTo>
                  <a:pt x="95097" y="0"/>
                </a:lnTo>
                <a:lnTo>
                  <a:pt x="57340" y="8166"/>
                </a:lnTo>
                <a:lnTo>
                  <a:pt x="27203" y="32689"/>
                </a:lnTo>
                <a:lnTo>
                  <a:pt x="7226" y="73545"/>
                </a:lnTo>
                <a:lnTo>
                  <a:pt x="0" y="130759"/>
                </a:lnTo>
                <a:lnTo>
                  <a:pt x="7226" y="187782"/>
                </a:lnTo>
                <a:lnTo>
                  <a:pt x="27203" y="228549"/>
                </a:lnTo>
                <a:lnTo>
                  <a:pt x="57340" y="253034"/>
                </a:lnTo>
                <a:lnTo>
                  <a:pt x="95097" y="261200"/>
                </a:lnTo>
                <a:lnTo>
                  <a:pt x="132842" y="253034"/>
                </a:lnTo>
                <a:lnTo>
                  <a:pt x="162979" y="228549"/>
                </a:lnTo>
                <a:lnTo>
                  <a:pt x="170726" y="212737"/>
                </a:lnTo>
                <a:lnTo>
                  <a:pt x="182956" y="187782"/>
                </a:lnTo>
                <a:lnTo>
                  <a:pt x="190182" y="130759"/>
                </a:lnTo>
                <a:close/>
              </a:path>
              <a:path w="403859" h="261620">
                <a:moveTo>
                  <a:pt x="403542" y="173723"/>
                </a:moveTo>
                <a:lnTo>
                  <a:pt x="396544" y="139369"/>
                </a:lnTo>
                <a:lnTo>
                  <a:pt x="393217" y="134721"/>
                </a:lnTo>
                <a:lnTo>
                  <a:pt x="377520" y="112814"/>
                </a:lnTo>
                <a:lnTo>
                  <a:pt x="349592" y="95808"/>
                </a:lnTo>
                <a:lnTo>
                  <a:pt x="349592" y="174332"/>
                </a:lnTo>
                <a:lnTo>
                  <a:pt x="346773" y="189915"/>
                </a:lnTo>
                <a:lnTo>
                  <a:pt x="338734" y="202488"/>
                </a:lnTo>
                <a:lnTo>
                  <a:pt x="326059" y="210896"/>
                </a:lnTo>
                <a:lnTo>
                  <a:pt x="309359" y="213956"/>
                </a:lnTo>
                <a:lnTo>
                  <a:pt x="292658" y="210896"/>
                </a:lnTo>
                <a:lnTo>
                  <a:pt x="279984" y="202488"/>
                </a:lnTo>
                <a:lnTo>
                  <a:pt x="271945" y="189915"/>
                </a:lnTo>
                <a:lnTo>
                  <a:pt x="269125" y="174332"/>
                </a:lnTo>
                <a:lnTo>
                  <a:pt x="271945" y="158762"/>
                </a:lnTo>
                <a:lnTo>
                  <a:pt x="279984" y="146189"/>
                </a:lnTo>
                <a:lnTo>
                  <a:pt x="292658" y="137782"/>
                </a:lnTo>
                <a:lnTo>
                  <a:pt x="309359" y="134721"/>
                </a:lnTo>
                <a:lnTo>
                  <a:pt x="326059" y="137782"/>
                </a:lnTo>
                <a:lnTo>
                  <a:pt x="338734" y="146189"/>
                </a:lnTo>
                <a:lnTo>
                  <a:pt x="346773" y="158762"/>
                </a:lnTo>
                <a:lnTo>
                  <a:pt x="349592" y="174332"/>
                </a:lnTo>
                <a:lnTo>
                  <a:pt x="349592" y="95808"/>
                </a:lnTo>
                <a:lnTo>
                  <a:pt x="349402" y="95681"/>
                </a:lnTo>
                <a:lnTo>
                  <a:pt x="322033" y="90830"/>
                </a:lnTo>
                <a:lnTo>
                  <a:pt x="315150" y="89611"/>
                </a:lnTo>
                <a:lnTo>
                  <a:pt x="312407" y="89611"/>
                </a:lnTo>
                <a:lnTo>
                  <a:pt x="309664" y="90220"/>
                </a:lnTo>
                <a:lnTo>
                  <a:pt x="308140" y="90830"/>
                </a:lnTo>
                <a:lnTo>
                  <a:pt x="364528" y="6705"/>
                </a:lnTo>
                <a:lnTo>
                  <a:pt x="301739" y="6705"/>
                </a:lnTo>
                <a:lnTo>
                  <a:pt x="237731" y="108204"/>
                </a:lnTo>
                <a:lnTo>
                  <a:pt x="228041" y="124866"/>
                </a:lnTo>
                <a:lnTo>
                  <a:pt x="220967" y="140779"/>
                </a:lnTo>
                <a:lnTo>
                  <a:pt x="216649" y="156845"/>
                </a:lnTo>
                <a:lnTo>
                  <a:pt x="215201" y="173723"/>
                </a:lnTo>
                <a:lnTo>
                  <a:pt x="215239" y="174332"/>
                </a:lnTo>
                <a:lnTo>
                  <a:pt x="222605" y="209981"/>
                </a:lnTo>
                <a:lnTo>
                  <a:pt x="242836" y="237350"/>
                </a:lnTo>
                <a:lnTo>
                  <a:pt x="272783" y="254787"/>
                </a:lnTo>
                <a:lnTo>
                  <a:pt x="309359" y="260896"/>
                </a:lnTo>
                <a:lnTo>
                  <a:pt x="346062" y="254431"/>
                </a:lnTo>
                <a:lnTo>
                  <a:pt x="375996" y="236397"/>
                </a:lnTo>
                <a:lnTo>
                  <a:pt x="392391" y="213956"/>
                </a:lnTo>
                <a:lnTo>
                  <a:pt x="396151" y="208826"/>
                </a:lnTo>
                <a:lnTo>
                  <a:pt x="403542" y="173723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 descr=""/>
          <p:cNvSpPr/>
          <p:nvPr/>
        </p:nvSpPr>
        <p:spPr>
          <a:xfrm>
            <a:off x="2973870" y="3323830"/>
            <a:ext cx="786765" cy="295910"/>
          </a:xfrm>
          <a:custGeom>
            <a:avLst/>
            <a:gdLst/>
            <a:ahLst/>
            <a:cxnLst/>
            <a:rect l="l" t="t" r="r" b="b"/>
            <a:pathLst>
              <a:path w="786764" h="295910">
                <a:moveTo>
                  <a:pt x="145884" y="11341"/>
                </a:moveTo>
                <a:lnTo>
                  <a:pt x="6743" y="11341"/>
                </a:lnTo>
                <a:lnTo>
                  <a:pt x="6743" y="50571"/>
                </a:lnTo>
                <a:lnTo>
                  <a:pt x="99606" y="50571"/>
                </a:lnTo>
                <a:lnTo>
                  <a:pt x="93179" y="82461"/>
                </a:lnTo>
                <a:lnTo>
                  <a:pt x="74396" y="106235"/>
                </a:lnTo>
                <a:lnTo>
                  <a:pt x="43319" y="122237"/>
                </a:lnTo>
                <a:lnTo>
                  <a:pt x="0" y="130873"/>
                </a:lnTo>
                <a:lnTo>
                  <a:pt x="0" y="170103"/>
                </a:lnTo>
                <a:lnTo>
                  <a:pt x="52120" y="161620"/>
                </a:lnTo>
                <a:lnTo>
                  <a:pt x="92925" y="144843"/>
                </a:lnTo>
                <a:lnTo>
                  <a:pt x="122250" y="118973"/>
                </a:lnTo>
                <a:lnTo>
                  <a:pt x="139954" y="83210"/>
                </a:lnTo>
                <a:lnTo>
                  <a:pt x="145884" y="36779"/>
                </a:lnTo>
                <a:lnTo>
                  <a:pt x="145884" y="11341"/>
                </a:lnTo>
                <a:close/>
              </a:path>
              <a:path w="786764" h="295910">
                <a:moveTo>
                  <a:pt x="237528" y="179298"/>
                </a:moveTo>
                <a:lnTo>
                  <a:pt x="191249" y="179298"/>
                </a:lnTo>
                <a:lnTo>
                  <a:pt x="191249" y="218528"/>
                </a:lnTo>
                <a:lnTo>
                  <a:pt x="191249" y="256222"/>
                </a:lnTo>
                <a:lnTo>
                  <a:pt x="69265" y="256222"/>
                </a:lnTo>
                <a:lnTo>
                  <a:pt x="69265" y="218528"/>
                </a:lnTo>
                <a:lnTo>
                  <a:pt x="191249" y="218528"/>
                </a:lnTo>
                <a:lnTo>
                  <a:pt x="191249" y="179298"/>
                </a:lnTo>
                <a:lnTo>
                  <a:pt x="22682" y="179298"/>
                </a:lnTo>
                <a:lnTo>
                  <a:pt x="22682" y="294233"/>
                </a:lnTo>
                <a:lnTo>
                  <a:pt x="237528" y="294233"/>
                </a:lnTo>
                <a:lnTo>
                  <a:pt x="237528" y="256222"/>
                </a:lnTo>
                <a:lnTo>
                  <a:pt x="237528" y="218528"/>
                </a:lnTo>
                <a:lnTo>
                  <a:pt x="237528" y="179298"/>
                </a:lnTo>
                <a:close/>
              </a:path>
              <a:path w="786764" h="295910">
                <a:moveTo>
                  <a:pt x="237528" y="8267"/>
                </a:moveTo>
                <a:lnTo>
                  <a:pt x="190944" y="8267"/>
                </a:lnTo>
                <a:lnTo>
                  <a:pt x="190944" y="166725"/>
                </a:lnTo>
                <a:lnTo>
                  <a:pt x="237528" y="166725"/>
                </a:lnTo>
                <a:lnTo>
                  <a:pt x="237528" y="8267"/>
                </a:lnTo>
                <a:close/>
              </a:path>
              <a:path w="786764" h="295910">
                <a:moveTo>
                  <a:pt x="433451" y="136385"/>
                </a:moveTo>
                <a:lnTo>
                  <a:pt x="391299" y="110299"/>
                </a:lnTo>
                <a:lnTo>
                  <a:pt x="375831" y="54546"/>
                </a:lnTo>
                <a:lnTo>
                  <a:pt x="375831" y="9804"/>
                </a:lnTo>
                <a:lnTo>
                  <a:pt x="329234" y="9804"/>
                </a:lnTo>
                <a:lnTo>
                  <a:pt x="329234" y="54546"/>
                </a:lnTo>
                <a:lnTo>
                  <a:pt x="325412" y="86614"/>
                </a:lnTo>
                <a:lnTo>
                  <a:pt x="314223" y="111099"/>
                </a:lnTo>
                <a:lnTo>
                  <a:pt x="296138" y="128689"/>
                </a:lnTo>
                <a:lnTo>
                  <a:pt x="271614" y="140068"/>
                </a:lnTo>
                <a:lnTo>
                  <a:pt x="271614" y="179908"/>
                </a:lnTo>
                <a:lnTo>
                  <a:pt x="296722" y="173240"/>
                </a:lnTo>
                <a:lnTo>
                  <a:pt x="319354" y="162941"/>
                </a:lnTo>
                <a:lnTo>
                  <a:pt x="338429" y="149694"/>
                </a:lnTo>
                <a:lnTo>
                  <a:pt x="352844" y="134239"/>
                </a:lnTo>
                <a:lnTo>
                  <a:pt x="367588" y="148958"/>
                </a:lnTo>
                <a:lnTo>
                  <a:pt x="386702" y="161404"/>
                </a:lnTo>
                <a:lnTo>
                  <a:pt x="409041" y="170916"/>
                </a:lnTo>
                <a:lnTo>
                  <a:pt x="433451" y="176847"/>
                </a:lnTo>
                <a:lnTo>
                  <a:pt x="433451" y="136385"/>
                </a:lnTo>
                <a:close/>
              </a:path>
              <a:path w="786764" h="295910">
                <a:moveTo>
                  <a:pt x="511911" y="8267"/>
                </a:moveTo>
                <a:lnTo>
                  <a:pt x="465328" y="8267"/>
                </a:lnTo>
                <a:lnTo>
                  <a:pt x="465328" y="206883"/>
                </a:lnTo>
                <a:lnTo>
                  <a:pt x="511911" y="206883"/>
                </a:lnTo>
                <a:lnTo>
                  <a:pt x="511911" y="8267"/>
                </a:lnTo>
                <a:close/>
              </a:path>
              <a:path w="786764" h="295910">
                <a:moveTo>
                  <a:pt x="516509" y="253771"/>
                </a:moveTo>
                <a:lnTo>
                  <a:pt x="343649" y="253771"/>
                </a:lnTo>
                <a:lnTo>
                  <a:pt x="343649" y="191858"/>
                </a:lnTo>
                <a:lnTo>
                  <a:pt x="297053" y="191858"/>
                </a:lnTo>
                <a:lnTo>
                  <a:pt x="297053" y="292696"/>
                </a:lnTo>
                <a:lnTo>
                  <a:pt x="516509" y="292696"/>
                </a:lnTo>
                <a:lnTo>
                  <a:pt x="516509" y="253771"/>
                </a:lnTo>
                <a:close/>
              </a:path>
              <a:path w="786764" h="295910">
                <a:moveTo>
                  <a:pt x="701395" y="127495"/>
                </a:moveTo>
                <a:lnTo>
                  <a:pt x="683310" y="88569"/>
                </a:lnTo>
                <a:lnTo>
                  <a:pt x="656640" y="75425"/>
                </a:lnTo>
                <a:lnTo>
                  <a:pt x="656640" y="121678"/>
                </a:lnTo>
                <a:lnTo>
                  <a:pt x="656640" y="133324"/>
                </a:lnTo>
                <a:lnTo>
                  <a:pt x="654189" y="137922"/>
                </a:lnTo>
                <a:lnTo>
                  <a:pt x="649897" y="141592"/>
                </a:lnTo>
                <a:lnTo>
                  <a:pt x="644690" y="145884"/>
                </a:lnTo>
                <a:lnTo>
                  <a:pt x="636727" y="148336"/>
                </a:lnTo>
                <a:lnTo>
                  <a:pt x="618337" y="148336"/>
                </a:lnTo>
                <a:lnTo>
                  <a:pt x="610362" y="145884"/>
                </a:lnTo>
                <a:lnTo>
                  <a:pt x="605155" y="141592"/>
                </a:lnTo>
                <a:lnTo>
                  <a:pt x="600862" y="137922"/>
                </a:lnTo>
                <a:lnTo>
                  <a:pt x="598411" y="133324"/>
                </a:lnTo>
                <a:lnTo>
                  <a:pt x="598411" y="121678"/>
                </a:lnTo>
                <a:lnTo>
                  <a:pt x="600862" y="117081"/>
                </a:lnTo>
                <a:lnTo>
                  <a:pt x="605155" y="113398"/>
                </a:lnTo>
                <a:lnTo>
                  <a:pt x="610362" y="109105"/>
                </a:lnTo>
                <a:lnTo>
                  <a:pt x="618337" y="106959"/>
                </a:lnTo>
                <a:lnTo>
                  <a:pt x="636727" y="106959"/>
                </a:lnTo>
                <a:lnTo>
                  <a:pt x="644690" y="109105"/>
                </a:lnTo>
                <a:lnTo>
                  <a:pt x="649897" y="113398"/>
                </a:lnTo>
                <a:lnTo>
                  <a:pt x="654189" y="117081"/>
                </a:lnTo>
                <a:lnTo>
                  <a:pt x="656640" y="121678"/>
                </a:lnTo>
                <a:lnTo>
                  <a:pt x="656640" y="75425"/>
                </a:lnTo>
                <a:lnTo>
                  <a:pt x="644093" y="72580"/>
                </a:lnTo>
                <a:lnTo>
                  <a:pt x="627532" y="71412"/>
                </a:lnTo>
                <a:lnTo>
                  <a:pt x="610971" y="72580"/>
                </a:lnTo>
                <a:lnTo>
                  <a:pt x="571741" y="88569"/>
                </a:lnTo>
                <a:lnTo>
                  <a:pt x="553656" y="127495"/>
                </a:lnTo>
                <a:lnTo>
                  <a:pt x="554888" y="139103"/>
                </a:lnTo>
                <a:lnTo>
                  <a:pt x="582790" y="173888"/>
                </a:lnTo>
                <a:lnTo>
                  <a:pt x="627532" y="183591"/>
                </a:lnTo>
                <a:lnTo>
                  <a:pt x="644093" y="182460"/>
                </a:lnTo>
                <a:lnTo>
                  <a:pt x="683310" y="166725"/>
                </a:lnTo>
                <a:lnTo>
                  <a:pt x="697014" y="148336"/>
                </a:lnTo>
                <a:lnTo>
                  <a:pt x="700163" y="139103"/>
                </a:lnTo>
                <a:lnTo>
                  <a:pt x="701395" y="127495"/>
                </a:lnTo>
                <a:close/>
              </a:path>
              <a:path w="786764" h="295910">
                <a:moveTo>
                  <a:pt x="705993" y="26352"/>
                </a:moveTo>
                <a:lnTo>
                  <a:pt x="651433" y="26352"/>
                </a:lnTo>
                <a:lnTo>
                  <a:pt x="651433" y="0"/>
                </a:lnTo>
                <a:lnTo>
                  <a:pt x="604850" y="0"/>
                </a:lnTo>
                <a:lnTo>
                  <a:pt x="604850" y="26352"/>
                </a:lnTo>
                <a:lnTo>
                  <a:pt x="546303" y="26352"/>
                </a:lnTo>
                <a:lnTo>
                  <a:pt x="546303" y="62826"/>
                </a:lnTo>
                <a:lnTo>
                  <a:pt x="705993" y="62826"/>
                </a:lnTo>
                <a:lnTo>
                  <a:pt x="705993" y="26352"/>
                </a:lnTo>
                <a:close/>
              </a:path>
              <a:path w="786764" h="295910">
                <a:moveTo>
                  <a:pt x="786295" y="195237"/>
                </a:moveTo>
                <a:lnTo>
                  <a:pt x="568071" y="195237"/>
                </a:lnTo>
                <a:lnTo>
                  <a:pt x="568071" y="234467"/>
                </a:lnTo>
                <a:lnTo>
                  <a:pt x="739698" y="234467"/>
                </a:lnTo>
                <a:lnTo>
                  <a:pt x="739698" y="295757"/>
                </a:lnTo>
                <a:lnTo>
                  <a:pt x="786295" y="295757"/>
                </a:lnTo>
                <a:lnTo>
                  <a:pt x="786295" y="195237"/>
                </a:lnTo>
                <a:close/>
              </a:path>
              <a:path w="786764" h="295910">
                <a:moveTo>
                  <a:pt x="786295" y="8267"/>
                </a:moveTo>
                <a:lnTo>
                  <a:pt x="739698" y="8267"/>
                </a:lnTo>
                <a:lnTo>
                  <a:pt x="739698" y="69265"/>
                </a:lnTo>
                <a:lnTo>
                  <a:pt x="705688" y="69265"/>
                </a:lnTo>
                <a:lnTo>
                  <a:pt x="705688" y="106349"/>
                </a:lnTo>
                <a:lnTo>
                  <a:pt x="739698" y="106349"/>
                </a:lnTo>
                <a:lnTo>
                  <a:pt x="739698" y="125958"/>
                </a:lnTo>
                <a:lnTo>
                  <a:pt x="705688" y="125958"/>
                </a:lnTo>
                <a:lnTo>
                  <a:pt x="705688" y="163055"/>
                </a:lnTo>
                <a:lnTo>
                  <a:pt x="739698" y="163055"/>
                </a:lnTo>
                <a:lnTo>
                  <a:pt x="739698" y="183896"/>
                </a:lnTo>
                <a:lnTo>
                  <a:pt x="786295" y="183896"/>
                </a:lnTo>
                <a:lnTo>
                  <a:pt x="786295" y="8267"/>
                </a:lnTo>
                <a:close/>
              </a:path>
            </a:pathLst>
          </a:custGeom>
          <a:solidFill>
            <a:srgbClr val="5EBC8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5" name="object 405" descr=""/>
          <p:cNvGrpSpPr/>
          <p:nvPr/>
        </p:nvGrpSpPr>
        <p:grpSpPr>
          <a:xfrm>
            <a:off x="3165996" y="3782498"/>
            <a:ext cx="431165" cy="225425"/>
            <a:chOff x="3165996" y="3782498"/>
            <a:chExt cx="431165" cy="225425"/>
          </a:xfrm>
        </p:grpSpPr>
        <p:pic>
          <p:nvPicPr>
            <p:cNvPr id="406" name="object 406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3165996" y="3786422"/>
              <a:ext cx="195180" cy="205724"/>
            </a:xfrm>
            <a:prstGeom prst="rect">
              <a:avLst/>
            </a:prstGeom>
          </p:spPr>
        </p:pic>
        <p:pic>
          <p:nvPicPr>
            <p:cNvPr id="407" name="object 407" descr="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3386124" y="3782498"/>
              <a:ext cx="210873" cy="224850"/>
            </a:xfrm>
            <a:prstGeom prst="rect">
              <a:avLst/>
            </a:prstGeom>
          </p:spPr>
        </p:pic>
      </p:grpSp>
      <p:grpSp>
        <p:nvGrpSpPr>
          <p:cNvPr id="408" name="object 408" descr=""/>
          <p:cNvGrpSpPr/>
          <p:nvPr/>
        </p:nvGrpSpPr>
        <p:grpSpPr>
          <a:xfrm>
            <a:off x="2582886" y="1553971"/>
            <a:ext cx="1586230" cy="1593215"/>
            <a:chOff x="2582886" y="1553971"/>
            <a:chExt cx="1586230" cy="1593215"/>
          </a:xfrm>
        </p:grpSpPr>
        <p:pic>
          <p:nvPicPr>
            <p:cNvPr id="409" name="object 409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2599133" y="1554332"/>
              <a:ext cx="1550193" cy="1556976"/>
            </a:xfrm>
            <a:prstGeom prst="rect">
              <a:avLst/>
            </a:prstGeom>
          </p:spPr>
        </p:pic>
        <p:pic>
          <p:nvPicPr>
            <p:cNvPr id="410" name="object 410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2599133" y="1553971"/>
              <a:ext cx="1550193" cy="1557337"/>
            </a:xfrm>
            <a:prstGeom prst="rect">
              <a:avLst/>
            </a:prstGeom>
          </p:spPr>
        </p:pic>
        <p:pic>
          <p:nvPicPr>
            <p:cNvPr id="411" name="object 411" descr="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2582886" y="1553971"/>
              <a:ext cx="1585912" cy="1593056"/>
            </a:xfrm>
            <a:prstGeom prst="rect">
              <a:avLst/>
            </a:prstGeom>
          </p:spPr>
        </p:pic>
      </p:grpSp>
      <p:pic>
        <p:nvPicPr>
          <p:cNvPr id="412" name="object 412" descr="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7453299" y="1532648"/>
            <a:ext cx="1550193" cy="1657348"/>
          </a:xfrm>
          <a:prstGeom prst="rect">
            <a:avLst/>
          </a:prstGeom>
        </p:spPr>
      </p:pic>
      <p:sp>
        <p:nvSpPr>
          <p:cNvPr id="413" name="object 413" descr=""/>
          <p:cNvSpPr/>
          <p:nvPr/>
        </p:nvSpPr>
        <p:spPr>
          <a:xfrm>
            <a:off x="7825461" y="3349370"/>
            <a:ext cx="793750" cy="290195"/>
          </a:xfrm>
          <a:custGeom>
            <a:avLst/>
            <a:gdLst/>
            <a:ahLst/>
            <a:cxnLst/>
            <a:rect l="l" t="t" r="r" b="b"/>
            <a:pathLst>
              <a:path w="793750" h="290195">
                <a:moveTo>
                  <a:pt x="163969" y="224040"/>
                </a:moveTo>
                <a:lnTo>
                  <a:pt x="140677" y="210337"/>
                </a:lnTo>
                <a:lnTo>
                  <a:pt x="139001" y="208407"/>
                </a:lnTo>
                <a:lnTo>
                  <a:pt x="122021" y="188874"/>
                </a:lnTo>
                <a:lnTo>
                  <a:pt x="109639" y="155384"/>
                </a:lnTo>
                <a:lnTo>
                  <a:pt x="105117" y="105435"/>
                </a:lnTo>
                <a:lnTo>
                  <a:pt x="105117" y="3060"/>
                </a:lnTo>
                <a:lnTo>
                  <a:pt x="58534" y="3060"/>
                </a:lnTo>
                <a:lnTo>
                  <a:pt x="58534" y="105435"/>
                </a:lnTo>
                <a:lnTo>
                  <a:pt x="54000" y="155346"/>
                </a:lnTo>
                <a:lnTo>
                  <a:pt x="41567" y="188988"/>
                </a:lnTo>
                <a:lnTo>
                  <a:pt x="22974" y="210464"/>
                </a:lnTo>
                <a:lnTo>
                  <a:pt x="0" y="224040"/>
                </a:lnTo>
                <a:lnTo>
                  <a:pt x="0" y="265112"/>
                </a:lnTo>
                <a:lnTo>
                  <a:pt x="25234" y="256641"/>
                </a:lnTo>
                <a:lnTo>
                  <a:pt x="48387" y="243776"/>
                </a:lnTo>
                <a:lnTo>
                  <a:pt x="67792" y="227406"/>
                </a:lnTo>
                <a:lnTo>
                  <a:pt x="81826" y="208407"/>
                </a:lnTo>
                <a:lnTo>
                  <a:pt x="96126" y="227266"/>
                </a:lnTo>
                <a:lnTo>
                  <a:pt x="115544" y="243662"/>
                </a:lnTo>
                <a:lnTo>
                  <a:pt x="138633" y="256603"/>
                </a:lnTo>
                <a:lnTo>
                  <a:pt x="163969" y="265112"/>
                </a:lnTo>
                <a:lnTo>
                  <a:pt x="163969" y="224040"/>
                </a:lnTo>
                <a:close/>
              </a:path>
              <a:path w="793750" h="290195">
                <a:moveTo>
                  <a:pt x="239979" y="0"/>
                </a:moveTo>
                <a:lnTo>
                  <a:pt x="193395" y="0"/>
                </a:lnTo>
                <a:lnTo>
                  <a:pt x="193395" y="96850"/>
                </a:lnTo>
                <a:lnTo>
                  <a:pt x="134239" y="96850"/>
                </a:lnTo>
                <a:lnTo>
                  <a:pt x="134239" y="136690"/>
                </a:lnTo>
                <a:lnTo>
                  <a:pt x="193395" y="136690"/>
                </a:lnTo>
                <a:lnTo>
                  <a:pt x="193395" y="282892"/>
                </a:lnTo>
                <a:lnTo>
                  <a:pt x="239979" y="282892"/>
                </a:lnTo>
                <a:lnTo>
                  <a:pt x="239979" y="0"/>
                </a:lnTo>
                <a:close/>
              </a:path>
              <a:path w="793750" h="290195">
                <a:moveTo>
                  <a:pt x="438658" y="116459"/>
                </a:moveTo>
                <a:lnTo>
                  <a:pt x="396328" y="94551"/>
                </a:lnTo>
                <a:lnTo>
                  <a:pt x="381342" y="42291"/>
                </a:lnTo>
                <a:lnTo>
                  <a:pt x="433451" y="42291"/>
                </a:lnTo>
                <a:lnTo>
                  <a:pt x="433451" y="3060"/>
                </a:lnTo>
                <a:lnTo>
                  <a:pt x="283883" y="3060"/>
                </a:lnTo>
                <a:lnTo>
                  <a:pt x="283883" y="42291"/>
                </a:lnTo>
                <a:lnTo>
                  <a:pt x="335368" y="42291"/>
                </a:lnTo>
                <a:lnTo>
                  <a:pt x="331546" y="73761"/>
                </a:lnTo>
                <a:lnTo>
                  <a:pt x="320421" y="96316"/>
                </a:lnTo>
                <a:lnTo>
                  <a:pt x="302526" y="111163"/>
                </a:lnTo>
                <a:lnTo>
                  <a:pt x="278358" y="119532"/>
                </a:lnTo>
                <a:lnTo>
                  <a:pt x="278358" y="159372"/>
                </a:lnTo>
                <a:lnTo>
                  <a:pt x="302298" y="153949"/>
                </a:lnTo>
                <a:lnTo>
                  <a:pt x="324561" y="144284"/>
                </a:lnTo>
                <a:lnTo>
                  <a:pt x="343954" y="131267"/>
                </a:lnTo>
                <a:lnTo>
                  <a:pt x="359270" y="115849"/>
                </a:lnTo>
                <a:lnTo>
                  <a:pt x="373875" y="130568"/>
                </a:lnTo>
                <a:lnTo>
                  <a:pt x="392645" y="142367"/>
                </a:lnTo>
                <a:lnTo>
                  <a:pt x="414578" y="150939"/>
                </a:lnTo>
                <a:lnTo>
                  <a:pt x="438658" y="156006"/>
                </a:lnTo>
                <a:lnTo>
                  <a:pt x="438658" y="116459"/>
                </a:lnTo>
                <a:close/>
              </a:path>
              <a:path w="793750" h="290195">
                <a:moveTo>
                  <a:pt x="514667" y="0"/>
                </a:moveTo>
                <a:lnTo>
                  <a:pt x="468083" y="0"/>
                </a:lnTo>
                <a:lnTo>
                  <a:pt x="468083" y="56997"/>
                </a:lnTo>
                <a:lnTo>
                  <a:pt x="417512" y="56997"/>
                </a:lnTo>
                <a:lnTo>
                  <a:pt x="417512" y="95618"/>
                </a:lnTo>
                <a:lnTo>
                  <a:pt x="468083" y="95618"/>
                </a:lnTo>
                <a:lnTo>
                  <a:pt x="468083" y="161213"/>
                </a:lnTo>
                <a:lnTo>
                  <a:pt x="514667" y="161213"/>
                </a:lnTo>
                <a:lnTo>
                  <a:pt x="514667" y="0"/>
                </a:lnTo>
                <a:close/>
              </a:path>
              <a:path w="793750" h="290195">
                <a:moveTo>
                  <a:pt x="521106" y="227114"/>
                </a:moveTo>
                <a:lnTo>
                  <a:pt x="506488" y="191770"/>
                </a:lnTo>
                <a:lnTo>
                  <a:pt x="474522" y="173659"/>
                </a:lnTo>
                <a:lnTo>
                  <a:pt x="474522" y="220980"/>
                </a:lnTo>
                <a:lnTo>
                  <a:pt x="474522" y="233540"/>
                </a:lnTo>
                <a:lnTo>
                  <a:pt x="425792" y="250253"/>
                </a:lnTo>
                <a:lnTo>
                  <a:pt x="408927" y="250710"/>
                </a:lnTo>
                <a:lnTo>
                  <a:pt x="391922" y="250253"/>
                </a:lnTo>
                <a:lnTo>
                  <a:pt x="352221" y="241211"/>
                </a:lnTo>
                <a:lnTo>
                  <a:pt x="343027" y="233540"/>
                </a:lnTo>
                <a:lnTo>
                  <a:pt x="343027" y="220980"/>
                </a:lnTo>
                <a:lnTo>
                  <a:pt x="391922" y="204000"/>
                </a:lnTo>
                <a:lnTo>
                  <a:pt x="408927" y="203504"/>
                </a:lnTo>
                <a:lnTo>
                  <a:pt x="425792" y="204000"/>
                </a:lnTo>
                <a:lnTo>
                  <a:pt x="465328" y="213004"/>
                </a:lnTo>
                <a:lnTo>
                  <a:pt x="474522" y="220980"/>
                </a:lnTo>
                <a:lnTo>
                  <a:pt x="474522" y="173659"/>
                </a:lnTo>
                <a:lnTo>
                  <a:pt x="456857" y="168795"/>
                </a:lnTo>
                <a:lnTo>
                  <a:pt x="433400" y="165569"/>
                </a:lnTo>
                <a:lnTo>
                  <a:pt x="408927" y="164579"/>
                </a:lnTo>
                <a:lnTo>
                  <a:pt x="384327" y="165569"/>
                </a:lnTo>
                <a:lnTo>
                  <a:pt x="339623" y="174663"/>
                </a:lnTo>
                <a:lnTo>
                  <a:pt x="303263" y="201676"/>
                </a:lnTo>
                <a:lnTo>
                  <a:pt x="296443" y="227114"/>
                </a:lnTo>
                <a:lnTo>
                  <a:pt x="298221" y="240804"/>
                </a:lnTo>
                <a:lnTo>
                  <a:pt x="321576" y="270941"/>
                </a:lnTo>
                <a:lnTo>
                  <a:pt x="360883" y="285572"/>
                </a:lnTo>
                <a:lnTo>
                  <a:pt x="408927" y="289636"/>
                </a:lnTo>
                <a:lnTo>
                  <a:pt x="433400" y="288696"/>
                </a:lnTo>
                <a:lnTo>
                  <a:pt x="478193" y="279806"/>
                </a:lnTo>
                <a:lnTo>
                  <a:pt x="514324" y="252590"/>
                </a:lnTo>
                <a:lnTo>
                  <a:pt x="519341" y="240804"/>
                </a:lnTo>
                <a:lnTo>
                  <a:pt x="521106" y="227114"/>
                </a:lnTo>
                <a:close/>
              </a:path>
              <a:path w="793750" h="290195">
                <a:moveTo>
                  <a:pt x="701090" y="3060"/>
                </a:moveTo>
                <a:lnTo>
                  <a:pt x="656640" y="3060"/>
                </a:lnTo>
                <a:lnTo>
                  <a:pt x="656640" y="50698"/>
                </a:lnTo>
                <a:lnTo>
                  <a:pt x="603008" y="50698"/>
                </a:lnTo>
                <a:lnTo>
                  <a:pt x="603008" y="2438"/>
                </a:lnTo>
                <a:lnTo>
                  <a:pt x="558253" y="2438"/>
                </a:lnTo>
                <a:lnTo>
                  <a:pt x="558253" y="50698"/>
                </a:lnTo>
                <a:lnTo>
                  <a:pt x="558253" y="88798"/>
                </a:lnTo>
                <a:lnTo>
                  <a:pt x="558253" y="128168"/>
                </a:lnTo>
                <a:lnTo>
                  <a:pt x="558253" y="167538"/>
                </a:lnTo>
                <a:lnTo>
                  <a:pt x="701090" y="167538"/>
                </a:lnTo>
                <a:lnTo>
                  <a:pt x="701090" y="128727"/>
                </a:lnTo>
                <a:lnTo>
                  <a:pt x="701090" y="128168"/>
                </a:lnTo>
                <a:lnTo>
                  <a:pt x="701090" y="89192"/>
                </a:lnTo>
                <a:lnTo>
                  <a:pt x="656640" y="89192"/>
                </a:lnTo>
                <a:lnTo>
                  <a:pt x="656640" y="128168"/>
                </a:lnTo>
                <a:lnTo>
                  <a:pt x="603008" y="128168"/>
                </a:lnTo>
                <a:lnTo>
                  <a:pt x="603008" y="88798"/>
                </a:lnTo>
                <a:lnTo>
                  <a:pt x="701090" y="88798"/>
                </a:lnTo>
                <a:lnTo>
                  <a:pt x="701090" y="50876"/>
                </a:lnTo>
                <a:lnTo>
                  <a:pt x="701090" y="50698"/>
                </a:lnTo>
                <a:lnTo>
                  <a:pt x="701090" y="3060"/>
                </a:lnTo>
                <a:close/>
              </a:path>
              <a:path w="793750" h="290195">
                <a:moveTo>
                  <a:pt x="789051" y="0"/>
                </a:moveTo>
                <a:lnTo>
                  <a:pt x="742467" y="0"/>
                </a:lnTo>
                <a:lnTo>
                  <a:pt x="742467" y="199529"/>
                </a:lnTo>
                <a:lnTo>
                  <a:pt x="789051" y="199529"/>
                </a:lnTo>
                <a:lnTo>
                  <a:pt x="789051" y="0"/>
                </a:lnTo>
                <a:close/>
              </a:path>
              <a:path w="793750" h="290195">
                <a:moveTo>
                  <a:pt x="793648" y="245008"/>
                </a:moveTo>
                <a:lnTo>
                  <a:pt x="620788" y="245008"/>
                </a:lnTo>
                <a:lnTo>
                  <a:pt x="620788" y="186588"/>
                </a:lnTo>
                <a:lnTo>
                  <a:pt x="574192" y="186588"/>
                </a:lnTo>
                <a:lnTo>
                  <a:pt x="574192" y="245008"/>
                </a:lnTo>
                <a:lnTo>
                  <a:pt x="574192" y="284378"/>
                </a:lnTo>
                <a:lnTo>
                  <a:pt x="793648" y="284378"/>
                </a:lnTo>
                <a:lnTo>
                  <a:pt x="793648" y="245008"/>
                </a:lnTo>
                <a:close/>
              </a:path>
            </a:pathLst>
          </a:custGeom>
          <a:solidFill>
            <a:srgbClr val="5EBC8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4" name="object 414" descr=""/>
          <p:cNvGrpSpPr/>
          <p:nvPr/>
        </p:nvGrpSpPr>
        <p:grpSpPr>
          <a:xfrm>
            <a:off x="8020163" y="3798533"/>
            <a:ext cx="408305" cy="223520"/>
            <a:chOff x="8020163" y="3798533"/>
            <a:chExt cx="408305" cy="223520"/>
          </a:xfrm>
        </p:grpSpPr>
        <p:pic>
          <p:nvPicPr>
            <p:cNvPr id="415" name="object 415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8020163" y="3803928"/>
              <a:ext cx="195180" cy="205724"/>
            </a:xfrm>
            <a:prstGeom prst="rect">
              <a:avLst/>
            </a:prstGeom>
          </p:spPr>
        </p:pic>
        <p:pic>
          <p:nvPicPr>
            <p:cNvPr id="416" name="object 416" descr="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8238574" y="3798533"/>
              <a:ext cx="189296" cy="223379"/>
            </a:xfrm>
            <a:prstGeom prst="rect">
              <a:avLst/>
            </a:prstGeom>
          </p:spPr>
        </p:pic>
      </p:grpSp>
      <p:sp>
        <p:nvSpPr>
          <p:cNvPr id="417" name="object 417" descr=""/>
          <p:cNvSpPr/>
          <p:nvPr/>
        </p:nvSpPr>
        <p:spPr>
          <a:xfrm>
            <a:off x="12533795" y="3347529"/>
            <a:ext cx="786765" cy="289560"/>
          </a:xfrm>
          <a:custGeom>
            <a:avLst/>
            <a:gdLst/>
            <a:ahLst/>
            <a:cxnLst/>
            <a:rect l="l" t="t" r="r" b="b"/>
            <a:pathLst>
              <a:path w="786765" h="289560">
                <a:moveTo>
                  <a:pt x="152628" y="83667"/>
                </a:moveTo>
                <a:lnTo>
                  <a:pt x="145770" y="43484"/>
                </a:lnTo>
                <a:lnTo>
                  <a:pt x="115925" y="8915"/>
                </a:lnTo>
                <a:lnTo>
                  <a:pt x="107581" y="5397"/>
                </a:lnTo>
                <a:lnTo>
                  <a:pt x="107581" y="83667"/>
                </a:lnTo>
                <a:lnTo>
                  <a:pt x="106845" y="95846"/>
                </a:lnTo>
                <a:lnTo>
                  <a:pt x="84899" y="128727"/>
                </a:lnTo>
                <a:lnTo>
                  <a:pt x="67729" y="128727"/>
                </a:lnTo>
                <a:lnTo>
                  <a:pt x="45783" y="95846"/>
                </a:lnTo>
                <a:lnTo>
                  <a:pt x="45046" y="83667"/>
                </a:lnTo>
                <a:lnTo>
                  <a:pt x="45783" y="71666"/>
                </a:lnTo>
                <a:lnTo>
                  <a:pt x="67729" y="38925"/>
                </a:lnTo>
                <a:lnTo>
                  <a:pt x="84899" y="38925"/>
                </a:lnTo>
                <a:lnTo>
                  <a:pt x="106845" y="71666"/>
                </a:lnTo>
                <a:lnTo>
                  <a:pt x="107581" y="83667"/>
                </a:lnTo>
                <a:lnTo>
                  <a:pt x="107581" y="5397"/>
                </a:lnTo>
                <a:lnTo>
                  <a:pt x="104165" y="3949"/>
                </a:lnTo>
                <a:lnTo>
                  <a:pt x="90970" y="977"/>
                </a:lnTo>
                <a:lnTo>
                  <a:pt x="76314" y="0"/>
                </a:lnTo>
                <a:lnTo>
                  <a:pt x="61607" y="977"/>
                </a:lnTo>
                <a:lnTo>
                  <a:pt x="26352" y="15938"/>
                </a:lnTo>
                <a:lnTo>
                  <a:pt x="1739" y="62014"/>
                </a:lnTo>
                <a:lnTo>
                  <a:pt x="0" y="83667"/>
                </a:lnTo>
                <a:lnTo>
                  <a:pt x="1739" y="105549"/>
                </a:lnTo>
                <a:lnTo>
                  <a:pt x="26352" y="151714"/>
                </a:lnTo>
                <a:lnTo>
                  <a:pt x="61607" y="166624"/>
                </a:lnTo>
                <a:lnTo>
                  <a:pt x="76314" y="167652"/>
                </a:lnTo>
                <a:lnTo>
                  <a:pt x="90970" y="166624"/>
                </a:lnTo>
                <a:lnTo>
                  <a:pt x="126276" y="151714"/>
                </a:lnTo>
                <a:lnTo>
                  <a:pt x="150888" y="105549"/>
                </a:lnTo>
                <a:lnTo>
                  <a:pt x="152628" y="83667"/>
                </a:lnTo>
                <a:close/>
              </a:path>
              <a:path w="786765" h="289560">
                <a:moveTo>
                  <a:pt x="235077" y="247345"/>
                </a:moveTo>
                <a:lnTo>
                  <a:pt x="65278" y="247345"/>
                </a:lnTo>
                <a:lnTo>
                  <a:pt x="65278" y="185115"/>
                </a:lnTo>
                <a:lnTo>
                  <a:pt x="18389" y="185115"/>
                </a:lnTo>
                <a:lnTo>
                  <a:pt x="18389" y="286270"/>
                </a:lnTo>
                <a:lnTo>
                  <a:pt x="235077" y="286270"/>
                </a:lnTo>
                <a:lnTo>
                  <a:pt x="235077" y="247345"/>
                </a:lnTo>
                <a:close/>
              </a:path>
              <a:path w="786765" h="289560">
                <a:moveTo>
                  <a:pt x="269405" y="74472"/>
                </a:moveTo>
                <a:lnTo>
                  <a:pt x="230479" y="74472"/>
                </a:lnTo>
                <a:lnTo>
                  <a:pt x="230479" y="1841"/>
                </a:lnTo>
                <a:lnTo>
                  <a:pt x="183896" y="1841"/>
                </a:lnTo>
                <a:lnTo>
                  <a:pt x="183896" y="200444"/>
                </a:lnTo>
                <a:lnTo>
                  <a:pt x="230479" y="200444"/>
                </a:lnTo>
                <a:lnTo>
                  <a:pt x="230479" y="114630"/>
                </a:lnTo>
                <a:lnTo>
                  <a:pt x="269405" y="114630"/>
                </a:lnTo>
                <a:lnTo>
                  <a:pt x="269405" y="74472"/>
                </a:lnTo>
                <a:close/>
              </a:path>
              <a:path w="786765" h="289560">
                <a:moveTo>
                  <a:pt x="512521" y="6743"/>
                </a:moveTo>
                <a:lnTo>
                  <a:pt x="286334" y="6743"/>
                </a:lnTo>
                <a:lnTo>
                  <a:pt x="286334" y="46278"/>
                </a:lnTo>
                <a:lnTo>
                  <a:pt x="465937" y="46278"/>
                </a:lnTo>
                <a:lnTo>
                  <a:pt x="465937" y="115849"/>
                </a:lnTo>
                <a:lnTo>
                  <a:pt x="465391" y="136613"/>
                </a:lnTo>
                <a:lnTo>
                  <a:pt x="463829" y="158038"/>
                </a:lnTo>
                <a:lnTo>
                  <a:pt x="461416" y="178828"/>
                </a:lnTo>
                <a:lnTo>
                  <a:pt x="458279" y="197688"/>
                </a:lnTo>
                <a:lnTo>
                  <a:pt x="504863" y="197688"/>
                </a:lnTo>
                <a:lnTo>
                  <a:pt x="508127" y="177482"/>
                </a:lnTo>
                <a:lnTo>
                  <a:pt x="510527" y="154851"/>
                </a:lnTo>
                <a:lnTo>
                  <a:pt x="512013" y="130962"/>
                </a:lnTo>
                <a:lnTo>
                  <a:pt x="512406" y="112788"/>
                </a:lnTo>
                <a:lnTo>
                  <a:pt x="512521" y="6743"/>
                </a:lnTo>
                <a:close/>
              </a:path>
              <a:path w="786765" h="289560">
                <a:moveTo>
                  <a:pt x="526618" y="233553"/>
                </a:moveTo>
                <a:lnTo>
                  <a:pt x="437743" y="233553"/>
                </a:lnTo>
                <a:lnTo>
                  <a:pt x="437743" y="112788"/>
                </a:lnTo>
                <a:lnTo>
                  <a:pt x="391769" y="112788"/>
                </a:lnTo>
                <a:lnTo>
                  <a:pt x="391769" y="233553"/>
                </a:lnTo>
                <a:lnTo>
                  <a:pt x="365709" y="233553"/>
                </a:lnTo>
                <a:lnTo>
                  <a:pt x="365709" y="112788"/>
                </a:lnTo>
                <a:lnTo>
                  <a:pt x="320052" y="112788"/>
                </a:lnTo>
                <a:lnTo>
                  <a:pt x="320052" y="233553"/>
                </a:lnTo>
                <a:lnTo>
                  <a:pt x="274066" y="233553"/>
                </a:lnTo>
                <a:lnTo>
                  <a:pt x="274066" y="273088"/>
                </a:lnTo>
                <a:lnTo>
                  <a:pt x="526618" y="273088"/>
                </a:lnTo>
                <a:lnTo>
                  <a:pt x="526618" y="233553"/>
                </a:lnTo>
                <a:close/>
              </a:path>
              <a:path w="786765" h="289560">
                <a:moveTo>
                  <a:pt x="708139" y="120751"/>
                </a:moveTo>
                <a:lnTo>
                  <a:pt x="666115" y="94932"/>
                </a:lnTo>
                <a:lnTo>
                  <a:pt x="650557" y="40449"/>
                </a:lnTo>
                <a:lnTo>
                  <a:pt x="650519" y="3365"/>
                </a:lnTo>
                <a:lnTo>
                  <a:pt x="603923" y="3365"/>
                </a:lnTo>
                <a:lnTo>
                  <a:pt x="603923" y="40449"/>
                </a:lnTo>
                <a:lnTo>
                  <a:pt x="600011" y="72059"/>
                </a:lnTo>
                <a:lnTo>
                  <a:pt x="588683" y="96088"/>
                </a:lnTo>
                <a:lnTo>
                  <a:pt x="570572" y="113207"/>
                </a:lnTo>
                <a:lnTo>
                  <a:pt x="546303" y="124129"/>
                </a:lnTo>
                <a:lnTo>
                  <a:pt x="546303" y="163969"/>
                </a:lnTo>
                <a:lnTo>
                  <a:pt x="571284" y="157543"/>
                </a:lnTo>
                <a:lnTo>
                  <a:pt x="593928" y="147459"/>
                </a:lnTo>
                <a:lnTo>
                  <a:pt x="613067" y="134454"/>
                </a:lnTo>
                <a:lnTo>
                  <a:pt x="627532" y="119227"/>
                </a:lnTo>
                <a:lnTo>
                  <a:pt x="642327" y="133705"/>
                </a:lnTo>
                <a:lnTo>
                  <a:pt x="661517" y="145923"/>
                </a:lnTo>
                <a:lnTo>
                  <a:pt x="683856" y="155219"/>
                </a:lnTo>
                <a:lnTo>
                  <a:pt x="708139" y="160909"/>
                </a:lnTo>
                <a:lnTo>
                  <a:pt x="708139" y="120751"/>
                </a:lnTo>
                <a:close/>
              </a:path>
              <a:path w="786765" h="289560">
                <a:moveTo>
                  <a:pt x="786599" y="179298"/>
                </a:moveTo>
                <a:lnTo>
                  <a:pt x="568375" y="179298"/>
                </a:lnTo>
                <a:lnTo>
                  <a:pt x="568375" y="218528"/>
                </a:lnTo>
                <a:lnTo>
                  <a:pt x="740016" y="218528"/>
                </a:lnTo>
                <a:lnTo>
                  <a:pt x="740016" y="289331"/>
                </a:lnTo>
                <a:lnTo>
                  <a:pt x="786599" y="289331"/>
                </a:lnTo>
                <a:lnTo>
                  <a:pt x="786599" y="179298"/>
                </a:lnTo>
                <a:close/>
              </a:path>
              <a:path w="786765" h="289560">
                <a:moveTo>
                  <a:pt x="786599" y="1841"/>
                </a:moveTo>
                <a:lnTo>
                  <a:pt x="740016" y="1841"/>
                </a:lnTo>
                <a:lnTo>
                  <a:pt x="740016" y="46278"/>
                </a:lnTo>
                <a:lnTo>
                  <a:pt x="685457" y="46278"/>
                </a:lnTo>
                <a:lnTo>
                  <a:pt x="685457" y="85813"/>
                </a:lnTo>
                <a:lnTo>
                  <a:pt x="740016" y="85813"/>
                </a:lnTo>
                <a:lnTo>
                  <a:pt x="740016" y="166725"/>
                </a:lnTo>
                <a:lnTo>
                  <a:pt x="786599" y="166725"/>
                </a:lnTo>
                <a:lnTo>
                  <a:pt x="786599" y="1841"/>
                </a:lnTo>
                <a:close/>
              </a:path>
            </a:pathLst>
          </a:custGeom>
          <a:solidFill>
            <a:srgbClr val="5EBC8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8" name="object 418" descr=""/>
          <p:cNvGrpSpPr/>
          <p:nvPr/>
        </p:nvGrpSpPr>
        <p:grpSpPr>
          <a:xfrm>
            <a:off x="12726048" y="3798533"/>
            <a:ext cx="408305" cy="223520"/>
            <a:chOff x="12726048" y="3798533"/>
            <a:chExt cx="408305" cy="223520"/>
          </a:xfrm>
        </p:grpSpPr>
        <p:pic>
          <p:nvPicPr>
            <p:cNvPr id="419" name="object 419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2726048" y="3803928"/>
              <a:ext cx="195180" cy="205724"/>
            </a:xfrm>
            <a:prstGeom prst="rect">
              <a:avLst/>
            </a:prstGeom>
          </p:spPr>
        </p:pic>
        <p:pic>
          <p:nvPicPr>
            <p:cNvPr id="420" name="object 420" descr="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12944460" y="3798533"/>
              <a:ext cx="189296" cy="223379"/>
            </a:xfrm>
            <a:prstGeom prst="rect">
              <a:avLst/>
            </a:prstGeom>
          </p:spPr>
        </p:pic>
      </p:grpSp>
      <p:grpSp>
        <p:nvGrpSpPr>
          <p:cNvPr id="421" name="object 421" descr=""/>
          <p:cNvGrpSpPr/>
          <p:nvPr/>
        </p:nvGrpSpPr>
        <p:grpSpPr>
          <a:xfrm>
            <a:off x="12104837" y="1532648"/>
            <a:ext cx="1624330" cy="1714500"/>
            <a:chOff x="12104837" y="1532648"/>
            <a:chExt cx="1624330" cy="1714500"/>
          </a:xfrm>
        </p:grpSpPr>
        <p:pic>
          <p:nvPicPr>
            <p:cNvPr id="422" name="object 422" descr="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12159184" y="1571829"/>
              <a:ext cx="1550193" cy="1556976"/>
            </a:xfrm>
            <a:prstGeom prst="rect">
              <a:avLst/>
            </a:prstGeom>
          </p:spPr>
        </p:pic>
        <p:pic>
          <p:nvPicPr>
            <p:cNvPr id="423" name="object 423" descr="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12159184" y="1571468"/>
              <a:ext cx="1550193" cy="1557337"/>
            </a:xfrm>
            <a:prstGeom prst="rect">
              <a:avLst/>
            </a:prstGeom>
          </p:spPr>
        </p:pic>
        <p:pic>
          <p:nvPicPr>
            <p:cNvPr id="424" name="object 424" descr="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12142937" y="1571468"/>
              <a:ext cx="1585912" cy="1593056"/>
            </a:xfrm>
            <a:prstGeom prst="rect">
              <a:avLst/>
            </a:prstGeom>
          </p:spPr>
        </p:pic>
        <p:pic>
          <p:nvPicPr>
            <p:cNvPr id="425" name="object 425" descr="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12104837" y="1532648"/>
              <a:ext cx="1621631" cy="1714500"/>
            </a:xfrm>
            <a:prstGeom prst="rect">
              <a:avLst/>
            </a:prstGeom>
          </p:spPr>
        </p:pic>
      </p:grpSp>
      <p:sp>
        <p:nvSpPr>
          <p:cNvPr id="426" name="object 426" descr=""/>
          <p:cNvSpPr/>
          <p:nvPr/>
        </p:nvSpPr>
        <p:spPr>
          <a:xfrm>
            <a:off x="2973743" y="7857693"/>
            <a:ext cx="793115" cy="299720"/>
          </a:xfrm>
          <a:custGeom>
            <a:avLst/>
            <a:gdLst/>
            <a:ahLst/>
            <a:cxnLst/>
            <a:rect l="l" t="t" r="r" b="b"/>
            <a:pathLst>
              <a:path w="793114" h="299720">
                <a:moveTo>
                  <a:pt x="152628" y="91643"/>
                </a:moveTo>
                <a:lnTo>
                  <a:pt x="145770" y="51460"/>
                </a:lnTo>
                <a:lnTo>
                  <a:pt x="115925" y="16891"/>
                </a:lnTo>
                <a:lnTo>
                  <a:pt x="107581" y="13360"/>
                </a:lnTo>
                <a:lnTo>
                  <a:pt x="107581" y="91643"/>
                </a:lnTo>
                <a:lnTo>
                  <a:pt x="106845" y="103822"/>
                </a:lnTo>
                <a:lnTo>
                  <a:pt x="84899" y="136702"/>
                </a:lnTo>
                <a:lnTo>
                  <a:pt x="67729" y="136702"/>
                </a:lnTo>
                <a:lnTo>
                  <a:pt x="45783" y="103822"/>
                </a:lnTo>
                <a:lnTo>
                  <a:pt x="45046" y="91643"/>
                </a:lnTo>
                <a:lnTo>
                  <a:pt x="45783" y="79641"/>
                </a:lnTo>
                <a:lnTo>
                  <a:pt x="67729" y="46901"/>
                </a:lnTo>
                <a:lnTo>
                  <a:pt x="84899" y="46901"/>
                </a:lnTo>
                <a:lnTo>
                  <a:pt x="106845" y="79641"/>
                </a:lnTo>
                <a:lnTo>
                  <a:pt x="107581" y="91643"/>
                </a:lnTo>
                <a:lnTo>
                  <a:pt x="107581" y="13360"/>
                </a:lnTo>
                <a:lnTo>
                  <a:pt x="104165" y="11912"/>
                </a:lnTo>
                <a:lnTo>
                  <a:pt x="90970" y="8953"/>
                </a:lnTo>
                <a:lnTo>
                  <a:pt x="76314" y="7975"/>
                </a:lnTo>
                <a:lnTo>
                  <a:pt x="61607" y="8953"/>
                </a:lnTo>
                <a:lnTo>
                  <a:pt x="26352" y="23914"/>
                </a:lnTo>
                <a:lnTo>
                  <a:pt x="1739" y="69989"/>
                </a:lnTo>
                <a:lnTo>
                  <a:pt x="0" y="91643"/>
                </a:lnTo>
                <a:lnTo>
                  <a:pt x="1739" y="113525"/>
                </a:lnTo>
                <a:lnTo>
                  <a:pt x="26352" y="159689"/>
                </a:lnTo>
                <a:lnTo>
                  <a:pt x="61607" y="174599"/>
                </a:lnTo>
                <a:lnTo>
                  <a:pt x="76314" y="175628"/>
                </a:lnTo>
                <a:lnTo>
                  <a:pt x="90970" y="174599"/>
                </a:lnTo>
                <a:lnTo>
                  <a:pt x="126276" y="159689"/>
                </a:lnTo>
                <a:lnTo>
                  <a:pt x="150888" y="113525"/>
                </a:lnTo>
                <a:lnTo>
                  <a:pt x="152628" y="91643"/>
                </a:lnTo>
                <a:close/>
              </a:path>
              <a:path w="793114" h="299720">
                <a:moveTo>
                  <a:pt x="235077" y="255320"/>
                </a:moveTo>
                <a:lnTo>
                  <a:pt x="65278" y="255320"/>
                </a:lnTo>
                <a:lnTo>
                  <a:pt x="65278" y="193090"/>
                </a:lnTo>
                <a:lnTo>
                  <a:pt x="18389" y="193090"/>
                </a:lnTo>
                <a:lnTo>
                  <a:pt x="18389" y="294233"/>
                </a:lnTo>
                <a:lnTo>
                  <a:pt x="235077" y="294233"/>
                </a:lnTo>
                <a:lnTo>
                  <a:pt x="235077" y="255320"/>
                </a:lnTo>
                <a:close/>
              </a:path>
              <a:path w="793114" h="299720">
                <a:moveTo>
                  <a:pt x="269405" y="82448"/>
                </a:moveTo>
                <a:lnTo>
                  <a:pt x="230479" y="82448"/>
                </a:lnTo>
                <a:lnTo>
                  <a:pt x="230479" y="9817"/>
                </a:lnTo>
                <a:lnTo>
                  <a:pt x="183896" y="9817"/>
                </a:lnTo>
                <a:lnTo>
                  <a:pt x="183896" y="208419"/>
                </a:lnTo>
                <a:lnTo>
                  <a:pt x="230479" y="208419"/>
                </a:lnTo>
                <a:lnTo>
                  <a:pt x="230479" y="122605"/>
                </a:lnTo>
                <a:lnTo>
                  <a:pt x="269405" y="122605"/>
                </a:lnTo>
                <a:lnTo>
                  <a:pt x="269405" y="82448"/>
                </a:lnTo>
                <a:close/>
              </a:path>
              <a:path w="793114" h="299720">
                <a:moveTo>
                  <a:pt x="518960" y="32486"/>
                </a:moveTo>
                <a:lnTo>
                  <a:pt x="423646" y="32486"/>
                </a:lnTo>
                <a:lnTo>
                  <a:pt x="423646" y="0"/>
                </a:lnTo>
                <a:lnTo>
                  <a:pt x="376440" y="0"/>
                </a:lnTo>
                <a:lnTo>
                  <a:pt x="376440" y="32486"/>
                </a:lnTo>
                <a:lnTo>
                  <a:pt x="281736" y="32486"/>
                </a:lnTo>
                <a:lnTo>
                  <a:pt x="281736" y="71412"/>
                </a:lnTo>
                <a:lnTo>
                  <a:pt x="518960" y="71412"/>
                </a:lnTo>
                <a:lnTo>
                  <a:pt x="518960" y="32486"/>
                </a:lnTo>
                <a:close/>
              </a:path>
              <a:path w="793114" h="299720">
                <a:moveTo>
                  <a:pt x="526630" y="241515"/>
                </a:moveTo>
                <a:lnTo>
                  <a:pt x="475132" y="241515"/>
                </a:lnTo>
                <a:lnTo>
                  <a:pt x="475132" y="209029"/>
                </a:lnTo>
                <a:lnTo>
                  <a:pt x="475132" y="198005"/>
                </a:lnTo>
                <a:lnTo>
                  <a:pt x="506641" y="171945"/>
                </a:lnTo>
                <a:lnTo>
                  <a:pt x="512838" y="146812"/>
                </a:lnTo>
                <a:lnTo>
                  <a:pt x="511251" y="133426"/>
                </a:lnTo>
                <a:lnTo>
                  <a:pt x="471982" y="94310"/>
                </a:lnTo>
                <a:lnTo>
                  <a:pt x="466242" y="92595"/>
                </a:lnTo>
                <a:lnTo>
                  <a:pt x="466242" y="140995"/>
                </a:lnTo>
                <a:lnTo>
                  <a:pt x="466242" y="152641"/>
                </a:lnTo>
                <a:lnTo>
                  <a:pt x="428853" y="170141"/>
                </a:lnTo>
                <a:lnTo>
                  <a:pt x="428853" y="209029"/>
                </a:lnTo>
                <a:lnTo>
                  <a:pt x="428853" y="241515"/>
                </a:lnTo>
                <a:lnTo>
                  <a:pt x="373380" y="241515"/>
                </a:lnTo>
                <a:lnTo>
                  <a:pt x="373380" y="209334"/>
                </a:lnTo>
                <a:lnTo>
                  <a:pt x="379920" y="209918"/>
                </a:lnTo>
                <a:lnTo>
                  <a:pt x="386638" y="210299"/>
                </a:lnTo>
                <a:lnTo>
                  <a:pt x="393458" y="210502"/>
                </a:lnTo>
                <a:lnTo>
                  <a:pt x="400354" y="210566"/>
                </a:lnTo>
                <a:lnTo>
                  <a:pt x="407644" y="210451"/>
                </a:lnTo>
                <a:lnTo>
                  <a:pt x="414832" y="210146"/>
                </a:lnTo>
                <a:lnTo>
                  <a:pt x="421894" y="209664"/>
                </a:lnTo>
                <a:lnTo>
                  <a:pt x="425450" y="209334"/>
                </a:lnTo>
                <a:lnTo>
                  <a:pt x="428853" y="209029"/>
                </a:lnTo>
                <a:lnTo>
                  <a:pt x="428853" y="170141"/>
                </a:lnTo>
                <a:lnTo>
                  <a:pt x="418528" y="171348"/>
                </a:lnTo>
                <a:lnTo>
                  <a:pt x="400354" y="171945"/>
                </a:lnTo>
                <a:lnTo>
                  <a:pt x="352806" y="166128"/>
                </a:lnTo>
                <a:lnTo>
                  <a:pt x="334454" y="152641"/>
                </a:lnTo>
                <a:lnTo>
                  <a:pt x="334454" y="140995"/>
                </a:lnTo>
                <a:lnTo>
                  <a:pt x="382168" y="122275"/>
                </a:lnTo>
                <a:lnTo>
                  <a:pt x="400354" y="121678"/>
                </a:lnTo>
                <a:lnTo>
                  <a:pt x="418528" y="122275"/>
                </a:lnTo>
                <a:lnTo>
                  <a:pt x="457974" y="132410"/>
                </a:lnTo>
                <a:lnTo>
                  <a:pt x="466242" y="140995"/>
                </a:lnTo>
                <a:lnTo>
                  <a:pt x="466242" y="92595"/>
                </a:lnTo>
                <a:lnTo>
                  <a:pt x="451002" y="88011"/>
                </a:lnTo>
                <a:lnTo>
                  <a:pt x="426910" y="84289"/>
                </a:lnTo>
                <a:lnTo>
                  <a:pt x="400354" y="83058"/>
                </a:lnTo>
                <a:lnTo>
                  <a:pt x="373786" y="84289"/>
                </a:lnTo>
                <a:lnTo>
                  <a:pt x="328714" y="94310"/>
                </a:lnTo>
                <a:lnTo>
                  <a:pt x="294055" y="121678"/>
                </a:lnTo>
                <a:lnTo>
                  <a:pt x="287870" y="146812"/>
                </a:lnTo>
                <a:lnTo>
                  <a:pt x="289445" y="160210"/>
                </a:lnTo>
                <a:lnTo>
                  <a:pt x="316064" y="193408"/>
                </a:lnTo>
                <a:lnTo>
                  <a:pt x="327101" y="198615"/>
                </a:lnTo>
                <a:lnTo>
                  <a:pt x="327101" y="241515"/>
                </a:lnTo>
                <a:lnTo>
                  <a:pt x="274078" y="241515"/>
                </a:lnTo>
                <a:lnTo>
                  <a:pt x="274078" y="281063"/>
                </a:lnTo>
                <a:lnTo>
                  <a:pt x="526630" y="281063"/>
                </a:lnTo>
                <a:lnTo>
                  <a:pt x="526630" y="241515"/>
                </a:lnTo>
                <a:close/>
              </a:path>
              <a:path w="793114" h="299720">
                <a:moveTo>
                  <a:pt x="710590" y="126276"/>
                </a:moveTo>
                <a:lnTo>
                  <a:pt x="668248" y="104368"/>
                </a:lnTo>
                <a:lnTo>
                  <a:pt x="653275" y="52108"/>
                </a:lnTo>
                <a:lnTo>
                  <a:pt x="705383" y="52108"/>
                </a:lnTo>
                <a:lnTo>
                  <a:pt x="705383" y="12877"/>
                </a:lnTo>
                <a:lnTo>
                  <a:pt x="555815" y="12877"/>
                </a:lnTo>
                <a:lnTo>
                  <a:pt x="555815" y="52108"/>
                </a:lnTo>
                <a:lnTo>
                  <a:pt x="607301" y="52108"/>
                </a:lnTo>
                <a:lnTo>
                  <a:pt x="603478" y="83566"/>
                </a:lnTo>
                <a:lnTo>
                  <a:pt x="592353" y="106133"/>
                </a:lnTo>
                <a:lnTo>
                  <a:pt x="574459" y="120980"/>
                </a:lnTo>
                <a:lnTo>
                  <a:pt x="550291" y="129349"/>
                </a:lnTo>
                <a:lnTo>
                  <a:pt x="550291" y="169189"/>
                </a:lnTo>
                <a:lnTo>
                  <a:pt x="574230" y="163766"/>
                </a:lnTo>
                <a:lnTo>
                  <a:pt x="596493" y="154089"/>
                </a:lnTo>
                <a:lnTo>
                  <a:pt x="615886" y="141084"/>
                </a:lnTo>
                <a:lnTo>
                  <a:pt x="631202" y="125666"/>
                </a:lnTo>
                <a:lnTo>
                  <a:pt x="645807" y="140385"/>
                </a:lnTo>
                <a:lnTo>
                  <a:pt x="664578" y="152184"/>
                </a:lnTo>
                <a:lnTo>
                  <a:pt x="686511" y="160756"/>
                </a:lnTo>
                <a:lnTo>
                  <a:pt x="710590" y="165823"/>
                </a:lnTo>
                <a:lnTo>
                  <a:pt x="710590" y="126276"/>
                </a:lnTo>
                <a:close/>
              </a:path>
              <a:path w="793114" h="299720">
                <a:moveTo>
                  <a:pt x="786599" y="9817"/>
                </a:moveTo>
                <a:lnTo>
                  <a:pt x="740016" y="9817"/>
                </a:lnTo>
                <a:lnTo>
                  <a:pt x="740016" y="66814"/>
                </a:lnTo>
                <a:lnTo>
                  <a:pt x="689444" y="66814"/>
                </a:lnTo>
                <a:lnTo>
                  <a:pt x="689444" y="105435"/>
                </a:lnTo>
                <a:lnTo>
                  <a:pt x="740016" y="105435"/>
                </a:lnTo>
                <a:lnTo>
                  <a:pt x="740016" y="171030"/>
                </a:lnTo>
                <a:lnTo>
                  <a:pt x="786599" y="171030"/>
                </a:lnTo>
                <a:lnTo>
                  <a:pt x="786599" y="9817"/>
                </a:lnTo>
                <a:close/>
              </a:path>
              <a:path w="793114" h="299720">
                <a:moveTo>
                  <a:pt x="793038" y="236918"/>
                </a:moveTo>
                <a:lnTo>
                  <a:pt x="778421" y="201587"/>
                </a:lnTo>
                <a:lnTo>
                  <a:pt x="746455" y="183476"/>
                </a:lnTo>
                <a:lnTo>
                  <a:pt x="746455" y="230797"/>
                </a:lnTo>
                <a:lnTo>
                  <a:pt x="746455" y="243357"/>
                </a:lnTo>
                <a:lnTo>
                  <a:pt x="697725" y="260070"/>
                </a:lnTo>
                <a:lnTo>
                  <a:pt x="680859" y="260527"/>
                </a:lnTo>
                <a:lnTo>
                  <a:pt x="663854" y="260070"/>
                </a:lnTo>
                <a:lnTo>
                  <a:pt x="624154" y="251028"/>
                </a:lnTo>
                <a:lnTo>
                  <a:pt x="614959" y="243357"/>
                </a:lnTo>
                <a:lnTo>
                  <a:pt x="614959" y="230797"/>
                </a:lnTo>
                <a:lnTo>
                  <a:pt x="663854" y="213817"/>
                </a:lnTo>
                <a:lnTo>
                  <a:pt x="680859" y="213321"/>
                </a:lnTo>
                <a:lnTo>
                  <a:pt x="697725" y="213817"/>
                </a:lnTo>
                <a:lnTo>
                  <a:pt x="737260" y="222821"/>
                </a:lnTo>
                <a:lnTo>
                  <a:pt x="746455" y="230797"/>
                </a:lnTo>
                <a:lnTo>
                  <a:pt x="746455" y="183476"/>
                </a:lnTo>
                <a:lnTo>
                  <a:pt x="728789" y="178612"/>
                </a:lnTo>
                <a:lnTo>
                  <a:pt x="705332" y="175387"/>
                </a:lnTo>
                <a:lnTo>
                  <a:pt x="680859" y="174396"/>
                </a:lnTo>
                <a:lnTo>
                  <a:pt x="656259" y="175387"/>
                </a:lnTo>
                <a:lnTo>
                  <a:pt x="611555" y="184480"/>
                </a:lnTo>
                <a:lnTo>
                  <a:pt x="575195" y="211480"/>
                </a:lnTo>
                <a:lnTo>
                  <a:pt x="568375" y="236918"/>
                </a:lnTo>
                <a:lnTo>
                  <a:pt x="570153" y="250621"/>
                </a:lnTo>
                <a:lnTo>
                  <a:pt x="593509" y="280758"/>
                </a:lnTo>
                <a:lnTo>
                  <a:pt x="632815" y="295389"/>
                </a:lnTo>
                <a:lnTo>
                  <a:pt x="680859" y="299453"/>
                </a:lnTo>
                <a:lnTo>
                  <a:pt x="705332" y="298513"/>
                </a:lnTo>
                <a:lnTo>
                  <a:pt x="750125" y="289623"/>
                </a:lnTo>
                <a:lnTo>
                  <a:pt x="786257" y="262407"/>
                </a:lnTo>
                <a:lnTo>
                  <a:pt x="791273" y="250621"/>
                </a:lnTo>
                <a:lnTo>
                  <a:pt x="793038" y="236918"/>
                </a:lnTo>
                <a:close/>
              </a:path>
            </a:pathLst>
          </a:custGeom>
          <a:solidFill>
            <a:srgbClr val="5EBC8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7" name="object 427" descr=""/>
          <p:cNvGrpSpPr/>
          <p:nvPr/>
        </p:nvGrpSpPr>
        <p:grpSpPr>
          <a:xfrm>
            <a:off x="3165996" y="8316672"/>
            <a:ext cx="408305" cy="223520"/>
            <a:chOff x="3165996" y="8316672"/>
            <a:chExt cx="408305" cy="223520"/>
          </a:xfrm>
        </p:grpSpPr>
        <p:pic>
          <p:nvPicPr>
            <p:cNvPr id="428" name="object 428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3165996" y="8322066"/>
              <a:ext cx="195180" cy="205724"/>
            </a:xfrm>
            <a:prstGeom prst="rect">
              <a:avLst/>
            </a:prstGeom>
          </p:spPr>
        </p:pic>
        <p:pic>
          <p:nvPicPr>
            <p:cNvPr id="429" name="object 429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3384408" y="8316672"/>
              <a:ext cx="189296" cy="223379"/>
            </a:xfrm>
            <a:prstGeom prst="rect">
              <a:avLst/>
            </a:prstGeom>
          </p:spPr>
        </p:pic>
      </p:grpSp>
      <p:grpSp>
        <p:nvGrpSpPr>
          <p:cNvPr id="430" name="object 430" descr=""/>
          <p:cNvGrpSpPr/>
          <p:nvPr/>
        </p:nvGrpSpPr>
        <p:grpSpPr>
          <a:xfrm>
            <a:off x="2533861" y="6034158"/>
            <a:ext cx="1685925" cy="1750695"/>
            <a:chOff x="2533861" y="6034158"/>
            <a:chExt cx="1685925" cy="1750695"/>
          </a:xfrm>
        </p:grpSpPr>
        <p:pic>
          <p:nvPicPr>
            <p:cNvPr id="431" name="object 431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2599133" y="6089967"/>
              <a:ext cx="1550193" cy="1556976"/>
            </a:xfrm>
            <a:prstGeom prst="rect">
              <a:avLst/>
            </a:prstGeom>
          </p:spPr>
        </p:pic>
        <p:pic>
          <p:nvPicPr>
            <p:cNvPr id="432" name="object 432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2599133" y="6089606"/>
              <a:ext cx="1550193" cy="1557337"/>
            </a:xfrm>
            <a:prstGeom prst="rect">
              <a:avLst/>
            </a:prstGeom>
          </p:spPr>
        </p:pic>
        <p:pic>
          <p:nvPicPr>
            <p:cNvPr id="433" name="object 433" descr="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2582886" y="6089606"/>
              <a:ext cx="1585912" cy="1593056"/>
            </a:xfrm>
            <a:prstGeom prst="rect">
              <a:avLst/>
            </a:prstGeom>
          </p:spPr>
        </p:pic>
        <p:pic>
          <p:nvPicPr>
            <p:cNvPr id="434" name="object 434" descr="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2544786" y="6050786"/>
              <a:ext cx="1621631" cy="1714500"/>
            </a:xfrm>
            <a:prstGeom prst="rect">
              <a:avLst/>
            </a:prstGeom>
          </p:spPr>
        </p:pic>
        <p:pic>
          <p:nvPicPr>
            <p:cNvPr id="435" name="object 435" descr="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2533861" y="6034158"/>
              <a:ext cx="1685924" cy="1750218"/>
            </a:xfrm>
            <a:prstGeom prst="rect">
              <a:avLst/>
            </a:prstGeom>
          </p:spPr>
        </p:pic>
      </p:grpSp>
      <p:sp>
        <p:nvSpPr>
          <p:cNvPr id="436" name="object 436" descr=""/>
          <p:cNvSpPr/>
          <p:nvPr/>
        </p:nvSpPr>
        <p:spPr>
          <a:xfrm>
            <a:off x="7826324" y="7920710"/>
            <a:ext cx="793115" cy="290195"/>
          </a:xfrm>
          <a:custGeom>
            <a:avLst/>
            <a:gdLst/>
            <a:ahLst/>
            <a:cxnLst/>
            <a:rect l="l" t="t" r="r" b="b"/>
            <a:pathLst>
              <a:path w="793115" h="290195">
                <a:moveTo>
                  <a:pt x="160604" y="115252"/>
                </a:moveTo>
                <a:lnTo>
                  <a:pt x="136271" y="107518"/>
                </a:lnTo>
                <a:lnTo>
                  <a:pt x="118275" y="93827"/>
                </a:lnTo>
                <a:lnTo>
                  <a:pt x="107124" y="72618"/>
                </a:lnTo>
                <a:lnTo>
                  <a:pt x="103289" y="42303"/>
                </a:lnTo>
                <a:lnTo>
                  <a:pt x="155397" y="42303"/>
                </a:lnTo>
                <a:lnTo>
                  <a:pt x="155397" y="3073"/>
                </a:lnTo>
                <a:lnTo>
                  <a:pt x="5219" y="3073"/>
                </a:lnTo>
                <a:lnTo>
                  <a:pt x="5219" y="42303"/>
                </a:lnTo>
                <a:lnTo>
                  <a:pt x="57010" y="42303"/>
                </a:lnTo>
                <a:lnTo>
                  <a:pt x="53149" y="73533"/>
                </a:lnTo>
                <a:lnTo>
                  <a:pt x="41960" y="95859"/>
                </a:lnTo>
                <a:lnTo>
                  <a:pt x="24041" y="110490"/>
                </a:lnTo>
                <a:lnTo>
                  <a:pt x="0" y="118618"/>
                </a:lnTo>
                <a:lnTo>
                  <a:pt x="0" y="158457"/>
                </a:lnTo>
                <a:lnTo>
                  <a:pt x="24066" y="153225"/>
                </a:lnTo>
                <a:lnTo>
                  <a:pt x="46316" y="143675"/>
                </a:lnTo>
                <a:lnTo>
                  <a:pt x="65646" y="130797"/>
                </a:lnTo>
                <a:lnTo>
                  <a:pt x="80924" y="115557"/>
                </a:lnTo>
                <a:lnTo>
                  <a:pt x="95440" y="130187"/>
                </a:lnTo>
                <a:lnTo>
                  <a:pt x="114325" y="141795"/>
                </a:lnTo>
                <a:lnTo>
                  <a:pt x="136436" y="150253"/>
                </a:lnTo>
                <a:lnTo>
                  <a:pt x="160604" y="155397"/>
                </a:lnTo>
                <a:lnTo>
                  <a:pt x="160604" y="115557"/>
                </a:lnTo>
                <a:lnTo>
                  <a:pt x="160604" y="115252"/>
                </a:lnTo>
                <a:close/>
              </a:path>
              <a:path w="793115" h="290195">
                <a:moveTo>
                  <a:pt x="238760" y="227114"/>
                </a:moveTo>
                <a:lnTo>
                  <a:pt x="237375" y="214630"/>
                </a:lnTo>
                <a:lnTo>
                  <a:pt x="233362" y="203784"/>
                </a:lnTo>
                <a:lnTo>
                  <a:pt x="233172" y="203517"/>
                </a:lnTo>
                <a:lnTo>
                  <a:pt x="226999" y="194487"/>
                </a:lnTo>
                <a:lnTo>
                  <a:pt x="218528" y="186664"/>
                </a:lnTo>
                <a:lnTo>
                  <a:pt x="201218" y="176491"/>
                </a:lnTo>
                <a:lnTo>
                  <a:pt x="192481" y="173710"/>
                </a:lnTo>
                <a:lnTo>
                  <a:pt x="192481" y="221297"/>
                </a:lnTo>
                <a:lnTo>
                  <a:pt x="192481" y="232943"/>
                </a:lnTo>
                <a:lnTo>
                  <a:pt x="146151" y="250266"/>
                </a:lnTo>
                <a:lnTo>
                  <a:pt x="127812" y="250723"/>
                </a:lnTo>
                <a:lnTo>
                  <a:pt x="109296" y="250266"/>
                </a:lnTo>
                <a:lnTo>
                  <a:pt x="71107" y="241211"/>
                </a:lnTo>
                <a:lnTo>
                  <a:pt x="63144" y="232943"/>
                </a:lnTo>
                <a:lnTo>
                  <a:pt x="63144" y="221297"/>
                </a:lnTo>
                <a:lnTo>
                  <a:pt x="109296" y="204012"/>
                </a:lnTo>
                <a:lnTo>
                  <a:pt x="127812" y="203517"/>
                </a:lnTo>
                <a:lnTo>
                  <a:pt x="146151" y="204012"/>
                </a:lnTo>
                <a:lnTo>
                  <a:pt x="184213" y="213017"/>
                </a:lnTo>
                <a:lnTo>
                  <a:pt x="192481" y="221297"/>
                </a:lnTo>
                <a:lnTo>
                  <a:pt x="192481" y="173710"/>
                </a:lnTo>
                <a:lnTo>
                  <a:pt x="179730" y="169646"/>
                </a:lnTo>
                <a:lnTo>
                  <a:pt x="154965" y="165798"/>
                </a:lnTo>
                <a:lnTo>
                  <a:pt x="127812" y="164592"/>
                </a:lnTo>
                <a:lnTo>
                  <a:pt x="100482" y="165798"/>
                </a:lnTo>
                <a:lnTo>
                  <a:pt x="54114" y="176491"/>
                </a:lnTo>
                <a:lnTo>
                  <a:pt x="21958" y="203784"/>
                </a:lnTo>
                <a:lnTo>
                  <a:pt x="16548" y="227114"/>
                </a:lnTo>
                <a:lnTo>
                  <a:pt x="17945" y="239649"/>
                </a:lnTo>
                <a:lnTo>
                  <a:pt x="54114" y="277876"/>
                </a:lnTo>
                <a:lnTo>
                  <a:pt x="100482" y="288442"/>
                </a:lnTo>
                <a:lnTo>
                  <a:pt x="127812" y="289648"/>
                </a:lnTo>
                <a:lnTo>
                  <a:pt x="154965" y="288442"/>
                </a:lnTo>
                <a:lnTo>
                  <a:pt x="201218" y="277876"/>
                </a:lnTo>
                <a:lnTo>
                  <a:pt x="233286" y="250723"/>
                </a:lnTo>
                <a:lnTo>
                  <a:pt x="237375" y="239649"/>
                </a:lnTo>
                <a:lnTo>
                  <a:pt x="238760" y="227114"/>
                </a:lnTo>
                <a:close/>
              </a:path>
              <a:path w="793115" h="290195">
                <a:moveTo>
                  <a:pt x="270941" y="59461"/>
                </a:moveTo>
                <a:lnTo>
                  <a:pt x="232016" y="59461"/>
                </a:lnTo>
                <a:lnTo>
                  <a:pt x="232016" y="0"/>
                </a:lnTo>
                <a:lnTo>
                  <a:pt x="185432" y="0"/>
                </a:lnTo>
                <a:lnTo>
                  <a:pt x="185432" y="161226"/>
                </a:lnTo>
                <a:lnTo>
                  <a:pt x="232016" y="161226"/>
                </a:lnTo>
                <a:lnTo>
                  <a:pt x="232016" y="99618"/>
                </a:lnTo>
                <a:lnTo>
                  <a:pt x="270941" y="99618"/>
                </a:lnTo>
                <a:lnTo>
                  <a:pt x="270941" y="59461"/>
                </a:lnTo>
                <a:close/>
              </a:path>
              <a:path w="793115" h="290195">
                <a:moveTo>
                  <a:pt x="517740" y="0"/>
                </a:moveTo>
                <a:lnTo>
                  <a:pt x="473913" y="0"/>
                </a:lnTo>
                <a:lnTo>
                  <a:pt x="473913" y="107581"/>
                </a:lnTo>
                <a:lnTo>
                  <a:pt x="454609" y="107581"/>
                </a:lnTo>
                <a:lnTo>
                  <a:pt x="454609" y="1536"/>
                </a:lnTo>
                <a:lnTo>
                  <a:pt x="411391" y="1536"/>
                </a:lnTo>
                <a:lnTo>
                  <a:pt x="411391" y="216090"/>
                </a:lnTo>
                <a:lnTo>
                  <a:pt x="403644" y="220459"/>
                </a:lnTo>
                <a:lnTo>
                  <a:pt x="393763" y="223520"/>
                </a:lnTo>
                <a:lnTo>
                  <a:pt x="381825" y="225310"/>
                </a:lnTo>
                <a:lnTo>
                  <a:pt x="367868" y="225894"/>
                </a:lnTo>
                <a:lnTo>
                  <a:pt x="326796" y="225894"/>
                </a:lnTo>
                <a:lnTo>
                  <a:pt x="326796" y="43840"/>
                </a:lnTo>
                <a:lnTo>
                  <a:pt x="387781" y="43840"/>
                </a:lnTo>
                <a:lnTo>
                  <a:pt x="387781" y="4914"/>
                </a:lnTo>
                <a:lnTo>
                  <a:pt x="282968" y="4914"/>
                </a:lnTo>
                <a:lnTo>
                  <a:pt x="282968" y="264515"/>
                </a:lnTo>
                <a:lnTo>
                  <a:pt x="360197" y="264515"/>
                </a:lnTo>
                <a:lnTo>
                  <a:pt x="377507" y="263867"/>
                </a:lnTo>
                <a:lnTo>
                  <a:pt x="391769" y="261861"/>
                </a:lnTo>
                <a:lnTo>
                  <a:pt x="403047" y="258432"/>
                </a:lnTo>
                <a:lnTo>
                  <a:pt x="411391" y="253479"/>
                </a:lnTo>
                <a:lnTo>
                  <a:pt x="411391" y="280454"/>
                </a:lnTo>
                <a:lnTo>
                  <a:pt x="454609" y="280454"/>
                </a:lnTo>
                <a:lnTo>
                  <a:pt x="454609" y="147116"/>
                </a:lnTo>
                <a:lnTo>
                  <a:pt x="473913" y="147116"/>
                </a:lnTo>
                <a:lnTo>
                  <a:pt x="473913" y="282905"/>
                </a:lnTo>
                <a:lnTo>
                  <a:pt x="517740" y="282905"/>
                </a:lnTo>
                <a:lnTo>
                  <a:pt x="517740" y="0"/>
                </a:lnTo>
                <a:close/>
              </a:path>
              <a:path w="793115" h="290195">
                <a:moveTo>
                  <a:pt x="696493" y="3073"/>
                </a:moveTo>
                <a:lnTo>
                  <a:pt x="557352" y="3073"/>
                </a:lnTo>
                <a:lnTo>
                  <a:pt x="557352" y="42303"/>
                </a:lnTo>
                <a:lnTo>
                  <a:pt x="650214" y="42303"/>
                </a:lnTo>
                <a:lnTo>
                  <a:pt x="643877" y="77990"/>
                </a:lnTo>
                <a:lnTo>
                  <a:pt x="625462" y="105702"/>
                </a:lnTo>
                <a:lnTo>
                  <a:pt x="594525" y="125095"/>
                </a:lnTo>
                <a:lnTo>
                  <a:pt x="550608" y="135788"/>
                </a:lnTo>
                <a:lnTo>
                  <a:pt x="550608" y="175018"/>
                </a:lnTo>
                <a:lnTo>
                  <a:pt x="603554" y="164960"/>
                </a:lnTo>
                <a:lnTo>
                  <a:pt x="644461" y="145656"/>
                </a:lnTo>
                <a:lnTo>
                  <a:pt x="673481" y="116827"/>
                </a:lnTo>
                <a:lnTo>
                  <a:pt x="690765" y="78168"/>
                </a:lnTo>
                <a:lnTo>
                  <a:pt x="696493" y="29425"/>
                </a:lnTo>
                <a:lnTo>
                  <a:pt x="696493" y="3073"/>
                </a:lnTo>
                <a:close/>
              </a:path>
              <a:path w="793115" h="290195">
                <a:moveTo>
                  <a:pt x="788136" y="0"/>
                </a:moveTo>
                <a:lnTo>
                  <a:pt x="741553" y="0"/>
                </a:lnTo>
                <a:lnTo>
                  <a:pt x="741553" y="65900"/>
                </a:lnTo>
                <a:lnTo>
                  <a:pt x="698944" y="65900"/>
                </a:lnTo>
                <a:lnTo>
                  <a:pt x="698944" y="105435"/>
                </a:lnTo>
                <a:lnTo>
                  <a:pt x="741553" y="105435"/>
                </a:lnTo>
                <a:lnTo>
                  <a:pt x="741553" y="198615"/>
                </a:lnTo>
                <a:lnTo>
                  <a:pt x="788136" y="198615"/>
                </a:lnTo>
                <a:lnTo>
                  <a:pt x="788136" y="0"/>
                </a:lnTo>
                <a:close/>
              </a:path>
              <a:path w="793115" h="290195">
                <a:moveTo>
                  <a:pt x="792734" y="245503"/>
                </a:moveTo>
                <a:lnTo>
                  <a:pt x="619874" y="245503"/>
                </a:lnTo>
                <a:lnTo>
                  <a:pt x="619874" y="183591"/>
                </a:lnTo>
                <a:lnTo>
                  <a:pt x="573290" y="183591"/>
                </a:lnTo>
                <a:lnTo>
                  <a:pt x="573290" y="284429"/>
                </a:lnTo>
                <a:lnTo>
                  <a:pt x="792734" y="284429"/>
                </a:lnTo>
                <a:lnTo>
                  <a:pt x="792734" y="245503"/>
                </a:lnTo>
                <a:close/>
              </a:path>
            </a:pathLst>
          </a:custGeom>
          <a:solidFill>
            <a:srgbClr val="5EBC8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7" name="object 437" descr=""/>
          <p:cNvGrpSpPr/>
          <p:nvPr/>
        </p:nvGrpSpPr>
        <p:grpSpPr>
          <a:xfrm>
            <a:off x="8020163" y="8366806"/>
            <a:ext cx="408305" cy="223520"/>
            <a:chOff x="8020163" y="8366806"/>
            <a:chExt cx="408305" cy="223520"/>
          </a:xfrm>
        </p:grpSpPr>
        <p:pic>
          <p:nvPicPr>
            <p:cNvPr id="438" name="object 438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8020163" y="8372200"/>
              <a:ext cx="195180" cy="205724"/>
            </a:xfrm>
            <a:prstGeom prst="rect">
              <a:avLst/>
            </a:prstGeom>
          </p:spPr>
        </p:pic>
        <p:pic>
          <p:nvPicPr>
            <p:cNvPr id="439" name="object 439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8238574" y="8366806"/>
              <a:ext cx="189296" cy="223379"/>
            </a:xfrm>
            <a:prstGeom prst="rect">
              <a:avLst/>
            </a:prstGeom>
          </p:spPr>
        </p:pic>
      </p:grpSp>
      <p:grpSp>
        <p:nvGrpSpPr>
          <p:cNvPr id="440" name="object 440" descr=""/>
          <p:cNvGrpSpPr/>
          <p:nvPr/>
        </p:nvGrpSpPr>
        <p:grpSpPr>
          <a:xfrm>
            <a:off x="7397552" y="6127419"/>
            <a:ext cx="1607820" cy="1628775"/>
            <a:chOff x="7397552" y="6127419"/>
            <a:chExt cx="1607820" cy="1628775"/>
          </a:xfrm>
        </p:grpSpPr>
        <p:pic>
          <p:nvPicPr>
            <p:cNvPr id="441" name="object 441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7453299" y="6140102"/>
              <a:ext cx="1550193" cy="1556976"/>
            </a:xfrm>
            <a:prstGeom prst="rect">
              <a:avLst/>
            </a:prstGeom>
          </p:spPr>
        </p:pic>
        <p:pic>
          <p:nvPicPr>
            <p:cNvPr id="442" name="object 442" descr="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7397552" y="6127419"/>
              <a:ext cx="1607343" cy="1628397"/>
            </a:xfrm>
            <a:prstGeom prst="rect">
              <a:avLst/>
            </a:prstGeom>
          </p:spPr>
        </p:pic>
      </p:grpSp>
      <p:sp>
        <p:nvSpPr>
          <p:cNvPr id="443" name="object 443" descr=""/>
          <p:cNvSpPr/>
          <p:nvPr/>
        </p:nvSpPr>
        <p:spPr>
          <a:xfrm>
            <a:off x="12670435" y="7900403"/>
            <a:ext cx="786130" cy="292735"/>
          </a:xfrm>
          <a:custGeom>
            <a:avLst/>
            <a:gdLst/>
            <a:ahLst/>
            <a:cxnLst/>
            <a:rect l="l" t="t" r="r" b="b"/>
            <a:pathLst>
              <a:path w="786130" h="292734">
                <a:moveTo>
                  <a:pt x="167652" y="146507"/>
                </a:moveTo>
                <a:lnTo>
                  <a:pt x="127800" y="121450"/>
                </a:lnTo>
                <a:lnTo>
                  <a:pt x="110032" y="75704"/>
                </a:lnTo>
                <a:lnTo>
                  <a:pt x="163055" y="75704"/>
                </a:lnTo>
                <a:lnTo>
                  <a:pt x="163055" y="36169"/>
                </a:lnTo>
                <a:lnTo>
                  <a:pt x="109715" y="36169"/>
                </a:lnTo>
                <a:lnTo>
                  <a:pt x="109715" y="0"/>
                </a:lnTo>
                <a:lnTo>
                  <a:pt x="63131" y="0"/>
                </a:lnTo>
                <a:lnTo>
                  <a:pt x="63131" y="36169"/>
                </a:lnTo>
                <a:lnTo>
                  <a:pt x="8267" y="36169"/>
                </a:lnTo>
                <a:lnTo>
                  <a:pt x="8267" y="75704"/>
                </a:lnTo>
                <a:lnTo>
                  <a:pt x="62826" y="75704"/>
                </a:lnTo>
                <a:lnTo>
                  <a:pt x="57264" y="102387"/>
                </a:lnTo>
                <a:lnTo>
                  <a:pt x="45237" y="123215"/>
                </a:lnTo>
                <a:lnTo>
                  <a:pt x="27533" y="138976"/>
                </a:lnTo>
                <a:lnTo>
                  <a:pt x="4902" y="150495"/>
                </a:lnTo>
                <a:lnTo>
                  <a:pt x="4902" y="190944"/>
                </a:lnTo>
                <a:lnTo>
                  <a:pt x="30873" y="181876"/>
                </a:lnTo>
                <a:lnTo>
                  <a:pt x="54127" y="169646"/>
                </a:lnTo>
                <a:lnTo>
                  <a:pt x="73304" y="155346"/>
                </a:lnTo>
                <a:lnTo>
                  <a:pt x="87045" y="140068"/>
                </a:lnTo>
                <a:lnTo>
                  <a:pt x="101269" y="154813"/>
                </a:lnTo>
                <a:lnTo>
                  <a:pt x="120446" y="168148"/>
                </a:lnTo>
                <a:lnTo>
                  <a:pt x="143065" y="179247"/>
                </a:lnTo>
                <a:lnTo>
                  <a:pt x="167652" y="187274"/>
                </a:lnTo>
                <a:lnTo>
                  <a:pt x="167652" y="146507"/>
                </a:lnTo>
                <a:close/>
              </a:path>
              <a:path w="786130" h="292734">
                <a:moveTo>
                  <a:pt x="236918" y="8280"/>
                </a:moveTo>
                <a:lnTo>
                  <a:pt x="190334" y="8280"/>
                </a:lnTo>
                <a:lnTo>
                  <a:pt x="190334" y="225272"/>
                </a:lnTo>
                <a:lnTo>
                  <a:pt x="182206" y="230632"/>
                </a:lnTo>
                <a:lnTo>
                  <a:pt x="171589" y="234353"/>
                </a:lnTo>
                <a:lnTo>
                  <a:pt x="158394" y="236524"/>
                </a:lnTo>
                <a:lnTo>
                  <a:pt x="142519" y="237236"/>
                </a:lnTo>
                <a:lnTo>
                  <a:pt x="111252" y="237236"/>
                </a:lnTo>
                <a:lnTo>
                  <a:pt x="111252" y="177469"/>
                </a:lnTo>
                <a:lnTo>
                  <a:pt x="64668" y="177469"/>
                </a:lnTo>
                <a:lnTo>
                  <a:pt x="64668" y="237236"/>
                </a:lnTo>
                <a:lnTo>
                  <a:pt x="0" y="237236"/>
                </a:lnTo>
                <a:lnTo>
                  <a:pt x="0" y="276466"/>
                </a:lnTo>
                <a:lnTo>
                  <a:pt x="135166" y="276466"/>
                </a:lnTo>
                <a:lnTo>
                  <a:pt x="153695" y="275551"/>
                </a:lnTo>
                <a:lnTo>
                  <a:pt x="169176" y="272897"/>
                </a:lnTo>
                <a:lnTo>
                  <a:pt x="181444" y="268579"/>
                </a:lnTo>
                <a:lnTo>
                  <a:pt x="190334" y="262674"/>
                </a:lnTo>
                <a:lnTo>
                  <a:pt x="190334" y="291172"/>
                </a:lnTo>
                <a:lnTo>
                  <a:pt x="236918" y="291172"/>
                </a:lnTo>
                <a:lnTo>
                  <a:pt x="236918" y="262674"/>
                </a:lnTo>
                <a:lnTo>
                  <a:pt x="236918" y="8280"/>
                </a:lnTo>
                <a:close/>
              </a:path>
              <a:path w="786130" h="292734">
                <a:moveTo>
                  <a:pt x="514972" y="253784"/>
                </a:moveTo>
                <a:lnTo>
                  <a:pt x="335978" y="253784"/>
                </a:lnTo>
                <a:lnTo>
                  <a:pt x="335978" y="206578"/>
                </a:lnTo>
                <a:lnTo>
                  <a:pt x="289090" y="206578"/>
                </a:lnTo>
                <a:lnTo>
                  <a:pt x="289090" y="292709"/>
                </a:lnTo>
                <a:lnTo>
                  <a:pt x="514972" y="292709"/>
                </a:lnTo>
                <a:lnTo>
                  <a:pt x="514972" y="253784"/>
                </a:lnTo>
                <a:close/>
              </a:path>
              <a:path w="786130" h="292734">
                <a:moveTo>
                  <a:pt x="515581" y="68351"/>
                </a:moveTo>
                <a:lnTo>
                  <a:pt x="496582" y="28511"/>
                </a:lnTo>
                <a:lnTo>
                  <a:pt x="468998" y="16167"/>
                </a:lnTo>
                <a:lnTo>
                  <a:pt x="468998" y="62522"/>
                </a:lnTo>
                <a:lnTo>
                  <a:pt x="468998" y="73558"/>
                </a:lnTo>
                <a:lnTo>
                  <a:pt x="421220" y="89966"/>
                </a:lnTo>
                <a:lnTo>
                  <a:pt x="400037" y="90424"/>
                </a:lnTo>
                <a:lnTo>
                  <a:pt x="378726" y="89966"/>
                </a:lnTo>
                <a:lnTo>
                  <a:pt x="338124" y="80911"/>
                </a:lnTo>
                <a:lnTo>
                  <a:pt x="330771" y="73558"/>
                </a:lnTo>
                <a:lnTo>
                  <a:pt x="330771" y="62522"/>
                </a:lnTo>
                <a:lnTo>
                  <a:pt x="378726" y="46126"/>
                </a:lnTo>
                <a:lnTo>
                  <a:pt x="400037" y="45669"/>
                </a:lnTo>
                <a:lnTo>
                  <a:pt x="421220" y="46126"/>
                </a:lnTo>
                <a:lnTo>
                  <a:pt x="461949" y="55168"/>
                </a:lnTo>
                <a:lnTo>
                  <a:pt x="468998" y="62522"/>
                </a:lnTo>
                <a:lnTo>
                  <a:pt x="468998" y="16167"/>
                </a:lnTo>
                <a:lnTo>
                  <a:pt x="455777" y="12534"/>
                </a:lnTo>
                <a:lnTo>
                  <a:pt x="429387" y="9245"/>
                </a:lnTo>
                <a:lnTo>
                  <a:pt x="400037" y="8280"/>
                </a:lnTo>
                <a:lnTo>
                  <a:pt x="370636" y="9245"/>
                </a:lnTo>
                <a:lnTo>
                  <a:pt x="321386" y="18757"/>
                </a:lnTo>
                <a:lnTo>
                  <a:pt x="289471" y="45212"/>
                </a:lnTo>
                <a:lnTo>
                  <a:pt x="284492" y="68351"/>
                </a:lnTo>
                <a:lnTo>
                  <a:pt x="285775" y="80429"/>
                </a:lnTo>
                <a:lnTo>
                  <a:pt x="321386" y="117386"/>
                </a:lnTo>
                <a:lnTo>
                  <a:pt x="370636" y="127101"/>
                </a:lnTo>
                <a:lnTo>
                  <a:pt x="400037" y="128117"/>
                </a:lnTo>
                <a:lnTo>
                  <a:pt x="429387" y="127101"/>
                </a:lnTo>
                <a:lnTo>
                  <a:pt x="478434" y="117386"/>
                </a:lnTo>
                <a:lnTo>
                  <a:pt x="510565" y="90957"/>
                </a:lnTo>
                <a:lnTo>
                  <a:pt x="514299" y="80429"/>
                </a:lnTo>
                <a:lnTo>
                  <a:pt x="515581" y="68351"/>
                </a:lnTo>
                <a:close/>
              </a:path>
              <a:path w="786130" h="292734">
                <a:moveTo>
                  <a:pt x="527545" y="148348"/>
                </a:moveTo>
                <a:lnTo>
                  <a:pt x="271919" y="148348"/>
                </a:lnTo>
                <a:lnTo>
                  <a:pt x="271919" y="187274"/>
                </a:lnTo>
                <a:lnTo>
                  <a:pt x="527545" y="187274"/>
                </a:lnTo>
                <a:lnTo>
                  <a:pt x="527545" y="148348"/>
                </a:lnTo>
                <a:close/>
              </a:path>
              <a:path w="786130" h="292734">
                <a:moveTo>
                  <a:pt x="711200" y="232321"/>
                </a:moveTo>
                <a:lnTo>
                  <a:pt x="670890" y="198196"/>
                </a:lnTo>
                <a:lnTo>
                  <a:pt x="654494" y="115557"/>
                </a:lnTo>
                <a:lnTo>
                  <a:pt x="654494" y="52412"/>
                </a:lnTo>
                <a:lnTo>
                  <a:pt x="708748" y="52412"/>
                </a:lnTo>
                <a:lnTo>
                  <a:pt x="708748" y="13182"/>
                </a:lnTo>
                <a:lnTo>
                  <a:pt x="553656" y="13182"/>
                </a:lnTo>
                <a:lnTo>
                  <a:pt x="553656" y="52412"/>
                </a:lnTo>
                <a:lnTo>
                  <a:pt x="607606" y="52412"/>
                </a:lnTo>
                <a:lnTo>
                  <a:pt x="607606" y="115557"/>
                </a:lnTo>
                <a:lnTo>
                  <a:pt x="603186" y="165049"/>
                </a:lnTo>
                <a:lnTo>
                  <a:pt x="591096" y="198310"/>
                </a:lnTo>
                <a:lnTo>
                  <a:pt x="573074" y="219341"/>
                </a:lnTo>
                <a:lnTo>
                  <a:pt x="550900" y="232321"/>
                </a:lnTo>
                <a:lnTo>
                  <a:pt x="550900" y="273392"/>
                </a:lnTo>
                <a:lnTo>
                  <a:pt x="575043" y="265061"/>
                </a:lnTo>
                <a:lnTo>
                  <a:pt x="597369" y="252247"/>
                </a:lnTo>
                <a:lnTo>
                  <a:pt x="616546" y="235991"/>
                </a:lnTo>
                <a:lnTo>
                  <a:pt x="631202" y="217309"/>
                </a:lnTo>
                <a:lnTo>
                  <a:pt x="645604" y="235813"/>
                </a:lnTo>
                <a:lnTo>
                  <a:pt x="664540" y="252018"/>
                </a:lnTo>
                <a:lnTo>
                  <a:pt x="686803" y="264896"/>
                </a:lnTo>
                <a:lnTo>
                  <a:pt x="711200" y="273392"/>
                </a:lnTo>
                <a:lnTo>
                  <a:pt x="711200" y="232321"/>
                </a:lnTo>
                <a:close/>
              </a:path>
              <a:path w="786130" h="292734">
                <a:moveTo>
                  <a:pt x="785672" y="8280"/>
                </a:moveTo>
                <a:lnTo>
                  <a:pt x="739089" y="8280"/>
                </a:lnTo>
                <a:lnTo>
                  <a:pt x="739089" y="291172"/>
                </a:lnTo>
                <a:lnTo>
                  <a:pt x="785672" y="291172"/>
                </a:lnTo>
                <a:lnTo>
                  <a:pt x="785672" y="8280"/>
                </a:lnTo>
                <a:close/>
              </a:path>
            </a:pathLst>
          </a:custGeom>
          <a:solidFill>
            <a:srgbClr val="5EBC8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44" name="object 444" descr=""/>
          <p:cNvGrpSpPr/>
          <p:nvPr/>
        </p:nvGrpSpPr>
        <p:grpSpPr>
          <a:xfrm>
            <a:off x="12862119" y="8354772"/>
            <a:ext cx="408305" cy="223520"/>
            <a:chOff x="12862119" y="8354772"/>
            <a:chExt cx="408305" cy="223520"/>
          </a:xfrm>
        </p:grpSpPr>
        <p:pic>
          <p:nvPicPr>
            <p:cNvPr id="445" name="object 445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12862119" y="8360166"/>
              <a:ext cx="195180" cy="205724"/>
            </a:xfrm>
            <a:prstGeom prst="rect">
              <a:avLst/>
            </a:prstGeom>
          </p:spPr>
        </p:pic>
        <p:pic>
          <p:nvPicPr>
            <p:cNvPr id="446" name="object 446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13080530" y="8354772"/>
              <a:ext cx="189296" cy="223379"/>
            </a:xfrm>
            <a:prstGeom prst="rect">
              <a:avLst/>
            </a:prstGeom>
          </p:spPr>
        </p:pic>
      </p:grpSp>
      <p:grpSp>
        <p:nvGrpSpPr>
          <p:cNvPr id="447" name="object 447" descr=""/>
          <p:cNvGrpSpPr/>
          <p:nvPr/>
        </p:nvGrpSpPr>
        <p:grpSpPr>
          <a:xfrm>
            <a:off x="12210488" y="6073074"/>
            <a:ext cx="1664970" cy="1671955"/>
            <a:chOff x="12210488" y="6073074"/>
            <a:chExt cx="1664970" cy="1671955"/>
          </a:xfrm>
        </p:grpSpPr>
        <p:pic>
          <p:nvPicPr>
            <p:cNvPr id="448" name="object 448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12295255" y="6128068"/>
              <a:ext cx="1550193" cy="1556976"/>
            </a:xfrm>
            <a:prstGeom prst="rect">
              <a:avLst/>
            </a:prstGeom>
          </p:spPr>
        </p:pic>
        <p:pic>
          <p:nvPicPr>
            <p:cNvPr id="449" name="object 449" descr="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12239508" y="6115384"/>
              <a:ext cx="1607343" cy="1628397"/>
            </a:xfrm>
            <a:prstGeom prst="rect">
              <a:avLst/>
            </a:prstGeom>
          </p:spPr>
        </p:pic>
        <p:pic>
          <p:nvPicPr>
            <p:cNvPr id="450" name="object 450" descr="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12210488" y="6073074"/>
              <a:ext cx="1664493" cy="1671637"/>
            </a:xfrm>
            <a:prstGeom prst="rect">
              <a:avLst/>
            </a:prstGeom>
          </p:spPr>
        </p:pic>
      </p:grpSp>
      <p:grpSp>
        <p:nvGrpSpPr>
          <p:cNvPr id="451" name="object 451" descr=""/>
          <p:cNvGrpSpPr/>
          <p:nvPr/>
        </p:nvGrpSpPr>
        <p:grpSpPr>
          <a:xfrm>
            <a:off x="1390719" y="499824"/>
            <a:ext cx="607695" cy="207010"/>
            <a:chOff x="1390719" y="499824"/>
            <a:chExt cx="607695" cy="207010"/>
          </a:xfrm>
        </p:grpSpPr>
        <p:pic>
          <p:nvPicPr>
            <p:cNvPr id="452" name="object 452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1390719" y="499824"/>
              <a:ext cx="194353" cy="203371"/>
            </a:xfrm>
            <a:prstGeom prst="rect">
              <a:avLst/>
            </a:prstGeom>
          </p:spPr>
        </p:pic>
        <p:pic>
          <p:nvPicPr>
            <p:cNvPr id="453" name="object 453" descr="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1605956" y="501723"/>
              <a:ext cx="182488" cy="205032"/>
            </a:xfrm>
            <a:prstGeom prst="rect">
              <a:avLst/>
            </a:prstGeom>
          </p:spPr>
        </p:pic>
        <p:pic>
          <p:nvPicPr>
            <p:cNvPr id="454" name="object 454" descr="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1825701" y="499824"/>
              <a:ext cx="172284" cy="203371"/>
            </a:xfrm>
            <a:prstGeom prst="rect">
              <a:avLst/>
            </a:prstGeom>
          </p:spPr>
        </p:pic>
      </p:grpSp>
      <p:sp>
        <p:nvSpPr>
          <p:cNvPr id="455" name="object 455" descr=""/>
          <p:cNvSpPr/>
          <p:nvPr/>
        </p:nvSpPr>
        <p:spPr>
          <a:xfrm>
            <a:off x="3307963" y="641843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 descr=""/>
          <p:cNvSpPr/>
          <p:nvPr/>
        </p:nvSpPr>
        <p:spPr>
          <a:xfrm>
            <a:off x="1699823" y="9893617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457" name="object 457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458" name="object 458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9" name="object 459" descr="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460" name="object 460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461" name="object 461" descr="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462" name="object 462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463" name="object 463" descr="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464" name="object 464" descr="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465" name="object 465" descr="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466" name="object 466" descr="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467" name="object 467" descr="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468" name="object 468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9" name="object 469" descr=""/>
          <p:cNvGrpSpPr/>
          <p:nvPr/>
        </p:nvGrpSpPr>
        <p:grpSpPr>
          <a:xfrm>
            <a:off x="328774" y="9748883"/>
            <a:ext cx="278765" cy="208915"/>
            <a:chOff x="328774" y="9748883"/>
            <a:chExt cx="278765" cy="208915"/>
          </a:xfrm>
        </p:grpSpPr>
        <p:pic>
          <p:nvPicPr>
            <p:cNvPr id="470" name="object 470" descr="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328774" y="9748883"/>
              <a:ext cx="127558" cy="204917"/>
            </a:xfrm>
            <a:prstGeom prst="rect">
              <a:avLst/>
            </a:prstGeom>
          </p:spPr>
        </p:pic>
        <p:pic>
          <p:nvPicPr>
            <p:cNvPr id="471" name="object 471" descr="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478004" y="9748883"/>
              <a:ext cx="128930" cy="208483"/>
            </a:xfrm>
            <a:prstGeom prst="rect">
              <a:avLst/>
            </a:prstGeom>
          </p:spPr>
        </p:pic>
      </p:grpSp>
      <p:sp>
        <p:nvSpPr>
          <p:cNvPr id="472" name="object 472" descr=""/>
          <p:cNvSpPr/>
          <p:nvPr/>
        </p:nvSpPr>
        <p:spPr>
          <a:xfrm>
            <a:off x="9070888" y="7156427"/>
            <a:ext cx="246379" cy="267970"/>
          </a:xfrm>
          <a:custGeom>
            <a:avLst/>
            <a:gdLst/>
            <a:ahLst/>
            <a:cxnLst/>
            <a:rect l="l" t="t" r="r" b="b"/>
            <a:pathLst>
              <a:path w="246379" h="267970">
                <a:moveTo>
                  <a:pt x="246370" y="140964"/>
                </a:moveTo>
                <a:lnTo>
                  <a:pt x="214938" y="140964"/>
                </a:lnTo>
                <a:lnTo>
                  <a:pt x="214938" y="0"/>
                </a:lnTo>
                <a:lnTo>
                  <a:pt x="246370" y="0"/>
                </a:lnTo>
                <a:lnTo>
                  <a:pt x="246370" y="140964"/>
                </a:lnTo>
                <a:close/>
              </a:path>
              <a:path w="246379" h="267970">
                <a:moveTo>
                  <a:pt x="179062" y="33653"/>
                </a:moveTo>
                <a:lnTo>
                  <a:pt x="3492" y="33653"/>
                </a:lnTo>
                <a:lnTo>
                  <a:pt x="3492" y="6984"/>
                </a:lnTo>
                <a:lnTo>
                  <a:pt x="179062" y="6984"/>
                </a:lnTo>
                <a:lnTo>
                  <a:pt x="179062" y="33653"/>
                </a:lnTo>
                <a:close/>
              </a:path>
              <a:path w="246379" h="267970">
                <a:moveTo>
                  <a:pt x="0" y="138106"/>
                </a:moveTo>
                <a:lnTo>
                  <a:pt x="0" y="110168"/>
                </a:lnTo>
                <a:lnTo>
                  <a:pt x="30409" y="101382"/>
                </a:lnTo>
                <a:lnTo>
                  <a:pt x="53972" y="84888"/>
                </a:lnTo>
                <a:lnTo>
                  <a:pt x="69916" y="61905"/>
                </a:lnTo>
                <a:lnTo>
                  <a:pt x="77466" y="33653"/>
                </a:lnTo>
                <a:lnTo>
                  <a:pt x="109215" y="33653"/>
                </a:lnTo>
                <a:lnTo>
                  <a:pt x="108446" y="41442"/>
                </a:lnTo>
                <a:lnTo>
                  <a:pt x="107112" y="49051"/>
                </a:lnTo>
                <a:lnTo>
                  <a:pt x="105242" y="56423"/>
                </a:lnTo>
                <a:lnTo>
                  <a:pt x="102865" y="63497"/>
                </a:lnTo>
                <a:lnTo>
                  <a:pt x="145131" y="87626"/>
                </a:lnTo>
                <a:lnTo>
                  <a:pt x="90801" y="87626"/>
                </a:lnTo>
                <a:lnTo>
                  <a:pt x="74202" y="106765"/>
                </a:lnTo>
                <a:lnTo>
                  <a:pt x="53258" y="121915"/>
                </a:lnTo>
                <a:lnTo>
                  <a:pt x="28385" y="132541"/>
                </a:lnTo>
                <a:lnTo>
                  <a:pt x="0" y="138106"/>
                </a:lnTo>
                <a:close/>
              </a:path>
              <a:path w="246379" h="267970">
                <a:moveTo>
                  <a:pt x="173030" y="135567"/>
                </a:moveTo>
                <a:lnTo>
                  <a:pt x="90801" y="87626"/>
                </a:lnTo>
                <a:lnTo>
                  <a:pt x="145131" y="87626"/>
                </a:lnTo>
                <a:lnTo>
                  <a:pt x="187952" y="112073"/>
                </a:lnTo>
                <a:lnTo>
                  <a:pt x="173030" y="135567"/>
                </a:lnTo>
                <a:close/>
              </a:path>
              <a:path w="246379" h="267970">
                <a:moveTo>
                  <a:pt x="246370" y="267641"/>
                </a:moveTo>
                <a:lnTo>
                  <a:pt x="16509" y="267641"/>
                </a:lnTo>
                <a:lnTo>
                  <a:pt x="16509" y="152711"/>
                </a:lnTo>
                <a:lnTo>
                  <a:pt x="47305" y="152711"/>
                </a:lnTo>
                <a:lnTo>
                  <a:pt x="47305" y="182872"/>
                </a:lnTo>
                <a:lnTo>
                  <a:pt x="246370" y="182872"/>
                </a:lnTo>
                <a:lnTo>
                  <a:pt x="246370" y="208271"/>
                </a:lnTo>
                <a:lnTo>
                  <a:pt x="47305" y="208271"/>
                </a:lnTo>
                <a:lnTo>
                  <a:pt x="47305" y="241925"/>
                </a:lnTo>
                <a:lnTo>
                  <a:pt x="246370" y="241925"/>
                </a:lnTo>
                <a:lnTo>
                  <a:pt x="246370" y="267641"/>
                </a:lnTo>
                <a:close/>
              </a:path>
              <a:path w="246379" h="267970">
                <a:moveTo>
                  <a:pt x="246370" y="182872"/>
                </a:moveTo>
                <a:lnTo>
                  <a:pt x="215573" y="182872"/>
                </a:lnTo>
                <a:lnTo>
                  <a:pt x="215573" y="152711"/>
                </a:lnTo>
                <a:lnTo>
                  <a:pt x="246370" y="152711"/>
                </a:lnTo>
                <a:lnTo>
                  <a:pt x="246370" y="182872"/>
                </a:lnTo>
                <a:close/>
              </a:path>
              <a:path w="246379" h="267970">
                <a:moveTo>
                  <a:pt x="246370" y="241925"/>
                </a:moveTo>
                <a:lnTo>
                  <a:pt x="215573" y="241925"/>
                </a:lnTo>
                <a:lnTo>
                  <a:pt x="215573" y="208271"/>
                </a:lnTo>
                <a:lnTo>
                  <a:pt x="246370" y="208271"/>
                </a:lnTo>
                <a:lnTo>
                  <a:pt x="246370" y="241925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 descr=""/>
          <p:cNvSpPr/>
          <p:nvPr/>
        </p:nvSpPr>
        <p:spPr>
          <a:xfrm>
            <a:off x="9479457" y="7156427"/>
            <a:ext cx="273685" cy="271145"/>
          </a:xfrm>
          <a:custGeom>
            <a:avLst/>
            <a:gdLst/>
            <a:ahLst/>
            <a:cxnLst/>
            <a:rect l="l" t="t" r="r" b="b"/>
            <a:pathLst>
              <a:path w="273684" h="271145">
                <a:moveTo>
                  <a:pt x="235575" y="271134"/>
                </a:moveTo>
                <a:lnTo>
                  <a:pt x="204144" y="271134"/>
                </a:lnTo>
                <a:lnTo>
                  <a:pt x="204144" y="0"/>
                </a:lnTo>
                <a:lnTo>
                  <a:pt x="235575" y="0"/>
                </a:lnTo>
                <a:lnTo>
                  <a:pt x="235575" y="109850"/>
                </a:lnTo>
                <a:lnTo>
                  <a:pt x="273674" y="109850"/>
                </a:lnTo>
                <a:lnTo>
                  <a:pt x="273674" y="140011"/>
                </a:lnTo>
                <a:lnTo>
                  <a:pt x="235575" y="140011"/>
                </a:lnTo>
                <a:lnTo>
                  <a:pt x="235575" y="271134"/>
                </a:lnTo>
                <a:close/>
              </a:path>
              <a:path w="273684" h="271145">
                <a:moveTo>
                  <a:pt x="0" y="254307"/>
                </a:moveTo>
                <a:lnTo>
                  <a:pt x="0" y="224463"/>
                </a:lnTo>
                <a:lnTo>
                  <a:pt x="40303" y="217605"/>
                </a:lnTo>
                <a:lnTo>
                  <a:pt x="72498" y="198175"/>
                </a:lnTo>
                <a:lnTo>
                  <a:pt x="96099" y="167315"/>
                </a:lnTo>
                <a:lnTo>
                  <a:pt x="110617" y="126169"/>
                </a:lnTo>
                <a:lnTo>
                  <a:pt x="115565" y="75879"/>
                </a:lnTo>
                <a:lnTo>
                  <a:pt x="115565" y="38733"/>
                </a:lnTo>
                <a:lnTo>
                  <a:pt x="0" y="38733"/>
                </a:lnTo>
                <a:lnTo>
                  <a:pt x="0" y="9842"/>
                </a:lnTo>
                <a:lnTo>
                  <a:pt x="147631" y="9842"/>
                </a:lnTo>
                <a:lnTo>
                  <a:pt x="147574" y="75879"/>
                </a:lnTo>
                <a:lnTo>
                  <a:pt x="143089" y="125989"/>
                </a:lnTo>
                <a:lnTo>
                  <a:pt x="129817" y="169644"/>
                </a:lnTo>
                <a:lnTo>
                  <a:pt x="108342" y="205255"/>
                </a:lnTo>
                <a:lnTo>
                  <a:pt x="79195" y="231871"/>
                </a:lnTo>
                <a:lnTo>
                  <a:pt x="42904" y="248539"/>
                </a:lnTo>
                <a:lnTo>
                  <a:pt x="0" y="254307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object 474" descr=""/>
          <p:cNvSpPr/>
          <p:nvPr/>
        </p:nvSpPr>
        <p:spPr>
          <a:xfrm>
            <a:off x="9874987" y="7166114"/>
            <a:ext cx="271145" cy="248920"/>
          </a:xfrm>
          <a:custGeom>
            <a:avLst/>
            <a:gdLst/>
            <a:ahLst/>
            <a:cxnLst/>
            <a:rect l="l" t="t" r="r" b="b"/>
            <a:pathLst>
              <a:path w="271145" h="248920">
                <a:moveTo>
                  <a:pt x="252730" y="0"/>
                </a:moveTo>
                <a:lnTo>
                  <a:pt x="16510" y="0"/>
                </a:lnTo>
                <a:lnTo>
                  <a:pt x="16510" y="29210"/>
                </a:lnTo>
                <a:lnTo>
                  <a:pt x="220027" y="29210"/>
                </a:lnTo>
                <a:lnTo>
                  <a:pt x="220027" y="179070"/>
                </a:lnTo>
                <a:lnTo>
                  <a:pt x="252730" y="179070"/>
                </a:lnTo>
                <a:lnTo>
                  <a:pt x="252730" y="29210"/>
                </a:lnTo>
                <a:lnTo>
                  <a:pt x="252730" y="0"/>
                </a:lnTo>
                <a:close/>
              </a:path>
              <a:path w="271145" h="248920">
                <a:moveTo>
                  <a:pt x="270827" y="218909"/>
                </a:moveTo>
                <a:lnTo>
                  <a:pt x="133350" y="218909"/>
                </a:lnTo>
                <a:lnTo>
                  <a:pt x="133350" y="97942"/>
                </a:lnTo>
                <a:lnTo>
                  <a:pt x="100965" y="97942"/>
                </a:lnTo>
                <a:lnTo>
                  <a:pt x="100965" y="218909"/>
                </a:lnTo>
                <a:lnTo>
                  <a:pt x="0" y="218909"/>
                </a:lnTo>
                <a:lnTo>
                  <a:pt x="0" y="248437"/>
                </a:lnTo>
                <a:lnTo>
                  <a:pt x="270827" y="248437"/>
                </a:lnTo>
                <a:lnTo>
                  <a:pt x="270827" y="218909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object 475" descr=""/>
          <p:cNvSpPr/>
          <p:nvPr/>
        </p:nvSpPr>
        <p:spPr>
          <a:xfrm>
            <a:off x="10284519" y="7156427"/>
            <a:ext cx="254635" cy="268605"/>
          </a:xfrm>
          <a:custGeom>
            <a:avLst/>
            <a:gdLst/>
            <a:ahLst/>
            <a:cxnLst/>
            <a:rect l="l" t="t" r="r" b="b"/>
            <a:pathLst>
              <a:path w="254634" h="268604">
                <a:moveTo>
                  <a:pt x="248910" y="143821"/>
                </a:moveTo>
                <a:lnTo>
                  <a:pt x="217478" y="143821"/>
                </a:lnTo>
                <a:lnTo>
                  <a:pt x="217478" y="0"/>
                </a:lnTo>
                <a:lnTo>
                  <a:pt x="248910" y="0"/>
                </a:lnTo>
                <a:lnTo>
                  <a:pt x="248910" y="143821"/>
                </a:lnTo>
                <a:close/>
              </a:path>
              <a:path w="254634" h="268604">
                <a:moveTo>
                  <a:pt x="0" y="137789"/>
                </a:moveTo>
                <a:lnTo>
                  <a:pt x="0" y="109215"/>
                </a:lnTo>
                <a:lnTo>
                  <a:pt x="34749" y="96208"/>
                </a:lnTo>
                <a:lnTo>
                  <a:pt x="61076" y="72545"/>
                </a:lnTo>
                <a:lnTo>
                  <a:pt x="77819" y="40549"/>
                </a:lnTo>
                <a:lnTo>
                  <a:pt x="83816" y="2539"/>
                </a:lnTo>
                <a:lnTo>
                  <a:pt x="115247" y="4444"/>
                </a:lnTo>
                <a:lnTo>
                  <a:pt x="114593" y="18726"/>
                </a:lnTo>
                <a:lnTo>
                  <a:pt x="112628" y="32502"/>
                </a:lnTo>
                <a:lnTo>
                  <a:pt x="109354" y="45742"/>
                </a:lnTo>
                <a:lnTo>
                  <a:pt x="104770" y="58417"/>
                </a:lnTo>
                <a:lnTo>
                  <a:pt x="143411" y="82229"/>
                </a:lnTo>
                <a:lnTo>
                  <a:pt x="92071" y="82229"/>
                </a:lnTo>
                <a:lnTo>
                  <a:pt x="74693" y="102741"/>
                </a:lnTo>
                <a:lnTo>
                  <a:pt x="53298" y="119176"/>
                </a:lnTo>
                <a:lnTo>
                  <a:pt x="28271" y="131028"/>
                </a:lnTo>
                <a:lnTo>
                  <a:pt x="0" y="137789"/>
                </a:lnTo>
                <a:close/>
              </a:path>
              <a:path w="254634" h="268604">
                <a:moveTo>
                  <a:pt x="174618" y="134614"/>
                </a:moveTo>
                <a:lnTo>
                  <a:pt x="92071" y="82229"/>
                </a:lnTo>
                <a:lnTo>
                  <a:pt x="143411" y="82229"/>
                </a:lnTo>
                <a:lnTo>
                  <a:pt x="190809" y="111438"/>
                </a:lnTo>
                <a:lnTo>
                  <a:pt x="174618" y="134614"/>
                </a:lnTo>
                <a:close/>
              </a:path>
              <a:path w="254634" h="268604">
                <a:moveTo>
                  <a:pt x="251449" y="185095"/>
                </a:moveTo>
                <a:lnTo>
                  <a:pt x="18096" y="185095"/>
                </a:lnTo>
                <a:lnTo>
                  <a:pt x="18096" y="159378"/>
                </a:lnTo>
                <a:lnTo>
                  <a:pt x="251449" y="159378"/>
                </a:lnTo>
                <a:lnTo>
                  <a:pt x="251449" y="185095"/>
                </a:lnTo>
                <a:close/>
              </a:path>
              <a:path w="254634" h="268604">
                <a:moveTo>
                  <a:pt x="97151" y="242560"/>
                </a:moveTo>
                <a:lnTo>
                  <a:pt x="65719" y="242560"/>
                </a:lnTo>
                <a:lnTo>
                  <a:pt x="65719" y="185095"/>
                </a:lnTo>
                <a:lnTo>
                  <a:pt x="97151" y="185095"/>
                </a:lnTo>
                <a:lnTo>
                  <a:pt x="97151" y="242560"/>
                </a:lnTo>
                <a:close/>
              </a:path>
              <a:path w="254634" h="268604">
                <a:moveTo>
                  <a:pt x="203826" y="242560"/>
                </a:moveTo>
                <a:lnTo>
                  <a:pt x="172395" y="242560"/>
                </a:lnTo>
                <a:lnTo>
                  <a:pt x="172395" y="185095"/>
                </a:lnTo>
                <a:lnTo>
                  <a:pt x="203826" y="185095"/>
                </a:lnTo>
                <a:lnTo>
                  <a:pt x="203826" y="242560"/>
                </a:lnTo>
                <a:close/>
              </a:path>
              <a:path w="254634" h="268604">
                <a:moveTo>
                  <a:pt x="254624" y="268594"/>
                </a:moveTo>
                <a:lnTo>
                  <a:pt x="14921" y="268594"/>
                </a:lnTo>
                <a:lnTo>
                  <a:pt x="14921" y="242560"/>
                </a:lnTo>
                <a:lnTo>
                  <a:pt x="254624" y="242560"/>
                </a:lnTo>
                <a:lnTo>
                  <a:pt x="254624" y="268594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object 476" descr=""/>
          <p:cNvSpPr/>
          <p:nvPr/>
        </p:nvSpPr>
        <p:spPr>
          <a:xfrm>
            <a:off x="10698484" y="7156427"/>
            <a:ext cx="271145" cy="271145"/>
          </a:xfrm>
          <a:custGeom>
            <a:avLst/>
            <a:gdLst/>
            <a:ahLst/>
            <a:cxnLst/>
            <a:rect l="l" t="t" r="r" b="b"/>
            <a:pathLst>
              <a:path w="271145" h="271145">
                <a:moveTo>
                  <a:pt x="232718" y="271134"/>
                </a:moveTo>
                <a:lnTo>
                  <a:pt x="201286" y="271134"/>
                </a:lnTo>
                <a:lnTo>
                  <a:pt x="201286" y="0"/>
                </a:lnTo>
                <a:lnTo>
                  <a:pt x="232718" y="0"/>
                </a:lnTo>
                <a:lnTo>
                  <a:pt x="232718" y="109850"/>
                </a:lnTo>
                <a:lnTo>
                  <a:pt x="270816" y="109850"/>
                </a:lnTo>
                <a:lnTo>
                  <a:pt x="270816" y="140011"/>
                </a:lnTo>
                <a:lnTo>
                  <a:pt x="232718" y="140011"/>
                </a:lnTo>
                <a:lnTo>
                  <a:pt x="232718" y="271134"/>
                </a:lnTo>
                <a:close/>
              </a:path>
              <a:path w="271145" h="271145">
                <a:moveTo>
                  <a:pt x="106040" y="254942"/>
                </a:moveTo>
                <a:lnTo>
                  <a:pt x="0" y="254942"/>
                </a:lnTo>
                <a:lnTo>
                  <a:pt x="0" y="9842"/>
                </a:lnTo>
                <a:lnTo>
                  <a:pt x="156521" y="9842"/>
                </a:lnTo>
                <a:lnTo>
                  <a:pt x="156521" y="38415"/>
                </a:lnTo>
                <a:lnTo>
                  <a:pt x="32066" y="38415"/>
                </a:lnTo>
                <a:lnTo>
                  <a:pt x="32066" y="226368"/>
                </a:lnTo>
                <a:lnTo>
                  <a:pt x="177792" y="226368"/>
                </a:lnTo>
                <a:lnTo>
                  <a:pt x="177792" y="241925"/>
                </a:lnTo>
                <a:lnTo>
                  <a:pt x="163277" y="247441"/>
                </a:lnTo>
                <a:lnTo>
                  <a:pt x="145488" y="251529"/>
                </a:lnTo>
                <a:lnTo>
                  <a:pt x="125913" y="254069"/>
                </a:lnTo>
                <a:lnTo>
                  <a:pt x="106040" y="254942"/>
                </a:lnTo>
                <a:close/>
              </a:path>
              <a:path w="271145" h="271145">
                <a:moveTo>
                  <a:pt x="177792" y="226368"/>
                </a:moveTo>
                <a:lnTo>
                  <a:pt x="107628" y="226368"/>
                </a:lnTo>
                <a:lnTo>
                  <a:pt x="127118" y="225450"/>
                </a:lnTo>
                <a:lnTo>
                  <a:pt x="146163" y="222836"/>
                </a:lnTo>
                <a:lnTo>
                  <a:pt x="163481" y="218733"/>
                </a:lnTo>
                <a:lnTo>
                  <a:pt x="177792" y="213351"/>
                </a:lnTo>
                <a:lnTo>
                  <a:pt x="177792" y="226368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object 477" descr=""/>
          <p:cNvSpPr/>
          <p:nvPr/>
        </p:nvSpPr>
        <p:spPr>
          <a:xfrm>
            <a:off x="4553661" y="7039012"/>
            <a:ext cx="271145" cy="273050"/>
          </a:xfrm>
          <a:custGeom>
            <a:avLst/>
            <a:gdLst/>
            <a:ahLst/>
            <a:cxnLst/>
            <a:rect l="l" t="t" r="r" b="b"/>
            <a:pathLst>
              <a:path w="271145" h="273050">
                <a:moveTo>
                  <a:pt x="249859" y="0"/>
                </a:moveTo>
                <a:lnTo>
                  <a:pt x="18415" y="0"/>
                </a:lnTo>
                <a:lnTo>
                  <a:pt x="18415" y="29210"/>
                </a:lnTo>
                <a:lnTo>
                  <a:pt x="217792" y="29210"/>
                </a:lnTo>
                <a:lnTo>
                  <a:pt x="217792" y="77470"/>
                </a:lnTo>
                <a:lnTo>
                  <a:pt x="18415" y="77470"/>
                </a:lnTo>
                <a:lnTo>
                  <a:pt x="18415" y="106680"/>
                </a:lnTo>
                <a:lnTo>
                  <a:pt x="217792" y="106680"/>
                </a:lnTo>
                <a:lnTo>
                  <a:pt x="217792" y="149860"/>
                </a:lnTo>
                <a:lnTo>
                  <a:pt x="249859" y="149860"/>
                </a:lnTo>
                <a:lnTo>
                  <a:pt x="249859" y="106680"/>
                </a:lnTo>
                <a:lnTo>
                  <a:pt x="249859" y="77470"/>
                </a:lnTo>
                <a:lnTo>
                  <a:pt x="249859" y="29210"/>
                </a:lnTo>
                <a:lnTo>
                  <a:pt x="249859" y="0"/>
                </a:lnTo>
                <a:close/>
              </a:path>
              <a:path w="271145" h="273050">
                <a:moveTo>
                  <a:pt x="270814" y="167614"/>
                </a:moveTo>
                <a:lnTo>
                  <a:pt x="0" y="167614"/>
                </a:lnTo>
                <a:lnTo>
                  <a:pt x="0" y="196824"/>
                </a:lnTo>
                <a:lnTo>
                  <a:pt x="119062" y="196824"/>
                </a:lnTo>
                <a:lnTo>
                  <a:pt x="119062" y="273024"/>
                </a:lnTo>
                <a:lnTo>
                  <a:pt x="151117" y="273024"/>
                </a:lnTo>
                <a:lnTo>
                  <a:pt x="151117" y="196824"/>
                </a:lnTo>
                <a:lnTo>
                  <a:pt x="270814" y="196824"/>
                </a:lnTo>
                <a:lnTo>
                  <a:pt x="270814" y="167614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 descr=""/>
          <p:cNvSpPr/>
          <p:nvPr/>
        </p:nvSpPr>
        <p:spPr>
          <a:xfrm>
            <a:off x="4947932" y="7039012"/>
            <a:ext cx="271145" cy="273050"/>
          </a:xfrm>
          <a:custGeom>
            <a:avLst/>
            <a:gdLst/>
            <a:ahLst/>
            <a:cxnLst/>
            <a:rect l="l" t="t" r="r" b="b"/>
            <a:pathLst>
              <a:path w="271145" h="273050">
                <a:moveTo>
                  <a:pt x="249859" y="0"/>
                </a:moveTo>
                <a:lnTo>
                  <a:pt x="18415" y="0"/>
                </a:lnTo>
                <a:lnTo>
                  <a:pt x="18415" y="29210"/>
                </a:lnTo>
                <a:lnTo>
                  <a:pt x="217792" y="29210"/>
                </a:lnTo>
                <a:lnTo>
                  <a:pt x="217792" y="77470"/>
                </a:lnTo>
                <a:lnTo>
                  <a:pt x="18415" y="77470"/>
                </a:lnTo>
                <a:lnTo>
                  <a:pt x="18415" y="106680"/>
                </a:lnTo>
                <a:lnTo>
                  <a:pt x="217792" y="106680"/>
                </a:lnTo>
                <a:lnTo>
                  <a:pt x="217792" y="149860"/>
                </a:lnTo>
                <a:lnTo>
                  <a:pt x="249859" y="149860"/>
                </a:lnTo>
                <a:lnTo>
                  <a:pt x="249859" y="106680"/>
                </a:lnTo>
                <a:lnTo>
                  <a:pt x="249859" y="77470"/>
                </a:lnTo>
                <a:lnTo>
                  <a:pt x="249859" y="29210"/>
                </a:lnTo>
                <a:lnTo>
                  <a:pt x="249859" y="0"/>
                </a:lnTo>
                <a:close/>
              </a:path>
              <a:path w="271145" h="273050">
                <a:moveTo>
                  <a:pt x="270814" y="167614"/>
                </a:moveTo>
                <a:lnTo>
                  <a:pt x="0" y="167614"/>
                </a:lnTo>
                <a:lnTo>
                  <a:pt x="0" y="196824"/>
                </a:lnTo>
                <a:lnTo>
                  <a:pt x="119049" y="196824"/>
                </a:lnTo>
                <a:lnTo>
                  <a:pt x="119049" y="273024"/>
                </a:lnTo>
                <a:lnTo>
                  <a:pt x="151117" y="273024"/>
                </a:lnTo>
                <a:lnTo>
                  <a:pt x="151117" y="196824"/>
                </a:lnTo>
                <a:lnTo>
                  <a:pt x="270814" y="196824"/>
                </a:lnTo>
                <a:lnTo>
                  <a:pt x="270814" y="167614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object 479" descr=""/>
          <p:cNvSpPr/>
          <p:nvPr/>
        </p:nvSpPr>
        <p:spPr>
          <a:xfrm>
            <a:off x="5342191" y="7042822"/>
            <a:ext cx="271145" cy="269240"/>
          </a:xfrm>
          <a:custGeom>
            <a:avLst/>
            <a:gdLst/>
            <a:ahLst/>
            <a:cxnLst/>
            <a:rect l="l" t="t" r="r" b="b"/>
            <a:pathLst>
              <a:path w="271145" h="269240">
                <a:moveTo>
                  <a:pt x="256222" y="116840"/>
                </a:moveTo>
                <a:lnTo>
                  <a:pt x="50165" y="116840"/>
                </a:lnTo>
                <a:lnTo>
                  <a:pt x="50165" y="85090"/>
                </a:lnTo>
                <a:lnTo>
                  <a:pt x="252095" y="85090"/>
                </a:lnTo>
                <a:lnTo>
                  <a:pt x="252095" y="58420"/>
                </a:lnTo>
                <a:lnTo>
                  <a:pt x="252095" y="26670"/>
                </a:lnTo>
                <a:lnTo>
                  <a:pt x="252095" y="0"/>
                </a:lnTo>
                <a:lnTo>
                  <a:pt x="19050" y="0"/>
                </a:lnTo>
                <a:lnTo>
                  <a:pt x="19050" y="26670"/>
                </a:lnTo>
                <a:lnTo>
                  <a:pt x="220980" y="26670"/>
                </a:lnTo>
                <a:lnTo>
                  <a:pt x="220980" y="58420"/>
                </a:lnTo>
                <a:lnTo>
                  <a:pt x="19050" y="58420"/>
                </a:lnTo>
                <a:lnTo>
                  <a:pt x="19050" y="85090"/>
                </a:lnTo>
                <a:lnTo>
                  <a:pt x="19050" y="116840"/>
                </a:lnTo>
                <a:lnTo>
                  <a:pt x="19050" y="144780"/>
                </a:lnTo>
                <a:lnTo>
                  <a:pt x="256222" y="144780"/>
                </a:lnTo>
                <a:lnTo>
                  <a:pt x="256222" y="116840"/>
                </a:lnTo>
                <a:close/>
              </a:path>
              <a:path w="271145" h="269240">
                <a:moveTo>
                  <a:pt x="270827" y="177139"/>
                </a:moveTo>
                <a:lnTo>
                  <a:pt x="0" y="177139"/>
                </a:lnTo>
                <a:lnTo>
                  <a:pt x="0" y="205714"/>
                </a:lnTo>
                <a:lnTo>
                  <a:pt x="119062" y="205714"/>
                </a:lnTo>
                <a:lnTo>
                  <a:pt x="119062" y="269214"/>
                </a:lnTo>
                <a:lnTo>
                  <a:pt x="151447" y="269214"/>
                </a:lnTo>
                <a:lnTo>
                  <a:pt x="151447" y="205714"/>
                </a:lnTo>
                <a:lnTo>
                  <a:pt x="270827" y="205714"/>
                </a:lnTo>
                <a:lnTo>
                  <a:pt x="270827" y="177139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object 480" descr=""/>
          <p:cNvSpPr/>
          <p:nvPr/>
        </p:nvSpPr>
        <p:spPr>
          <a:xfrm>
            <a:off x="5744418" y="7034545"/>
            <a:ext cx="252729" cy="271145"/>
          </a:xfrm>
          <a:custGeom>
            <a:avLst/>
            <a:gdLst/>
            <a:ahLst/>
            <a:cxnLst/>
            <a:rect l="l" t="t" r="r" b="b"/>
            <a:pathLst>
              <a:path w="252729" h="271145">
                <a:moveTo>
                  <a:pt x="248275" y="155886"/>
                </a:moveTo>
                <a:lnTo>
                  <a:pt x="218748" y="155886"/>
                </a:lnTo>
                <a:lnTo>
                  <a:pt x="218748" y="0"/>
                </a:lnTo>
                <a:lnTo>
                  <a:pt x="248275" y="0"/>
                </a:lnTo>
                <a:lnTo>
                  <a:pt x="248275" y="155886"/>
                </a:lnTo>
                <a:close/>
              </a:path>
              <a:path w="252729" h="271145">
                <a:moveTo>
                  <a:pt x="88261" y="139376"/>
                </a:moveTo>
                <a:lnTo>
                  <a:pt x="0" y="139376"/>
                </a:lnTo>
                <a:lnTo>
                  <a:pt x="0" y="4762"/>
                </a:lnTo>
                <a:lnTo>
                  <a:pt x="27938" y="4762"/>
                </a:lnTo>
                <a:lnTo>
                  <a:pt x="27938" y="45400"/>
                </a:lnTo>
                <a:lnTo>
                  <a:pt x="88261" y="45400"/>
                </a:lnTo>
                <a:lnTo>
                  <a:pt x="88261" y="69529"/>
                </a:lnTo>
                <a:lnTo>
                  <a:pt x="27938" y="69529"/>
                </a:lnTo>
                <a:lnTo>
                  <a:pt x="27938" y="114612"/>
                </a:lnTo>
                <a:lnTo>
                  <a:pt x="88261" y="114612"/>
                </a:lnTo>
                <a:lnTo>
                  <a:pt x="88261" y="139376"/>
                </a:lnTo>
                <a:close/>
              </a:path>
              <a:path w="252729" h="271145">
                <a:moveTo>
                  <a:pt x="88261" y="45400"/>
                </a:moveTo>
                <a:lnTo>
                  <a:pt x="61275" y="45400"/>
                </a:lnTo>
                <a:lnTo>
                  <a:pt x="61275" y="4762"/>
                </a:lnTo>
                <a:lnTo>
                  <a:pt x="88261" y="4762"/>
                </a:lnTo>
                <a:lnTo>
                  <a:pt x="88261" y="45400"/>
                </a:lnTo>
                <a:close/>
              </a:path>
              <a:path w="252729" h="271145">
                <a:moveTo>
                  <a:pt x="88261" y="114612"/>
                </a:moveTo>
                <a:lnTo>
                  <a:pt x="61275" y="114612"/>
                </a:lnTo>
                <a:lnTo>
                  <a:pt x="61275" y="69529"/>
                </a:lnTo>
                <a:lnTo>
                  <a:pt x="88261" y="69529"/>
                </a:lnTo>
                <a:lnTo>
                  <a:pt x="88261" y="114612"/>
                </a:lnTo>
                <a:close/>
              </a:path>
              <a:path w="252729" h="271145">
                <a:moveTo>
                  <a:pt x="191762" y="139376"/>
                </a:moveTo>
                <a:lnTo>
                  <a:pt x="103500" y="139376"/>
                </a:lnTo>
                <a:lnTo>
                  <a:pt x="103500" y="4762"/>
                </a:lnTo>
                <a:lnTo>
                  <a:pt x="130487" y="4762"/>
                </a:lnTo>
                <a:lnTo>
                  <a:pt x="130487" y="45400"/>
                </a:lnTo>
                <a:lnTo>
                  <a:pt x="191762" y="45400"/>
                </a:lnTo>
                <a:lnTo>
                  <a:pt x="191762" y="69529"/>
                </a:lnTo>
                <a:lnTo>
                  <a:pt x="130487" y="69529"/>
                </a:lnTo>
                <a:lnTo>
                  <a:pt x="130487" y="114612"/>
                </a:lnTo>
                <a:lnTo>
                  <a:pt x="191762" y="114612"/>
                </a:lnTo>
                <a:lnTo>
                  <a:pt x="191762" y="139376"/>
                </a:lnTo>
                <a:close/>
              </a:path>
              <a:path w="252729" h="271145">
                <a:moveTo>
                  <a:pt x="191762" y="45400"/>
                </a:moveTo>
                <a:lnTo>
                  <a:pt x="163823" y="45400"/>
                </a:lnTo>
                <a:lnTo>
                  <a:pt x="163823" y="4762"/>
                </a:lnTo>
                <a:lnTo>
                  <a:pt x="191762" y="4762"/>
                </a:lnTo>
                <a:lnTo>
                  <a:pt x="191762" y="45400"/>
                </a:lnTo>
                <a:close/>
              </a:path>
              <a:path w="252729" h="271145">
                <a:moveTo>
                  <a:pt x="191762" y="114612"/>
                </a:moveTo>
                <a:lnTo>
                  <a:pt x="163823" y="114612"/>
                </a:lnTo>
                <a:lnTo>
                  <a:pt x="163823" y="69529"/>
                </a:lnTo>
                <a:lnTo>
                  <a:pt x="191762" y="69529"/>
                </a:lnTo>
                <a:lnTo>
                  <a:pt x="191762" y="114612"/>
                </a:lnTo>
                <a:close/>
              </a:path>
              <a:path w="252729" h="271145">
                <a:moveTo>
                  <a:pt x="133027" y="271134"/>
                </a:moveTo>
                <a:lnTo>
                  <a:pt x="86649" y="268237"/>
                </a:lnTo>
                <a:lnTo>
                  <a:pt x="48694" y="258910"/>
                </a:lnTo>
                <a:lnTo>
                  <a:pt x="23062" y="242203"/>
                </a:lnTo>
                <a:lnTo>
                  <a:pt x="13651" y="217161"/>
                </a:lnTo>
                <a:lnTo>
                  <a:pt x="23062" y="191985"/>
                </a:lnTo>
                <a:lnTo>
                  <a:pt x="48694" y="175292"/>
                </a:lnTo>
                <a:lnTo>
                  <a:pt x="86649" y="166040"/>
                </a:lnTo>
                <a:lnTo>
                  <a:pt x="133027" y="163188"/>
                </a:lnTo>
                <a:lnTo>
                  <a:pt x="179405" y="166040"/>
                </a:lnTo>
                <a:lnTo>
                  <a:pt x="217359" y="175292"/>
                </a:lnTo>
                <a:lnTo>
                  <a:pt x="238261" y="188904"/>
                </a:lnTo>
                <a:lnTo>
                  <a:pt x="133027" y="188904"/>
                </a:lnTo>
                <a:lnTo>
                  <a:pt x="99894" y="190551"/>
                </a:lnTo>
                <a:lnTo>
                  <a:pt x="72506" y="195651"/>
                </a:lnTo>
                <a:lnTo>
                  <a:pt x="53868" y="204441"/>
                </a:lnTo>
                <a:lnTo>
                  <a:pt x="46988" y="217161"/>
                </a:lnTo>
                <a:lnTo>
                  <a:pt x="53868" y="230014"/>
                </a:lnTo>
                <a:lnTo>
                  <a:pt x="72506" y="238790"/>
                </a:lnTo>
                <a:lnTo>
                  <a:pt x="99894" y="243815"/>
                </a:lnTo>
                <a:lnTo>
                  <a:pt x="133027" y="245417"/>
                </a:lnTo>
                <a:lnTo>
                  <a:pt x="237942" y="245417"/>
                </a:lnTo>
                <a:lnTo>
                  <a:pt x="217121" y="258910"/>
                </a:lnTo>
                <a:lnTo>
                  <a:pt x="179137" y="268237"/>
                </a:lnTo>
                <a:lnTo>
                  <a:pt x="133027" y="271134"/>
                </a:lnTo>
                <a:close/>
              </a:path>
              <a:path w="252729" h="271145">
                <a:moveTo>
                  <a:pt x="237942" y="245417"/>
                </a:moveTo>
                <a:lnTo>
                  <a:pt x="133027" y="245417"/>
                </a:lnTo>
                <a:lnTo>
                  <a:pt x="166159" y="243815"/>
                </a:lnTo>
                <a:lnTo>
                  <a:pt x="193548" y="238790"/>
                </a:lnTo>
                <a:lnTo>
                  <a:pt x="212185" y="230014"/>
                </a:lnTo>
                <a:lnTo>
                  <a:pt x="219066" y="217161"/>
                </a:lnTo>
                <a:lnTo>
                  <a:pt x="212185" y="204441"/>
                </a:lnTo>
                <a:lnTo>
                  <a:pt x="193548" y="195651"/>
                </a:lnTo>
                <a:lnTo>
                  <a:pt x="166159" y="190551"/>
                </a:lnTo>
                <a:lnTo>
                  <a:pt x="133027" y="188904"/>
                </a:lnTo>
                <a:lnTo>
                  <a:pt x="238261" y="188904"/>
                </a:lnTo>
                <a:lnTo>
                  <a:pt x="242991" y="191985"/>
                </a:lnTo>
                <a:lnTo>
                  <a:pt x="252402" y="217161"/>
                </a:lnTo>
                <a:lnTo>
                  <a:pt x="242902" y="242203"/>
                </a:lnTo>
                <a:lnTo>
                  <a:pt x="237942" y="245417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1" name="object 481" descr=""/>
          <p:cNvSpPr/>
          <p:nvPr/>
        </p:nvSpPr>
        <p:spPr>
          <a:xfrm>
            <a:off x="6130749" y="7036133"/>
            <a:ext cx="271145" cy="270510"/>
          </a:xfrm>
          <a:custGeom>
            <a:avLst/>
            <a:gdLst/>
            <a:ahLst/>
            <a:cxnLst/>
            <a:rect l="l" t="t" r="r" b="b"/>
            <a:pathLst>
              <a:path w="271145" h="270509">
                <a:moveTo>
                  <a:pt x="254307" y="108263"/>
                </a:moveTo>
                <a:lnTo>
                  <a:pt x="16509" y="108263"/>
                </a:lnTo>
                <a:lnTo>
                  <a:pt x="16509" y="0"/>
                </a:lnTo>
                <a:lnTo>
                  <a:pt x="45083" y="0"/>
                </a:lnTo>
                <a:lnTo>
                  <a:pt x="45083" y="28891"/>
                </a:lnTo>
                <a:lnTo>
                  <a:pt x="126359" y="28891"/>
                </a:lnTo>
                <a:lnTo>
                  <a:pt x="126359" y="53020"/>
                </a:lnTo>
                <a:lnTo>
                  <a:pt x="45083" y="53020"/>
                </a:lnTo>
                <a:lnTo>
                  <a:pt x="45083" y="83499"/>
                </a:lnTo>
                <a:lnTo>
                  <a:pt x="126359" y="83499"/>
                </a:lnTo>
                <a:lnTo>
                  <a:pt x="126359" y="99691"/>
                </a:lnTo>
                <a:lnTo>
                  <a:pt x="254307" y="99691"/>
                </a:lnTo>
                <a:lnTo>
                  <a:pt x="254307" y="108263"/>
                </a:lnTo>
                <a:close/>
              </a:path>
              <a:path w="271145" h="270509">
                <a:moveTo>
                  <a:pt x="126359" y="28891"/>
                </a:moveTo>
                <a:lnTo>
                  <a:pt x="99056" y="28891"/>
                </a:lnTo>
                <a:lnTo>
                  <a:pt x="99056" y="0"/>
                </a:lnTo>
                <a:lnTo>
                  <a:pt x="126359" y="0"/>
                </a:lnTo>
                <a:lnTo>
                  <a:pt x="126359" y="28891"/>
                </a:lnTo>
                <a:close/>
              </a:path>
              <a:path w="271145" h="270509">
                <a:moveTo>
                  <a:pt x="254307" y="99691"/>
                </a:moveTo>
                <a:lnTo>
                  <a:pt x="144456" y="99691"/>
                </a:lnTo>
                <a:lnTo>
                  <a:pt x="144456" y="0"/>
                </a:lnTo>
                <a:lnTo>
                  <a:pt x="171760" y="0"/>
                </a:lnTo>
                <a:lnTo>
                  <a:pt x="171760" y="28891"/>
                </a:lnTo>
                <a:lnTo>
                  <a:pt x="254307" y="28891"/>
                </a:lnTo>
                <a:lnTo>
                  <a:pt x="254307" y="53020"/>
                </a:lnTo>
                <a:lnTo>
                  <a:pt x="171760" y="53020"/>
                </a:lnTo>
                <a:lnTo>
                  <a:pt x="171760" y="83499"/>
                </a:lnTo>
                <a:lnTo>
                  <a:pt x="254307" y="83499"/>
                </a:lnTo>
                <a:lnTo>
                  <a:pt x="254307" y="99691"/>
                </a:lnTo>
                <a:close/>
              </a:path>
              <a:path w="271145" h="270509">
                <a:moveTo>
                  <a:pt x="254307" y="28891"/>
                </a:moveTo>
                <a:lnTo>
                  <a:pt x="225733" y="28891"/>
                </a:lnTo>
                <a:lnTo>
                  <a:pt x="225733" y="0"/>
                </a:lnTo>
                <a:lnTo>
                  <a:pt x="254307" y="0"/>
                </a:lnTo>
                <a:lnTo>
                  <a:pt x="254307" y="28891"/>
                </a:lnTo>
                <a:close/>
              </a:path>
              <a:path w="271145" h="270509">
                <a:moveTo>
                  <a:pt x="126359" y="83499"/>
                </a:moveTo>
                <a:lnTo>
                  <a:pt x="99056" y="83499"/>
                </a:lnTo>
                <a:lnTo>
                  <a:pt x="99056" y="53020"/>
                </a:lnTo>
                <a:lnTo>
                  <a:pt x="126359" y="53020"/>
                </a:lnTo>
                <a:lnTo>
                  <a:pt x="126359" y="83499"/>
                </a:lnTo>
                <a:close/>
              </a:path>
              <a:path w="271145" h="270509">
                <a:moveTo>
                  <a:pt x="254307" y="83499"/>
                </a:moveTo>
                <a:lnTo>
                  <a:pt x="225733" y="83499"/>
                </a:lnTo>
                <a:lnTo>
                  <a:pt x="225733" y="53020"/>
                </a:lnTo>
                <a:lnTo>
                  <a:pt x="254307" y="53020"/>
                </a:lnTo>
                <a:lnTo>
                  <a:pt x="254307" y="83499"/>
                </a:lnTo>
                <a:close/>
              </a:path>
              <a:path w="271145" h="270509">
                <a:moveTo>
                  <a:pt x="150806" y="132392"/>
                </a:moveTo>
                <a:lnTo>
                  <a:pt x="119692" y="132392"/>
                </a:lnTo>
                <a:lnTo>
                  <a:pt x="119692" y="108263"/>
                </a:lnTo>
                <a:lnTo>
                  <a:pt x="150806" y="108263"/>
                </a:lnTo>
                <a:lnTo>
                  <a:pt x="150806" y="132392"/>
                </a:lnTo>
                <a:close/>
              </a:path>
              <a:path w="271145" h="270509">
                <a:moveTo>
                  <a:pt x="270816" y="157473"/>
                </a:moveTo>
                <a:lnTo>
                  <a:pt x="0" y="157473"/>
                </a:lnTo>
                <a:lnTo>
                  <a:pt x="0" y="132392"/>
                </a:lnTo>
                <a:lnTo>
                  <a:pt x="270816" y="132392"/>
                </a:lnTo>
                <a:lnTo>
                  <a:pt x="270816" y="157473"/>
                </a:lnTo>
                <a:close/>
              </a:path>
              <a:path w="271145" h="270509">
                <a:moveTo>
                  <a:pt x="135249" y="270181"/>
                </a:moveTo>
                <a:lnTo>
                  <a:pt x="89223" y="267889"/>
                </a:lnTo>
                <a:lnTo>
                  <a:pt x="51115" y="260180"/>
                </a:lnTo>
                <a:lnTo>
                  <a:pt x="25150" y="245804"/>
                </a:lnTo>
                <a:lnTo>
                  <a:pt x="15556" y="223511"/>
                </a:lnTo>
                <a:lnTo>
                  <a:pt x="25150" y="201083"/>
                </a:lnTo>
                <a:lnTo>
                  <a:pt x="51115" y="186722"/>
                </a:lnTo>
                <a:lnTo>
                  <a:pt x="89223" y="179087"/>
                </a:lnTo>
                <a:lnTo>
                  <a:pt x="135249" y="176840"/>
                </a:lnTo>
                <a:lnTo>
                  <a:pt x="181275" y="179087"/>
                </a:lnTo>
                <a:lnTo>
                  <a:pt x="219383" y="186722"/>
                </a:lnTo>
                <a:lnTo>
                  <a:pt x="245348" y="201083"/>
                </a:lnTo>
                <a:lnTo>
                  <a:pt x="245435" y="201286"/>
                </a:lnTo>
                <a:lnTo>
                  <a:pt x="135249" y="201286"/>
                </a:lnTo>
                <a:lnTo>
                  <a:pt x="103089" y="202303"/>
                </a:lnTo>
                <a:lnTo>
                  <a:pt x="75363" y="205850"/>
                </a:lnTo>
                <a:lnTo>
                  <a:pt x="55912" y="212671"/>
                </a:lnTo>
                <a:lnTo>
                  <a:pt x="48575" y="223511"/>
                </a:lnTo>
                <a:lnTo>
                  <a:pt x="55912" y="234300"/>
                </a:lnTo>
                <a:lnTo>
                  <a:pt x="75363" y="241012"/>
                </a:lnTo>
                <a:lnTo>
                  <a:pt x="103089" y="244450"/>
                </a:lnTo>
                <a:lnTo>
                  <a:pt x="135249" y="245417"/>
                </a:lnTo>
                <a:lnTo>
                  <a:pt x="245571" y="245417"/>
                </a:lnTo>
                <a:lnTo>
                  <a:pt x="245348" y="245938"/>
                </a:lnTo>
                <a:lnTo>
                  <a:pt x="219383" y="260299"/>
                </a:lnTo>
                <a:lnTo>
                  <a:pt x="181275" y="267934"/>
                </a:lnTo>
                <a:lnTo>
                  <a:pt x="135249" y="270181"/>
                </a:lnTo>
                <a:close/>
              </a:path>
              <a:path w="271145" h="270509">
                <a:moveTo>
                  <a:pt x="245571" y="245417"/>
                </a:moveTo>
                <a:lnTo>
                  <a:pt x="135249" y="245417"/>
                </a:lnTo>
                <a:lnTo>
                  <a:pt x="167410" y="244450"/>
                </a:lnTo>
                <a:lnTo>
                  <a:pt x="195135" y="241012"/>
                </a:lnTo>
                <a:lnTo>
                  <a:pt x="214586" y="234300"/>
                </a:lnTo>
                <a:lnTo>
                  <a:pt x="221923" y="223511"/>
                </a:lnTo>
                <a:lnTo>
                  <a:pt x="214586" y="212671"/>
                </a:lnTo>
                <a:lnTo>
                  <a:pt x="195135" y="205850"/>
                </a:lnTo>
                <a:lnTo>
                  <a:pt x="167410" y="202303"/>
                </a:lnTo>
                <a:lnTo>
                  <a:pt x="135249" y="201286"/>
                </a:lnTo>
                <a:lnTo>
                  <a:pt x="245435" y="201286"/>
                </a:lnTo>
                <a:lnTo>
                  <a:pt x="254942" y="223511"/>
                </a:lnTo>
                <a:lnTo>
                  <a:pt x="245571" y="245417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 descr=""/>
          <p:cNvSpPr/>
          <p:nvPr/>
        </p:nvSpPr>
        <p:spPr>
          <a:xfrm>
            <a:off x="14277551" y="7034545"/>
            <a:ext cx="252095" cy="271145"/>
          </a:xfrm>
          <a:custGeom>
            <a:avLst/>
            <a:gdLst/>
            <a:ahLst/>
            <a:cxnLst/>
            <a:rect l="l" t="t" r="r" b="b"/>
            <a:pathLst>
              <a:path w="252094" h="271145">
                <a:moveTo>
                  <a:pt x="252084" y="271134"/>
                </a:moveTo>
                <a:lnTo>
                  <a:pt x="220653" y="271134"/>
                </a:lnTo>
                <a:lnTo>
                  <a:pt x="220653" y="131122"/>
                </a:lnTo>
                <a:lnTo>
                  <a:pt x="153981" y="131122"/>
                </a:lnTo>
                <a:lnTo>
                  <a:pt x="153981" y="101595"/>
                </a:lnTo>
                <a:lnTo>
                  <a:pt x="220653" y="101595"/>
                </a:lnTo>
                <a:lnTo>
                  <a:pt x="220653" y="0"/>
                </a:lnTo>
                <a:lnTo>
                  <a:pt x="252084" y="0"/>
                </a:lnTo>
                <a:lnTo>
                  <a:pt x="252084" y="271134"/>
                </a:lnTo>
                <a:close/>
              </a:path>
              <a:path w="252094" h="271145">
                <a:moveTo>
                  <a:pt x="177792" y="38733"/>
                </a:moveTo>
                <a:lnTo>
                  <a:pt x="6349" y="38733"/>
                </a:lnTo>
                <a:lnTo>
                  <a:pt x="6349" y="9842"/>
                </a:lnTo>
                <a:lnTo>
                  <a:pt x="177792" y="9842"/>
                </a:lnTo>
                <a:lnTo>
                  <a:pt x="177792" y="38733"/>
                </a:lnTo>
                <a:close/>
              </a:path>
              <a:path w="252094" h="271145">
                <a:moveTo>
                  <a:pt x="0" y="254942"/>
                </a:moveTo>
                <a:lnTo>
                  <a:pt x="0" y="223828"/>
                </a:lnTo>
                <a:lnTo>
                  <a:pt x="26308" y="210826"/>
                </a:lnTo>
                <a:lnTo>
                  <a:pt x="47480" y="183820"/>
                </a:lnTo>
                <a:lnTo>
                  <a:pt x="63182" y="144804"/>
                </a:lnTo>
                <a:lnTo>
                  <a:pt x="73077" y="95777"/>
                </a:lnTo>
                <a:lnTo>
                  <a:pt x="76831" y="38733"/>
                </a:lnTo>
                <a:lnTo>
                  <a:pt x="108580" y="38733"/>
                </a:lnTo>
                <a:lnTo>
                  <a:pt x="107876" y="61528"/>
                </a:lnTo>
                <a:lnTo>
                  <a:pt x="106278" y="83221"/>
                </a:lnTo>
                <a:lnTo>
                  <a:pt x="103848" y="103783"/>
                </a:lnTo>
                <a:lnTo>
                  <a:pt x="100643" y="123185"/>
                </a:lnTo>
                <a:lnTo>
                  <a:pt x="129139" y="159061"/>
                </a:lnTo>
                <a:lnTo>
                  <a:pt x="91436" y="159061"/>
                </a:lnTo>
                <a:lnTo>
                  <a:pt x="75318" y="197482"/>
                </a:lnTo>
                <a:lnTo>
                  <a:pt x="54409" y="226646"/>
                </a:lnTo>
                <a:lnTo>
                  <a:pt x="29154" y="245988"/>
                </a:lnTo>
                <a:lnTo>
                  <a:pt x="0" y="254942"/>
                </a:lnTo>
                <a:close/>
              </a:path>
              <a:path w="252094" h="271145">
                <a:moveTo>
                  <a:pt x="163823" y="252402"/>
                </a:moveTo>
                <a:lnTo>
                  <a:pt x="91436" y="159061"/>
                </a:lnTo>
                <a:lnTo>
                  <a:pt x="129139" y="159061"/>
                </a:lnTo>
                <a:lnTo>
                  <a:pt x="188904" y="234305"/>
                </a:lnTo>
                <a:lnTo>
                  <a:pt x="163823" y="252402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3" name="object 483" descr=""/>
          <p:cNvSpPr/>
          <p:nvPr/>
        </p:nvSpPr>
        <p:spPr>
          <a:xfrm>
            <a:off x="14671544" y="7034545"/>
            <a:ext cx="267335" cy="267970"/>
          </a:xfrm>
          <a:custGeom>
            <a:avLst/>
            <a:gdLst/>
            <a:ahLst/>
            <a:cxnLst/>
            <a:rect l="l" t="t" r="r" b="b"/>
            <a:pathLst>
              <a:path w="267334" h="267970">
                <a:moveTo>
                  <a:pt x="260339" y="132709"/>
                </a:moveTo>
                <a:lnTo>
                  <a:pt x="229225" y="132709"/>
                </a:lnTo>
                <a:lnTo>
                  <a:pt x="229225" y="71117"/>
                </a:lnTo>
                <a:lnTo>
                  <a:pt x="187317" y="71117"/>
                </a:lnTo>
                <a:lnTo>
                  <a:pt x="187317" y="44130"/>
                </a:lnTo>
                <a:lnTo>
                  <a:pt x="229225" y="44130"/>
                </a:lnTo>
                <a:lnTo>
                  <a:pt x="229225" y="0"/>
                </a:lnTo>
                <a:lnTo>
                  <a:pt x="260339" y="0"/>
                </a:lnTo>
                <a:lnTo>
                  <a:pt x="260339" y="132709"/>
                </a:lnTo>
                <a:close/>
              </a:path>
              <a:path w="267334" h="267970">
                <a:moveTo>
                  <a:pt x="94928" y="32383"/>
                </a:moveTo>
                <a:lnTo>
                  <a:pt x="7302" y="32383"/>
                </a:lnTo>
                <a:lnTo>
                  <a:pt x="7302" y="6667"/>
                </a:lnTo>
                <a:lnTo>
                  <a:pt x="94928" y="6667"/>
                </a:lnTo>
                <a:lnTo>
                  <a:pt x="94928" y="32383"/>
                </a:lnTo>
                <a:close/>
              </a:path>
              <a:path w="267334" h="267970">
                <a:moveTo>
                  <a:pt x="195572" y="32383"/>
                </a:moveTo>
                <a:lnTo>
                  <a:pt x="107310" y="32383"/>
                </a:lnTo>
                <a:lnTo>
                  <a:pt x="107310" y="6667"/>
                </a:lnTo>
                <a:lnTo>
                  <a:pt x="195572" y="6667"/>
                </a:lnTo>
                <a:lnTo>
                  <a:pt x="195572" y="32383"/>
                </a:lnTo>
                <a:close/>
              </a:path>
              <a:path w="267334" h="267970">
                <a:moveTo>
                  <a:pt x="0" y="131757"/>
                </a:moveTo>
                <a:lnTo>
                  <a:pt x="0" y="105088"/>
                </a:lnTo>
                <a:lnTo>
                  <a:pt x="18076" y="95246"/>
                </a:lnTo>
                <a:lnTo>
                  <a:pt x="30081" y="79451"/>
                </a:lnTo>
                <a:lnTo>
                  <a:pt x="36967" y="58298"/>
                </a:lnTo>
                <a:lnTo>
                  <a:pt x="39685" y="32383"/>
                </a:lnTo>
                <a:lnTo>
                  <a:pt x="69847" y="32383"/>
                </a:lnTo>
                <a:lnTo>
                  <a:pt x="69241" y="41253"/>
                </a:lnTo>
                <a:lnTo>
                  <a:pt x="68339" y="49766"/>
                </a:lnTo>
                <a:lnTo>
                  <a:pt x="67079" y="57921"/>
                </a:lnTo>
                <a:lnTo>
                  <a:pt x="65402" y="65719"/>
                </a:lnTo>
                <a:lnTo>
                  <a:pt x="88411" y="91436"/>
                </a:lnTo>
                <a:lnTo>
                  <a:pt x="55560" y="91436"/>
                </a:lnTo>
                <a:lnTo>
                  <a:pt x="45852" y="105817"/>
                </a:lnTo>
                <a:lnTo>
                  <a:pt x="33375" y="117430"/>
                </a:lnTo>
                <a:lnTo>
                  <a:pt x="18101" y="126126"/>
                </a:lnTo>
                <a:lnTo>
                  <a:pt x="0" y="131757"/>
                </a:lnTo>
                <a:close/>
              </a:path>
              <a:path w="267334" h="267970">
                <a:moveTo>
                  <a:pt x="139565" y="101913"/>
                </a:moveTo>
                <a:lnTo>
                  <a:pt x="97786" y="101913"/>
                </a:lnTo>
                <a:lnTo>
                  <a:pt x="112464" y="91272"/>
                </a:lnTo>
                <a:lnTo>
                  <a:pt x="122589" y="75839"/>
                </a:lnTo>
                <a:lnTo>
                  <a:pt x="128726" y="56061"/>
                </a:lnTo>
                <a:lnTo>
                  <a:pt x="131439" y="32383"/>
                </a:lnTo>
                <a:lnTo>
                  <a:pt x="161601" y="32383"/>
                </a:lnTo>
                <a:lnTo>
                  <a:pt x="161000" y="40544"/>
                </a:lnTo>
                <a:lnTo>
                  <a:pt x="160132" y="48377"/>
                </a:lnTo>
                <a:lnTo>
                  <a:pt x="158936" y="56061"/>
                </a:lnTo>
                <a:lnTo>
                  <a:pt x="157473" y="63179"/>
                </a:lnTo>
                <a:lnTo>
                  <a:pt x="183384" y="88578"/>
                </a:lnTo>
                <a:lnTo>
                  <a:pt x="148266" y="88578"/>
                </a:lnTo>
                <a:lnTo>
                  <a:pt x="139565" y="101913"/>
                </a:lnTo>
                <a:close/>
              </a:path>
              <a:path w="267334" h="267970">
                <a:moveTo>
                  <a:pt x="186682" y="128264"/>
                </a:moveTo>
                <a:lnTo>
                  <a:pt x="148266" y="88578"/>
                </a:lnTo>
                <a:lnTo>
                  <a:pt x="183384" y="88578"/>
                </a:lnTo>
                <a:lnTo>
                  <a:pt x="205731" y="110485"/>
                </a:lnTo>
                <a:lnTo>
                  <a:pt x="186682" y="128264"/>
                </a:lnTo>
                <a:close/>
              </a:path>
              <a:path w="267334" h="267970">
                <a:moveTo>
                  <a:pt x="89848" y="131757"/>
                </a:moveTo>
                <a:lnTo>
                  <a:pt x="55560" y="91436"/>
                </a:lnTo>
                <a:lnTo>
                  <a:pt x="88411" y="91436"/>
                </a:lnTo>
                <a:lnTo>
                  <a:pt x="97786" y="101913"/>
                </a:lnTo>
                <a:lnTo>
                  <a:pt x="139565" y="101913"/>
                </a:lnTo>
                <a:lnTo>
                  <a:pt x="138067" y="104210"/>
                </a:lnTo>
                <a:lnTo>
                  <a:pt x="125010" y="116716"/>
                </a:lnTo>
                <a:lnTo>
                  <a:pt x="108977" y="125948"/>
                </a:lnTo>
                <a:lnTo>
                  <a:pt x="89848" y="131757"/>
                </a:lnTo>
                <a:close/>
              </a:path>
              <a:path w="267334" h="267970">
                <a:moveTo>
                  <a:pt x="267006" y="267641"/>
                </a:moveTo>
                <a:lnTo>
                  <a:pt x="27938" y="267641"/>
                </a:lnTo>
                <a:lnTo>
                  <a:pt x="27938" y="195889"/>
                </a:lnTo>
                <a:lnTo>
                  <a:pt x="229225" y="195889"/>
                </a:lnTo>
                <a:lnTo>
                  <a:pt x="229225" y="172395"/>
                </a:lnTo>
                <a:lnTo>
                  <a:pt x="27303" y="172395"/>
                </a:lnTo>
                <a:lnTo>
                  <a:pt x="27303" y="147631"/>
                </a:lnTo>
                <a:lnTo>
                  <a:pt x="260339" y="147631"/>
                </a:lnTo>
                <a:lnTo>
                  <a:pt x="260339" y="219383"/>
                </a:lnTo>
                <a:lnTo>
                  <a:pt x="59052" y="219383"/>
                </a:lnTo>
                <a:lnTo>
                  <a:pt x="59052" y="242877"/>
                </a:lnTo>
                <a:lnTo>
                  <a:pt x="267006" y="242877"/>
                </a:lnTo>
                <a:lnTo>
                  <a:pt x="267006" y="267641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object 484" descr=""/>
          <p:cNvSpPr/>
          <p:nvPr/>
        </p:nvSpPr>
        <p:spPr>
          <a:xfrm>
            <a:off x="15075701" y="7040282"/>
            <a:ext cx="271145" cy="271780"/>
          </a:xfrm>
          <a:custGeom>
            <a:avLst/>
            <a:gdLst/>
            <a:ahLst/>
            <a:cxnLst/>
            <a:rect l="l" t="t" r="r" b="b"/>
            <a:pathLst>
              <a:path w="271144" h="271779">
                <a:moveTo>
                  <a:pt x="251447" y="0"/>
                </a:moveTo>
                <a:lnTo>
                  <a:pt x="17780" y="0"/>
                </a:lnTo>
                <a:lnTo>
                  <a:pt x="17780" y="30480"/>
                </a:lnTo>
                <a:lnTo>
                  <a:pt x="218744" y="30480"/>
                </a:lnTo>
                <a:lnTo>
                  <a:pt x="218744" y="124460"/>
                </a:lnTo>
                <a:lnTo>
                  <a:pt x="251447" y="124460"/>
                </a:lnTo>
                <a:lnTo>
                  <a:pt x="251447" y="30480"/>
                </a:lnTo>
                <a:lnTo>
                  <a:pt x="251447" y="0"/>
                </a:lnTo>
                <a:close/>
              </a:path>
              <a:path w="271144" h="271779">
                <a:moveTo>
                  <a:pt x="270814" y="146977"/>
                </a:moveTo>
                <a:lnTo>
                  <a:pt x="0" y="146977"/>
                </a:lnTo>
                <a:lnTo>
                  <a:pt x="0" y="176822"/>
                </a:lnTo>
                <a:lnTo>
                  <a:pt x="117475" y="176822"/>
                </a:lnTo>
                <a:lnTo>
                  <a:pt x="117475" y="271754"/>
                </a:lnTo>
                <a:lnTo>
                  <a:pt x="149847" y="271754"/>
                </a:lnTo>
                <a:lnTo>
                  <a:pt x="149847" y="176822"/>
                </a:lnTo>
                <a:lnTo>
                  <a:pt x="270814" y="176822"/>
                </a:lnTo>
                <a:lnTo>
                  <a:pt x="270814" y="146977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5" name="object 485" descr=""/>
          <p:cNvSpPr/>
          <p:nvPr/>
        </p:nvSpPr>
        <p:spPr>
          <a:xfrm>
            <a:off x="15476280" y="7044705"/>
            <a:ext cx="271145" cy="248285"/>
          </a:xfrm>
          <a:custGeom>
            <a:avLst/>
            <a:gdLst/>
            <a:ahLst/>
            <a:cxnLst/>
            <a:rect l="l" t="t" r="r" b="b"/>
            <a:pathLst>
              <a:path w="271144" h="248284">
                <a:moveTo>
                  <a:pt x="255577" y="28891"/>
                </a:moveTo>
                <a:lnTo>
                  <a:pt x="13969" y="28891"/>
                </a:lnTo>
                <a:lnTo>
                  <a:pt x="13969" y="0"/>
                </a:lnTo>
                <a:lnTo>
                  <a:pt x="255577" y="0"/>
                </a:lnTo>
                <a:lnTo>
                  <a:pt x="255577" y="28891"/>
                </a:lnTo>
                <a:close/>
              </a:path>
              <a:path w="271144" h="248284">
                <a:moveTo>
                  <a:pt x="7937" y="155886"/>
                </a:moveTo>
                <a:lnTo>
                  <a:pt x="7937" y="126677"/>
                </a:lnTo>
                <a:lnTo>
                  <a:pt x="48208" y="117648"/>
                </a:lnTo>
                <a:lnTo>
                  <a:pt x="82705" y="98024"/>
                </a:lnTo>
                <a:lnTo>
                  <a:pt x="109106" y="68279"/>
                </a:lnTo>
                <a:lnTo>
                  <a:pt x="125089" y="28891"/>
                </a:lnTo>
                <a:lnTo>
                  <a:pt x="158426" y="28891"/>
                </a:lnTo>
                <a:lnTo>
                  <a:pt x="156228" y="38946"/>
                </a:lnTo>
                <a:lnTo>
                  <a:pt x="153465" y="48615"/>
                </a:lnTo>
                <a:lnTo>
                  <a:pt x="150166" y="57867"/>
                </a:lnTo>
                <a:lnTo>
                  <a:pt x="146361" y="66672"/>
                </a:lnTo>
                <a:lnTo>
                  <a:pt x="191435" y="91753"/>
                </a:lnTo>
                <a:lnTo>
                  <a:pt x="131439" y="91753"/>
                </a:lnTo>
                <a:lnTo>
                  <a:pt x="107409" y="117534"/>
                </a:lnTo>
                <a:lnTo>
                  <a:pt x="78022" y="137035"/>
                </a:lnTo>
                <a:lnTo>
                  <a:pt x="44468" y="149928"/>
                </a:lnTo>
                <a:lnTo>
                  <a:pt x="7937" y="155886"/>
                </a:lnTo>
                <a:close/>
              </a:path>
              <a:path w="271144" h="248284">
                <a:moveTo>
                  <a:pt x="249545" y="157791"/>
                </a:moveTo>
                <a:lnTo>
                  <a:pt x="131439" y="91753"/>
                </a:lnTo>
                <a:lnTo>
                  <a:pt x="191435" y="91753"/>
                </a:lnTo>
                <a:lnTo>
                  <a:pt x="264466" y="132392"/>
                </a:lnTo>
                <a:lnTo>
                  <a:pt x="249545" y="157791"/>
                </a:lnTo>
                <a:close/>
              </a:path>
              <a:path w="271144" h="248284">
                <a:moveTo>
                  <a:pt x="150806" y="218431"/>
                </a:moveTo>
                <a:lnTo>
                  <a:pt x="119375" y="218431"/>
                </a:lnTo>
                <a:lnTo>
                  <a:pt x="119375" y="149536"/>
                </a:lnTo>
                <a:lnTo>
                  <a:pt x="150806" y="149536"/>
                </a:lnTo>
                <a:lnTo>
                  <a:pt x="150806" y="218431"/>
                </a:lnTo>
                <a:close/>
              </a:path>
              <a:path w="271144" h="248284">
                <a:moveTo>
                  <a:pt x="270816" y="247957"/>
                </a:moveTo>
                <a:lnTo>
                  <a:pt x="0" y="247957"/>
                </a:lnTo>
                <a:lnTo>
                  <a:pt x="0" y="218431"/>
                </a:lnTo>
                <a:lnTo>
                  <a:pt x="270816" y="218431"/>
                </a:lnTo>
                <a:lnTo>
                  <a:pt x="270816" y="247957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object 486" descr=""/>
          <p:cNvSpPr/>
          <p:nvPr/>
        </p:nvSpPr>
        <p:spPr>
          <a:xfrm>
            <a:off x="15878209" y="7033910"/>
            <a:ext cx="259715" cy="271780"/>
          </a:xfrm>
          <a:custGeom>
            <a:avLst/>
            <a:gdLst/>
            <a:ahLst/>
            <a:cxnLst/>
            <a:rect l="l" t="t" r="r" b="b"/>
            <a:pathLst>
              <a:path w="259715" h="271779">
                <a:moveTo>
                  <a:pt x="83181" y="40955"/>
                </a:moveTo>
                <a:lnTo>
                  <a:pt x="53020" y="40955"/>
                </a:lnTo>
                <a:lnTo>
                  <a:pt x="53020" y="0"/>
                </a:lnTo>
                <a:lnTo>
                  <a:pt x="83181" y="0"/>
                </a:lnTo>
                <a:lnTo>
                  <a:pt x="83181" y="40955"/>
                </a:lnTo>
                <a:close/>
              </a:path>
              <a:path w="259715" h="271779">
                <a:moveTo>
                  <a:pt x="189222" y="267006"/>
                </a:moveTo>
                <a:lnTo>
                  <a:pt x="159378" y="267006"/>
                </a:lnTo>
                <a:lnTo>
                  <a:pt x="159378" y="140011"/>
                </a:lnTo>
                <a:lnTo>
                  <a:pt x="121597" y="140011"/>
                </a:lnTo>
                <a:lnTo>
                  <a:pt x="121597" y="110485"/>
                </a:lnTo>
                <a:lnTo>
                  <a:pt x="159378" y="110485"/>
                </a:lnTo>
                <a:lnTo>
                  <a:pt x="159378" y="2222"/>
                </a:lnTo>
                <a:lnTo>
                  <a:pt x="189222" y="2222"/>
                </a:lnTo>
                <a:lnTo>
                  <a:pt x="189222" y="267006"/>
                </a:lnTo>
                <a:close/>
              </a:path>
              <a:path w="259715" h="271779">
                <a:moveTo>
                  <a:pt x="132392" y="69529"/>
                </a:moveTo>
                <a:lnTo>
                  <a:pt x="2857" y="69529"/>
                </a:lnTo>
                <a:lnTo>
                  <a:pt x="2857" y="40955"/>
                </a:lnTo>
                <a:lnTo>
                  <a:pt x="132392" y="40955"/>
                </a:lnTo>
                <a:lnTo>
                  <a:pt x="132392" y="69529"/>
                </a:lnTo>
                <a:close/>
              </a:path>
              <a:path w="259715" h="271779">
                <a:moveTo>
                  <a:pt x="0" y="255577"/>
                </a:moveTo>
                <a:lnTo>
                  <a:pt x="0" y="225733"/>
                </a:lnTo>
                <a:lnTo>
                  <a:pt x="22973" y="210211"/>
                </a:lnTo>
                <a:lnTo>
                  <a:pt x="39249" y="177276"/>
                </a:lnTo>
                <a:lnTo>
                  <a:pt x="49155" y="129519"/>
                </a:lnTo>
                <a:lnTo>
                  <a:pt x="53020" y="69529"/>
                </a:lnTo>
                <a:lnTo>
                  <a:pt x="83181" y="69529"/>
                </a:lnTo>
                <a:lnTo>
                  <a:pt x="82760" y="85652"/>
                </a:lnTo>
                <a:lnTo>
                  <a:pt x="81951" y="101119"/>
                </a:lnTo>
                <a:lnTo>
                  <a:pt x="80726" y="115872"/>
                </a:lnTo>
                <a:lnTo>
                  <a:pt x="79054" y="129852"/>
                </a:lnTo>
                <a:lnTo>
                  <a:pt x="104253" y="171443"/>
                </a:lnTo>
                <a:lnTo>
                  <a:pt x="71434" y="171443"/>
                </a:lnTo>
                <a:lnTo>
                  <a:pt x="59647" y="205037"/>
                </a:lnTo>
                <a:lnTo>
                  <a:pt x="43813" y="230416"/>
                </a:lnTo>
                <a:lnTo>
                  <a:pt x="23930" y="247342"/>
                </a:lnTo>
                <a:lnTo>
                  <a:pt x="0" y="255577"/>
                </a:lnTo>
                <a:close/>
              </a:path>
              <a:path w="259715" h="271779">
                <a:moveTo>
                  <a:pt x="119375" y="252719"/>
                </a:moveTo>
                <a:lnTo>
                  <a:pt x="71434" y="171443"/>
                </a:lnTo>
                <a:lnTo>
                  <a:pt x="104253" y="171443"/>
                </a:lnTo>
                <a:lnTo>
                  <a:pt x="144456" y="237797"/>
                </a:lnTo>
                <a:lnTo>
                  <a:pt x="119375" y="252719"/>
                </a:lnTo>
                <a:close/>
              </a:path>
              <a:path w="259715" h="271779">
                <a:moveTo>
                  <a:pt x="259387" y="271769"/>
                </a:moveTo>
                <a:lnTo>
                  <a:pt x="229543" y="271769"/>
                </a:lnTo>
                <a:lnTo>
                  <a:pt x="229543" y="634"/>
                </a:lnTo>
                <a:lnTo>
                  <a:pt x="259387" y="634"/>
                </a:lnTo>
                <a:lnTo>
                  <a:pt x="259387" y="271769"/>
                </a:lnTo>
                <a:close/>
              </a:path>
            </a:pathLst>
          </a:custGeom>
          <a:solidFill>
            <a:srgbClr val="276AE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32387" y="4343247"/>
            <a:ext cx="1226820" cy="1596390"/>
          </a:xfrm>
          <a:custGeom>
            <a:avLst/>
            <a:gdLst/>
            <a:ahLst/>
            <a:cxnLst/>
            <a:rect l="l" t="t" r="r" b="b"/>
            <a:pathLst>
              <a:path w="1226820" h="1596389">
                <a:moveTo>
                  <a:pt x="1226426" y="0"/>
                </a:moveTo>
                <a:lnTo>
                  <a:pt x="0" y="0"/>
                </a:lnTo>
                <a:lnTo>
                  <a:pt x="0" y="195580"/>
                </a:lnTo>
                <a:lnTo>
                  <a:pt x="495592" y="195580"/>
                </a:lnTo>
                <a:lnTo>
                  <a:pt x="495592" y="1596390"/>
                </a:lnTo>
                <a:lnTo>
                  <a:pt x="730834" y="1596390"/>
                </a:lnTo>
                <a:lnTo>
                  <a:pt x="730834" y="195580"/>
                </a:lnTo>
                <a:lnTo>
                  <a:pt x="1226426" y="195580"/>
                </a:lnTo>
                <a:lnTo>
                  <a:pt x="1226426" y="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764366" y="4343239"/>
            <a:ext cx="233045" cy="684530"/>
          </a:xfrm>
          <a:custGeom>
            <a:avLst/>
            <a:gdLst/>
            <a:ahLst/>
            <a:cxnLst/>
            <a:rect l="l" t="t" r="r" b="b"/>
            <a:pathLst>
              <a:path w="233045" h="684529">
                <a:moveTo>
                  <a:pt x="0" y="0"/>
                </a:moveTo>
                <a:lnTo>
                  <a:pt x="232953" y="0"/>
                </a:lnTo>
                <a:lnTo>
                  <a:pt x="232953" y="684530"/>
                </a:lnTo>
                <a:lnTo>
                  <a:pt x="0" y="684530"/>
                </a:lnTo>
                <a:lnTo>
                  <a:pt x="0" y="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764363" y="4343247"/>
            <a:ext cx="1299845" cy="1596390"/>
          </a:xfrm>
          <a:custGeom>
            <a:avLst/>
            <a:gdLst/>
            <a:ahLst/>
            <a:cxnLst/>
            <a:rect l="l" t="t" r="r" b="b"/>
            <a:pathLst>
              <a:path w="1299845" h="1596389">
                <a:moveTo>
                  <a:pt x="1299514" y="0"/>
                </a:moveTo>
                <a:lnTo>
                  <a:pt x="1066558" y="0"/>
                </a:lnTo>
                <a:lnTo>
                  <a:pt x="1066558" y="684530"/>
                </a:lnTo>
                <a:lnTo>
                  <a:pt x="0" y="684530"/>
                </a:lnTo>
                <a:lnTo>
                  <a:pt x="0" y="881380"/>
                </a:lnTo>
                <a:lnTo>
                  <a:pt x="0" y="1596390"/>
                </a:lnTo>
                <a:lnTo>
                  <a:pt x="232956" y="1596390"/>
                </a:lnTo>
                <a:lnTo>
                  <a:pt x="232956" y="881380"/>
                </a:lnTo>
                <a:lnTo>
                  <a:pt x="1066558" y="881380"/>
                </a:lnTo>
                <a:lnTo>
                  <a:pt x="1066558" y="1596390"/>
                </a:lnTo>
                <a:lnTo>
                  <a:pt x="1299514" y="1596390"/>
                </a:lnTo>
                <a:lnTo>
                  <a:pt x="1299514" y="881380"/>
                </a:lnTo>
                <a:lnTo>
                  <a:pt x="1299514" y="684530"/>
                </a:lnTo>
                <a:lnTo>
                  <a:pt x="1299514" y="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315104" y="4343041"/>
            <a:ext cx="1498600" cy="1597025"/>
          </a:xfrm>
          <a:custGeom>
            <a:avLst/>
            <a:gdLst/>
            <a:ahLst/>
            <a:cxnLst/>
            <a:rect l="l" t="t" r="r" b="b"/>
            <a:pathLst>
              <a:path w="1498600" h="1597025">
                <a:moveTo>
                  <a:pt x="239804" y="1596416"/>
                </a:moveTo>
                <a:lnTo>
                  <a:pt x="0" y="1596416"/>
                </a:lnTo>
                <a:lnTo>
                  <a:pt x="637196" y="0"/>
                </a:lnTo>
                <a:lnTo>
                  <a:pt x="861014" y="0"/>
                </a:lnTo>
                <a:lnTo>
                  <a:pt x="964022" y="258075"/>
                </a:lnTo>
                <a:lnTo>
                  <a:pt x="749105" y="258075"/>
                </a:lnTo>
                <a:lnTo>
                  <a:pt x="461339" y="1004897"/>
                </a:lnTo>
                <a:lnTo>
                  <a:pt x="1262110" y="1004897"/>
                </a:lnTo>
                <a:lnTo>
                  <a:pt x="1339594" y="1199024"/>
                </a:lnTo>
                <a:lnTo>
                  <a:pt x="395107" y="1199024"/>
                </a:lnTo>
                <a:lnTo>
                  <a:pt x="239804" y="1596416"/>
                </a:lnTo>
                <a:close/>
              </a:path>
              <a:path w="1498600" h="1597025">
                <a:moveTo>
                  <a:pt x="1262110" y="1004897"/>
                </a:moveTo>
                <a:lnTo>
                  <a:pt x="1036871" y="1004897"/>
                </a:lnTo>
                <a:lnTo>
                  <a:pt x="749105" y="258075"/>
                </a:lnTo>
                <a:lnTo>
                  <a:pt x="964022" y="258075"/>
                </a:lnTo>
                <a:lnTo>
                  <a:pt x="1262110" y="1004897"/>
                </a:lnTo>
                <a:close/>
              </a:path>
              <a:path w="1498600" h="1597025">
                <a:moveTo>
                  <a:pt x="1498210" y="1596416"/>
                </a:moveTo>
                <a:lnTo>
                  <a:pt x="1260689" y="1596416"/>
                </a:lnTo>
                <a:lnTo>
                  <a:pt x="1100819" y="1199024"/>
                </a:lnTo>
                <a:lnTo>
                  <a:pt x="1339594" y="1199024"/>
                </a:lnTo>
                <a:lnTo>
                  <a:pt x="1498210" y="1596416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064539" y="4343041"/>
            <a:ext cx="1270000" cy="1597025"/>
          </a:xfrm>
          <a:custGeom>
            <a:avLst/>
            <a:gdLst/>
            <a:ahLst/>
            <a:cxnLst/>
            <a:rect l="l" t="t" r="r" b="b"/>
            <a:pathLst>
              <a:path w="1270000" h="1597025">
                <a:moveTo>
                  <a:pt x="1269824" y="1596415"/>
                </a:moveTo>
                <a:lnTo>
                  <a:pt x="1046006" y="1596415"/>
                </a:lnTo>
                <a:lnTo>
                  <a:pt x="232953" y="392823"/>
                </a:lnTo>
                <a:lnTo>
                  <a:pt x="232953" y="1596415"/>
                </a:lnTo>
                <a:lnTo>
                  <a:pt x="0" y="1596415"/>
                </a:lnTo>
                <a:lnTo>
                  <a:pt x="0" y="0"/>
                </a:lnTo>
                <a:lnTo>
                  <a:pt x="221534" y="0"/>
                </a:lnTo>
                <a:lnTo>
                  <a:pt x="1034587" y="1203592"/>
                </a:lnTo>
                <a:lnTo>
                  <a:pt x="1034587" y="0"/>
                </a:lnTo>
                <a:lnTo>
                  <a:pt x="1269824" y="0"/>
                </a:lnTo>
                <a:lnTo>
                  <a:pt x="1269824" y="1596415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1631265" y="4343041"/>
            <a:ext cx="1302385" cy="1597025"/>
          </a:xfrm>
          <a:custGeom>
            <a:avLst/>
            <a:gdLst/>
            <a:ahLst/>
            <a:cxnLst/>
            <a:rect l="l" t="t" r="r" b="b"/>
            <a:pathLst>
              <a:path w="1302384" h="1597025">
                <a:moveTo>
                  <a:pt x="232953" y="1596416"/>
                </a:moveTo>
                <a:lnTo>
                  <a:pt x="0" y="1596416"/>
                </a:lnTo>
                <a:lnTo>
                  <a:pt x="0" y="0"/>
                </a:lnTo>
                <a:lnTo>
                  <a:pt x="232953" y="0"/>
                </a:lnTo>
                <a:lnTo>
                  <a:pt x="232953" y="1596416"/>
                </a:lnTo>
                <a:close/>
              </a:path>
              <a:path w="1302384" h="1597025">
                <a:moveTo>
                  <a:pt x="1301798" y="1596416"/>
                </a:moveTo>
                <a:lnTo>
                  <a:pt x="1018600" y="1596416"/>
                </a:lnTo>
                <a:lnTo>
                  <a:pt x="244372" y="783362"/>
                </a:lnTo>
                <a:lnTo>
                  <a:pt x="972923" y="0"/>
                </a:lnTo>
                <a:lnTo>
                  <a:pt x="1256121" y="0"/>
                </a:lnTo>
                <a:lnTo>
                  <a:pt x="527570" y="783362"/>
                </a:lnTo>
                <a:lnTo>
                  <a:pt x="1301798" y="1596416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020443" y="6295313"/>
            <a:ext cx="139065" cy="180340"/>
          </a:xfrm>
          <a:custGeom>
            <a:avLst/>
            <a:gdLst/>
            <a:ahLst/>
            <a:cxnLst/>
            <a:rect l="l" t="t" r="r" b="b"/>
            <a:pathLst>
              <a:path w="139065" h="180339">
                <a:moveTo>
                  <a:pt x="138899" y="0"/>
                </a:moveTo>
                <a:lnTo>
                  <a:pt x="0" y="0"/>
                </a:lnTo>
                <a:lnTo>
                  <a:pt x="0" y="21590"/>
                </a:lnTo>
                <a:lnTo>
                  <a:pt x="56121" y="21590"/>
                </a:lnTo>
                <a:lnTo>
                  <a:pt x="56121" y="180340"/>
                </a:lnTo>
                <a:lnTo>
                  <a:pt x="82765" y="180340"/>
                </a:lnTo>
                <a:lnTo>
                  <a:pt x="82765" y="21590"/>
                </a:lnTo>
                <a:lnTo>
                  <a:pt x="138899" y="21590"/>
                </a:lnTo>
                <a:lnTo>
                  <a:pt x="138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379198" y="6295310"/>
            <a:ext cx="26670" cy="77470"/>
          </a:xfrm>
          <a:custGeom>
            <a:avLst/>
            <a:gdLst/>
            <a:ahLst/>
            <a:cxnLst/>
            <a:rect l="l" t="t" r="r" b="b"/>
            <a:pathLst>
              <a:path w="26670" h="77470">
                <a:moveTo>
                  <a:pt x="0" y="0"/>
                </a:moveTo>
                <a:lnTo>
                  <a:pt x="26382" y="0"/>
                </a:lnTo>
                <a:lnTo>
                  <a:pt x="26382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8379193" y="6295313"/>
            <a:ext cx="147320" cy="180340"/>
          </a:xfrm>
          <a:custGeom>
            <a:avLst/>
            <a:gdLst/>
            <a:ahLst/>
            <a:cxnLst/>
            <a:rect l="l" t="t" r="r" b="b"/>
            <a:pathLst>
              <a:path w="147320" h="180339">
                <a:moveTo>
                  <a:pt x="147167" y="0"/>
                </a:moveTo>
                <a:lnTo>
                  <a:pt x="120789" y="0"/>
                </a:lnTo>
                <a:lnTo>
                  <a:pt x="120789" y="77470"/>
                </a:lnTo>
                <a:lnTo>
                  <a:pt x="0" y="77470"/>
                </a:lnTo>
                <a:lnTo>
                  <a:pt x="0" y="99060"/>
                </a:lnTo>
                <a:lnTo>
                  <a:pt x="0" y="180340"/>
                </a:lnTo>
                <a:lnTo>
                  <a:pt x="26377" y="180340"/>
                </a:lnTo>
                <a:lnTo>
                  <a:pt x="26377" y="99060"/>
                </a:lnTo>
                <a:lnTo>
                  <a:pt x="120789" y="99060"/>
                </a:lnTo>
                <a:lnTo>
                  <a:pt x="120789" y="180340"/>
                </a:lnTo>
                <a:lnTo>
                  <a:pt x="147167" y="180340"/>
                </a:lnTo>
                <a:lnTo>
                  <a:pt x="147167" y="99060"/>
                </a:lnTo>
                <a:lnTo>
                  <a:pt x="147167" y="77470"/>
                </a:lnTo>
                <a:lnTo>
                  <a:pt x="1471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8756561" y="6295313"/>
            <a:ext cx="119380" cy="180340"/>
          </a:xfrm>
          <a:custGeom>
            <a:avLst/>
            <a:gdLst/>
            <a:ahLst/>
            <a:cxnLst/>
            <a:rect l="l" t="t" r="r" b="b"/>
            <a:pathLst>
              <a:path w="119379" h="180339">
                <a:moveTo>
                  <a:pt x="119240" y="0"/>
                </a:moveTo>
                <a:lnTo>
                  <a:pt x="0" y="0"/>
                </a:lnTo>
                <a:lnTo>
                  <a:pt x="0" y="21590"/>
                </a:lnTo>
                <a:lnTo>
                  <a:pt x="0" y="78740"/>
                </a:lnTo>
                <a:lnTo>
                  <a:pt x="0" y="100330"/>
                </a:lnTo>
                <a:lnTo>
                  <a:pt x="0" y="158750"/>
                </a:lnTo>
                <a:lnTo>
                  <a:pt x="0" y="180340"/>
                </a:lnTo>
                <a:lnTo>
                  <a:pt x="119240" y="180340"/>
                </a:lnTo>
                <a:lnTo>
                  <a:pt x="119240" y="158750"/>
                </a:lnTo>
                <a:lnTo>
                  <a:pt x="26390" y="158750"/>
                </a:lnTo>
                <a:lnTo>
                  <a:pt x="26390" y="100330"/>
                </a:lnTo>
                <a:lnTo>
                  <a:pt x="95707" y="100330"/>
                </a:lnTo>
                <a:lnTo>
                  <a:pt x="95707" y="78740"/>
                </a:lnTo>
                <a:lnTo>
                  <a:pt x="26390" y="78740"/>
                </a:lnTo>
                <a:lnTo>
                  <a:pt x="26390" y="21590"/>
                </a:lnTo>
                <a:lnTo>
                  <a:pt x="119240" y="21590"/>
                </a:lnTo>
                <a:lnTo>
                  <a:pt x="119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9391726" y="6295313"/>
            <a:ext cx="119380" cy="180340"/>
          </a:xfrm>
          <a:custGeom>
            <a:avLst/>
            <a:gdLst/>
            <a:ahLst/>
            <a:cxnLst/>
            <a:rect l="l" t="t" r="r" b="b"/>
            <a:pathLst>
              <a:path w="119379" h="180339">
                <a:moveTo>
                  <a:pt x="119227" y="0"/>
                </a:moveTo>
                <a:lnTo>
                  <a:pt x="0" y="0"/>
                </a:lnTo>
                <a:lnTo>
                  <a:pt x="0" y="21590"/>
                </a:lnTo>
                <a:lnTo>
                  <a:pt x="0" y="78740"/>
                </a:lnTo>
                <a:lnTo>
                  <a:pt x="0" y="100330"/>
                </a:lnTo>
                <a:lnTo>
                  <a:pt x="0" y="158750"/>
                </a:lnTo>
                <a:lnTo>
                  <a:pt x="0" y="180340"/>
                </a:lnTo>
                <a:lnTo>
                  <a:pt x="119227" y="180340"/>
                </a:lnTo>
                <a:lnTo>
                  <a:pt x="119227" y="158750"/>
                </a:lnTo>
                <a:lnTo>
                  <a:pt x="26377" y="158750"/>
                </a:lnTo>
                <a:lnTo>
                  <a:pt x="26377" y="100330"/>
                </a:lnTo>
                <a:lnTo>
                  <a:pt x="95694" y="100330"/>
                </a:lnTo>
                <a:lnTo>
                  <a:pt x="95694" y="78740"/>
                </a:lnTo>
                <a:lnTo>
                  <a:pt x="26377" y="78740"/>
                </a:lnTo>
                <a:lnTo>
                  <a:pt x="26377" y="21590"/>
                </a:lnTo>
                <a:lnTo>
                  <a:pt x="119227" y="21590"/>
                </a:lnTo>
                <a:lnTo>
                  <a:pt x="1192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4698" y="6294726"/>
            <a:ext cx="143810" cy="18079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08708" y="6294726"/>
            <a:ext cx="153380" cy="180797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5393502" y="4948518"/>
            <a:ext cx="7227570" cy="681990"/>
            <a:chOff x="5393502" y="4948518"/>
            <a:chExt cx="7227570" cy="681990"/>
          </a:xfrm>
        </p:grpSpPr>
        <p:sp>
          <p:nvSpPr>
            <p:cNvPr id="17" name="object 17" descr=""/>
            <p:cNvSpPr/>
            <p:nvPr/>
          </p:nvSpPr>
          <p:spPr>
            <a:xfrm>
              <a:off x="5393502" y="4948518"/>
              <a:ext cx="7227570" cy="681990"/>
            </a:xfrm>
            <a:custGeom>
              <a:avLst/>
              <a:gdLst/>
              <a:ahLst/>
              <a:cxnLst/>
              <a:rect l="l" t="t" r="r" b="b"/>
              <a:pathLst>
                <a:path w="7227570" h="681989">
                  <a:moveTo>
                    <a:pt x="7226998" y="681494"/>
                  </a:moveTo>
                  <a:lnTo>
                    <a:pt x="0" y="681494"/>
                  </a:lnTo>
                  <a:lnTo>
                    <a:pt x="0" y="0"/>
                  </a:lnTo>
                  <a:lnTo>
                    <a:pt x="7226998" y="0"/>
                  </a:lnTo>
                  <a:lnTo>
                    <a:pt x="7226998" y="6814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170854" y="5117998"/>
              <a:ext cx="5840095" cy="328930"/>
            </a:xfrm>
            <a:custGeom>
              <a:avLst/>
              <a:gdLst/>
              <a:ahLst/>
              <a:cxnLst/>
              <a:rect l="l" t="t" r="r" b="b"/>
              <a:pathLst>
                <a:path w="5840095" h="328929">
                  <a:moveTo>
                    <a:pt x="274942" y="6756"/>
                  </a:moveTo>
                  <a:lnTo>
                    <a:pt x="226263" y="6756"/>
                  </a:lnTo>
                  <a:lnTo>
                    <a:pt x="137020" y="158648"/>
                  </a:lnTo>
                  <a:lnTo>
                    <a:pt x="49123" y="6756"/>
                  </a:lnTo>
                  <a:lnTo>
                    <a:pt x="0" y="6756"/>
                  </a:lnTo>
                  <a:lnTo>
                    <a:pt x="114490" y="202374"/>
                  </a:lnTo>
                  <a:lnTo>
                    <a:pt x="114490" y="321818"/>
                  </a:lnTo>
                  <a:lnTo>
                    <a:pt x="159105" y="321818"/>
                  </a:lnTo>
                  <a:lnTo>
                    <a:pt x="159105" y="202374"/>
                  </a:lnTo>
                  <a:lnTo>
                    <a:pt x="274942" y="6756"/>
                  </a:lnTo>
                  <a:close/>
                </a:path>
                <a:path w="5840095" h="328929">
                  <a:moveTo>
                    <a:pt x="859078" y="164515"/>
                  </a:moveTo>
                  <a:lnTo>
                    <a:pt x="856373" y="117640"/>
                  </a:lnTo>
                  <a:lnTo>
                    <a:pt x="837438" y="78879"/>
                  </a:lnTo>
                  <a:lnTo>
                    <a:pt x="813777" y="43548"/>
                  </a:lnTo>
                  <a:lnTo>
                    <a:pt x="812660" y="42710"/>
                  </a:lnTo>
                  <a:lnTo>
                    <a:pt x="812660" y="164515"/>
                  </a:lnTo>
                  <a:lnTo>
                    <a:pt x="812406" y="186309"/>
                  </a:lnTo>
                  <a:lnTo>
                    <a:pt x="796874" y="229196"/>
                  </a:lnTo>
                  <a:lnTo>
                    <a:pt x="769848" y="262851"/>
                  </a:lnTo>
                  <a:lnTo>
                    <a:pt x="725805" y="285229"/>
                  </a:lnTo>
                  <a:lnTo>
                    <a:pt x="693216" y="287108"/>
                  </a:lnTo>
                  <a:lnTo>
                    <a:pt x="673506" y="286880"/>
                  </a:lnTo>
                  <a:lnTo>
                    <a:pt x="632587" y="272008"/>
                  </a:lnTo>
                  <a:lnTo>
                    <a:pt x="599097" y="245452"/>
                  </a:lnTo>
                  <a:lnTo>
                    <a:pt x="575741" y="200317"/>
                  </a:lnTo>
                  <a:lnTo>
                    <a:pt x="573773" y="164515"/>
                  </a:lnTo>
                  <a:lnTo>
                    <a:pt x="574027" y="142976"/>
                  </a:lnTo>
                  <a:lnTo>
                    <a:pt x="589648" y="100291"/>
                  </a:lnTo>
                  <a:lnTo>
                    <a:pt x="617029" y="66281"/>
                  </a:lnTo>
                  <a:lnTo>
                    <a:pt x="661123" y="44221"/>
                  </a:lnTo>
                  <a:lnTo>
                    <a:pt x="694118" y="42367"/>
                  </a:lnTo>
                  <a:lnTo>
                    <a:pt x="713816" y="42608"/>
                  </a:lnTo>
                  <a:lnTo>
                    <a:pt x="754507" y="57467"/>
                  </a:lnTo>
                  <a:lnTo>
                    <a:pt x="787692" y="84023"/>
                  </a:lnTo>
                  <a:lnTo>
                    <a:pt x="810704" y="129070"/>
                  </a:lnTo>
                  <a:lnTo>
                    <a:pt x="812660" y="164515"/>
                  </a:lnTo>
                  <a:lnTo>
                    <a:pt x="812660" y="42710"/>
                  </a:lnTo>
                  <a:lnTo>
                    <a:pt x="777951" y="20739"/>
                  </a:lnTo>
                  <a:lnTo>
                    <a:pt x="738962" y="2590"/>
                  </a:lnTo>
                  <a:lnTo>
                    <a:pt x="693216" y="0"/>
                  </a:lnTo>
                  <a:lnTo>
                    <a:pt x="665518" y="330"/>
                  </a:lnTo>
                  <a:lnTo>
                    <a:pt x="608482" y="20739"/>
                  </a:lnTo>
                  <a:lnTo>
                    <a:pt x="572643" y="43548"/>
                  </a:lnTo>
                  <a:lnTo>
                    <a:pt x="548982" y="78879"/>
                  </a:lnTo>
                  <a:lnTo>
                    <a:pt x="530047" y="117640"/>
                  </a:lnTo>
                  <a:lnTo>
                    <a:pt x="527342" y="164515"/>
                  </a:lnTo>
                  <a:lnTo>
                    <a:pt x="527685" y="192976"/>
                  </a:lnTo>
                  <a:lnTo>
                    <a:pt x="548982" y="250151"/>
                  </a:lnTo>
                  <a:lnTo>
                    <a:pt x="572643" y="285445"/>
                  </a:lnTo>
                  <a:lnTo>
                    <a:pt x="608482" y="308063"/>
                  </a:lnTo>
                  <a:lnTo>
                    <a:pt x="647458" y="326009"/>
                  </a:lnTo>
                  <a:lnTo>
                    <a:pt x="693216" y="328574"/>
                  </a:lnTo>
                  <a:lnTo>
                    <a:pt x="720902" y="328256"/>
                  </a:lnTo>
                  <a:lnTo>
                    <a:pt x="777951" y="308063"/>
                  </a:lnTo>
                  <a:lnTo>
                    <a:pt x="811555" y="287108"/>
                  </a:lnTo>
                  <a:lnTo>
                    <a:pt x="813777" y="285445"/>
                  </a:lnTo>
                  <a:lnTo>
                    <a:pt x="837438" y="250151"/>
                  </a:lnTo>
                  <a:lnTo>
                    <a:pt x="856373" y="211391"/>
                  </a:lnTo>
                  <a:lnTo>
                    <a:pt x="858735" y="192976"/>
                  </a:lnTo>
                  <a:lnTo>
                    <a:pt x="859078" y="164515"/>
                  </a:lnTo>
                  <a:close/>
                </a:path>
                <a:path w="5840095" h="328929">
                  <a:moveTo>
                    <a:pt x="1378305" y="6756"/>
                  </a:moveTo>
                  <a:lnTo>
                    <a:pt x="1332331" y="6756"/>
                  </a:lnTo>
                  <a:lnTo>
                    <a:pt x="1332331" y="205981"/>
                  </a:lnTo>
                  <a:lnTo>
                    <a:pt x="1331988" y="229489"/>
                  </a:lnTo>
                  <a:lnTo>
                    <a:pt x="1309801" y="266598"/>
                  </a:lnTo>
                  <a:lnTo>
                    <a:pt x="1271270" y="286791"/>
                  </a:lnTo>
                  <a:lnTo>
                    <a:pt x="1248498" y="287108"/>
                  </a:lnTo>
                  <a:lnTo>
                    <a:pt x="1225486" y="286791"/>
                  </a:lnTo>
                  <a:lnTo>
                    <a:pt x="1186751" y="266598"/>
                  </a:lnTo>
                  <a:lnTo>
                    <a:pt x="1164564" y="229489"/>
                  </a:lnTo>
                  <a:lnTo>
                    <a:pt x="1164221" y="205981"/>
                  </a:lnTo>
                  <a:lnTo>
                    <a:pt x="1164221" y="6756"/>
                  </a:lnTo>
                  <a:lnTo>
                    <a:pt x="1118247" y="6756"/>
                  </a:lnTo>
                  <a:lnTo>
                    <a:pt x="1118247" y="204177"/>
                  </a:lnTo>
                  <a:lnTo>
                    <a:pt x="1118755" y="238315"/>
                  </a:lnTo>
                  <a:lnTo>
                    <a:pt x="1132128" y="275386"/>
                  </a:lnTo>
                  <a:lnTo>
                    <a:pt x="1171181" y="314604"/>
                  </a:lnTo>
                  <a:lnTo>
                    <a:pt x="1210729" y="328053"/>
                  </a:lnTo>
                  <a:lnTo>
                    <a:pt x="1248498" y="328574"/>
                  </a:lnTo>
                  <a:lnTo>
                    <a:pt x="1286014" y="328053"/>
                  </a:lnTo>
                  <a:lnTo>
                    <a:pt x="1325384" y="314502"/>
                  </a:lnTo>
                  <a:lnTo>
                    <a:pt x="1364424" y="275043"/>
                  </a:lnTo>
                  <a:lnTo>
                    <a:pt x="1377797" y="238048"/>
                  </a:lnTo>
                  <a:lnTo>
                    <a:pt x="1378305" y="204177"/>
                  </a:lnTo>
                  <a:lnTo>
                    <a:pt x="1378305" y="6756"/>
                  </a:lnTo>
                  <a:close/>
                </a:path>
                <a:path w="5840095" h="328929">
                  <a:moveTo>
                    <a:pt x="2232952" y="7099"/>
                  </a:moveTo>
                  <a:lnTo>
                    <a:pt x="2025167" y="7099"/>
                  </a:lnTo>
                  <a:lnTo>
                    <a:pt x="2025167" y="45199"/>
                  </a:lnTo>
                  <a:lnTo>
                    <a:pt x="2025167" y="145529"/>
                  </a:lnTo>
                  <a:lnTo>
                    <a:pt x="2025167" y="183629"/>
                  </a:lnTo>
                  <a:lnTo>
                    <a:pt x="2025167" y="283959"/>
                  </a:lnTo>
                  <a:lnTo>
                    <a:pt x="2025167" y="322059"/>
                  </a:lnTo>
                  <a:lnTo>
                    <a:pt x="2232952" y="322059"/>
                  </a:lnTo>
                  <a:lnTo>
                    <a:pt x="2232952" y="283959"/>
                  </a:lnTo>
                  <a:lnTo>
                    <a:pt x="2071141" y="283959"/>
                  </a:lnTo>
                  <a:lnTo>
                    <a:pt x="2071141" y="183629"/>
                  </a:lnTo>
                  <a:lnTo>
                    <a:pt x="2191943" y="183629"/>
                  </a:lnTo>
                  <a:lnTo>
                    <a:pt x="2191943" y="145529"/>
                  </a:lnTo>
                  <a:lnTo>
                    <a:pt x="2071141" y="145529"/>
                  </a:lnTo>
                  <a:lnTo>
                    <a:pt x="2071141" y="45199"/>
                  </a:lnTo>
                  <a:lnTo>
                    <a:pt x="2232952" y="45199"/>
                  </a:lnTo>
                  <a:lnTo>
                    <a:pt x="2232952" y="7099"/>
                  </a:lnTo>
                  <a:close/>
                </a:path>
                <a:path w="5840095" h="328929">
                  <a:moveTo>
                    <a:pt x="2778785" y="6756"/>
                  </a:moveTo>
                  <a:lnTo>
                    <a:pt x="2730106" y="6756"/>
                  </a:lnTo>
                  <a:lnTo>
                    <a:pt x="2630944" y="259168"/>
                  </a:lnTo>
                  <a:lnTo>
                    <a:pt x="2531783" y="6756"/>
                  </a:lnTo>
                  <a:lnTo>
                    <a:pt x="2483104" y="6756"/>
                  </a:lnTo>
                  <a:lnTo>
                    <a:pt x="2608859" y="321818"/>
                  </a:lnTo>
                  <a:lnTo>
                    <a:pt x="2653030" y="321818"/>
                  </a:lnTo>
                  <a:lnTo>
                    <a:pt x="2778785" y="6756"/>
                  </a:lnTo>
                  <a:close/>
                </a:path>
                <a:path w="5840095" h="328929">
                  <a:moveTo>
                    <a:pt x="3247987" y="7099"/>
                  </a:moveTo>
                  <a:lnTo>
                    <a:pt x="3040202" y="7099"/>
                  </a:lnTo>
                  <a:lnTo>
                    <a:pt x="3040202" y="45199"/>
                  </a:lnTo>
                  <a:lnTo>
                    <a:pt x="3040202" y="145529"/>
                  </a:lnTo>
                  <a:lnTo>
                    <a:pt x="3040202" y="183629"/>
                  </a:lnTo>
                  <a:lnTo>
                    <a:pt x="3040202" y="283959"/>
                  </a:lnTo>
                  <a:lnTo>
                    <a:pt x="3040202" y="322059"/>
                  </a:lnTo>
                  <a:lnTo>
                    <a:pt x="3247987" y="322059"/>
                  </a:lnTo>
                  <a:lnTo>
                    <a:pt x="3247987" y="283959"/>
                  </a:lnTo>
                  <a:lnTo>
                    <a:pt x="3086176" y="283959"/>
                  </a:lnTo>
                  <a:lnTo>
                    <a:pt x="3086176" y="183629"/>
                  </a:lnTo>
                  <a:lnTo>
                    <a:pt x="3206966" y="183629"/>
                  </a:lnTo>
                  <a:lnTo>
                    <a:pt x="3206966" y="145529"/>
                  </a:lnTo>
                  <a:lnTo>
                    <a:pt x="3086176" y="145529"/>
                  </a:lnTo>
                  <a:lnTo>
                    <a:pt x="3086176" y="45199"/>
                  </a:lnTo>
                  <a:lnTo>
                    <a:pt x="3247987" y="45199"/>
                  </a:lnTo>
                  <a:lnTo>
                    <a:pt x="3247987" y="7099"/>
                  </a:lnTo>
                  <a:close/>
                </a:path>
                <a:path w="5840095" h="328929">
                  <a:moveTo>
                    <a:pt x="3738372" y="102311"/>
                  </a:moveTo>
                  <a:lnTo>
                    <a:pt x="3737953" y="74828"/>
                  </a:lnTo>
                  <a:lnTo>
                    <a:pt x="3734993" y="58254"/>
                  </a:lnTo>
                  <a:lnTo>
                    <a:pt x="3726967" y="45897"/>
                  </a:lnTo>
                  <a:lnTo>
                    <a:pt x="3726561" y="45516"/>
                  </a:lnTo>
                  <a:lnTo>
                    <a:pt x="3711321" y="31102"/>
                  </a:lnTo>
                  <a:lnTo>
                    <a:pt x="3694900" y="17030"/>
                  </a:lnTo>
                  <a:lnTo>
                    <a:pt x="3691940" y="15455"/>
                  </a:lnTo>
                  <a:lnTo>
                    <a:pt x="3691940" y="102311"/>
                  </a:lnTo>
                  <a:lnTo>
                    <a:pt x="3691661" y="118694"/>
                  </a:lnTo>
                  <a:lnTo>
                    <a:pt x="3663378" y="152666"/>
                  </a:lnTo>
                  <a:lnTo>
                    <a:pt x="3626142" y="158648"/>
                  </a:lnTo>
                  <a:lnTo>
                    <a:pt x="3553117" y="158648"/>
                  </a:lnTo>
                  <a:lnTo>
                    <a:pt x="3553117" y="45516"/>
                  </a:lnTo>
                  <a:lnTo>
                    <a:pt x="3626142" y="45516"/>
                  </a:lnTo>
                  <a:lnTo>
                    <a:pt x="3664077" y="51041"/>
                  </a:lnTo>
                  <a:lnTo>
                    <a:pt x="3691674" y="84391"/>
                  </a:lnTo>
                  <a:lnTo>
                    <a:pt x="3691940" y="102311"/>
                  </a:lnTo>
                  <a:lnTo>
                    <a:pt x="3691940" y="15455"/>
                  </a:lnTo>
                  <a:lnTo>
                    <a:pt x="3681349" y="9804"/>
                  </a:lnTo>
                  <a:lnTo>
                    <a:pt x="3663404" y="7137"/>
                  </a:lnTo>
                  <a:lnTo>
                    <a:pt x="3633800" y="6756"/>
                  </a:lnTo>
                  <a:lnTo>
                    <a:pt x="3507143" y="6756"/>
                  </a:lnTo>
                  <a:lnTo>
                    <a:pt x="3507143" y="321818"/>
                  </a:lnTo>
                  <a:lnTo>
                    <a:pt x="3553117" y="321818"/>
                  </a:lnTo>
                  <a:lnTo>
                    <a:pt x="3553117" y="197421"/>
                  </a:lnTo>
                  <a:lnTo>
                    <a:pt x="3622078" y="197421"/>
                  </a:lnTo>
                  <a:lnTo>
                    <a:pt x="3689235" y="321818"/>
                  </a:lnTo>
                  <a:lnTo>
                    <a:pt x="3737013" y="321818"/>
                  </a:lnTo>
                  <a:lnTo>
                    <a:pt x="3669563" y="197421"/>
                  </a:lnTo>
                  <a:lnTo>
                    <a:pt x="3667607" y="193814"/>
                  </a:lnTo>
                  <a:lnTo>
                    <a:pt x="3687432" y="188480"/>
                  </a:lnTo>
                  <a:lnTo>
                    <a:pt x="3699497" y="183299"/>
                  </a:lnTo>
                  <a:lnTo>
                    <a:pt x="3708679" y="175209"/>
                  </a:lnTo>
                  <a:lnTo>
                    <a:pt x="3719893" y="161137"/>
                  </a:lnTo>
                  <a:lnTo>
                    <a:pt x="3721722" y="158648"/>
                  </a:lnTo>
                  <a:lnTo>
                    <a:pt x="3730574" y="146646"/>
                  </a:lnTo>
                  <a:lnTo>
                    <a:pt x="3736060" y="135699"/>
                  </a:lnTo>
                  <a:lnTo>
                    <a:pt x="3738080" y="122758"/>
                  </a:lnTo>
                  <a:lnTo>
                    <a:pt x="3738372" y="102311"/>
                  </a:lnTo>
                  <a:close/>
                </a:path>
                <a:path w="5840095" h="328929">
                  <a:moveTo>
                    <a:pt x="4265714" y="6756"/>
                  </a:moveTo>
                  <a:lnTo>
                    <a:pt x="4217035" y="6756"/>
                  </a:lnTo>
                  <a:lnTo>
                    <a:pt x="4127792" y="158648"/>
                  </a:lnTo>
                  <a:lnTo>
                    <a:pt x="4039908" y="6756"/>
                  </a:lnTo>
                  <a:lnTo>
                    <a:pt x="3990771" y="6756"/>
                  </a:lnTo>
                  <a:lnTo>
                    <a:pt x="4105262" y="202374"/>
                  </a:lnTo>
                  <a:lnTo>
                    <a:pt x="4105262" y="321818"/>
                  </a:lnTo>
                  <a:lnTo>
                    <a:pt x="4149877" y="321818"/>
                  </a:lnTo>
                  <a:lnTo>
                    <a:pt x="4149877" y="202374"/>
                  </a:lnTo>
                  <a:lnTo>
                    <a:pt x="4265714" y="6756"/>
                  </a:lnTo>
                  <a:close/>
                </a:path>
                <a:path w="5840095" h="328929">
                  <a:moveTo>
                    <a:pt x="4849850" y="164515"/>
                  </a:moveTo>
                  <a:lnTo>
                    <a:pt x="4847145" y="117640"/>
                  </a:lnTo>
                  <a:lnTo>
                    <a:pt x="4828222" y="78879"/>
                  </a:lnTo>
                  <a:lnTo>
                    <a:pt x="4804549" y="43548"/>
                  </a:lnTo>
                  <a:lnTo>
                    <a:pt x="4803432" y="42710"/>
                  </a:lnTo>
                  <a:lnTo>
                    <a:pt x="4803432" y="164515"/>
                  </a:lnTo>
                  <a:lnTo>
                    <a:pt x="4803178" y="186309"/>
                  </a:lnTo>
                  <a:lnTo>
                    <a:pt x="4787658" y="229196"/>
                  </a:lnTo>
                  <a:lnTo>
                    <a:pt x="4760620" y="262851"/>
                  </a:lnTo>
                  <a:lnTo>
                    <a:pt x="4716577" y="285229"/>
                  </a:lnTo>
                  <a:lnTo>
                    <a:pt x="4683988" y="287108"/>
                  </a:lnTo>
                  <a:lnTo>
                    <a:pt x="4664278" y="286880"/>
                  </a:lnTo>
                  <a:lnTo>
                    <a:pt x="4623359" y="272008"/>
                  </a:lnTo>
                  <a:lnTo>
                    <a:pt x="4589869" y="245452"/>
                  </a:lnTo>
                  <a:lnTo>
                    <a:pt x="4566513" y="200317"/>
                  </a:lnTo>
                  <a:lnTo>
                    <a:pt x="4564545" y="164515"/>
                  </a:lnTo>
                  <a:lnTo>
                    <a:pt x="4564799" y="142976"/>
                  </a:lnTo>
                  <a:lnTo>
                    <a:pt x="4580420" y="100291"/>
                  </a:lnTo>
                  <a:lnTo>
                    <a:pt x="4607801" y="66281"/>
                  </a:lnTo>
                  <a:lnTo>
                    <a:pt x="4651895" y="44221"/>
                  </a:lnTo>
                  <a:lnTo>
                    <a:pt x="4684890" y="42367"/>
                  </a:lnTo>
                  <a:lnTo>
                    <a:pt x="4704588" y="42608"/>
                  </a:lnTo>
                  <a:lnTo>
                    <a:pt x="4745291" y="57467"/>
                  </a:lnTo>
                  <a:lnTo>
                    <a:pt x="4778464" y="84023"/>
                  </a:lnTo>
                  <a:lnTo>
                    <a:pt x="4801476" y="129070"/>
                  </a:lnTo>
                  <a:lnTo>
                    <a:pt x="4803432" y="164515"/>
                  </a:lnTo>
                  <a:lnTo>
                    <a:pt x="4803432" y="42710"/>
                  </a:lnTo>
                  <a:lnTo>
                    <a:pt x="4768723" y="20739"/>
                  </a:lnTo>
                  <a:lnTo>
                    <a:pt x="4729734" y="2590"/>
                  </a:lnTo>
                  <a:lnTo>
                    <a:pt x="4683988" y="0"/>
                  </a:lnTo>
                  <a:lnTo>
                    <a:pt x="4656290" y="330"/>
                  </a:lnTo>
                  <a:lnTo>
                    <a:pt x="4599254" y="20739"/>
                  </a:lnTo>
                  <a:lnTo>
                    <a:pt x="4563415" y="43548"/>
                  </a:lnTo>
                  <a:lnTo>
                    <a:pt x="4539754" y="78879"/>
                  </a:lnTo>
                  <a:lnTo>
                    <a:pt x="4520819" y="117640"/>
                  </a:lnTo>
                  <a:lnTo>
                    <a:pt x="4518126" y="164515"/>
                  </a:lnTo>
                  <a:lnTo>
                    <a:pt x="4518457" y="192976"/>
                  </a:lnTo>
                  <a:lnTo>
                    <a:pt x="4539754" y="250151"/>
                  </a:lnTo>
                  <a:lnTo>
                    <a:pt x="4563415" y="285445"/>
                  </a:lnTo>
                  <a:lnTo>
                    <a:pt x="4599254" y="308063"/>
                  </a:lnTo>
                  <a:lnTo>
                    <a:pt x="4638243" y="326009"/>
                  </a:lnTo>
                  <a:lnTo>
                    <a:pt x="4683988" y="328574"/>
                  </a:lnTo>
                  <a:lnTo>
                    <a:pt x="4711674" y="328256"/>
                  </a:lnTo>
                  <a:lnTo>
                    <a:pt x="4768723" y="308063"/>
                  </a:lnTo>
                  <a:lnTo>
                    <a:pt x="4802340" y="287108"/>
                  </a:lnTo>
                  <a:lnTo>
                    <a:pt x="4828222" y="250151"/>
                  </a:lnTo>
                  <a:lnTo>
                    <a:pt x="4847145" y="211391"/>
                  </a:lnTo>
                  <a:lnTo>
                    <a:pt x="4849520" y="192976"/>
                  </a:lnTo>
                  <a:lnTo>
                    <a:pt x="4849850" y="164515"/>
                  </a:lnTo>
                  <a:close/>
                </a:path>
                <a:path w="5840095" h="328929">
                  <a:moveTo>
                    <a:pt x="5361876" y="6756"/>
                  </a:moveTo>
                  <a:lnTo>
                    <a:pt x="5315445" y="6756"/>
                  </a:lnTo>
                  <a:lnTo>
                    <a:pt x="5315445" y="244297"/>
                  </a:lnTo>
                  <a:lnTo>
                    <a:pt x="5154993" y="6756"/>
                  </a:lnTo>
                  <a:lnTo>
                    <a:pt x="5111267" y="6756"/>
                  </a:lnTo>
                  <a:lnTo>
                    <a:pt x="5111267" y="321818"/>
                  </a:lnTo>
                  <a:lnTo>
                    <a:pt x="5157241" y="321818"/>
                  </a:lnTo>
                  <a:lnTo>
                    <a:pt x="5157241" y="84289"/>
                  </a:lnTo>
                  <a:lnTo>
                    <a:pt x="5317706" y="321818"/>
                  </a:lnTo>
                  <a:lnTo>
                    <a:pt x="5361876" y="321818"/>
                  </a:lnTo>
                  <a:lnTo>
                    <a:pt x="5361876" y="6756"/>
                  </a:lnTo>
                  <a:close/>
                </a:path>
                <a:path w="5840095" h="328929">
                  <a:moveTo>
                    <a:pt x="5840095" y="7099"/>
                  </a:moveTo>
                  <a:lnTo>
                    <a:pt x="5632310" y="7099"/>
                  </a:lnTo>
                  <a:lnTo>
                    <a:pt x="5632310" y="45199"/>
                  </a:lnTo>
                  <a:lnTo>
                    <a:pt x="5632310" y="145529"/>
                  </a:lnTo>
                  <a:lnTo>
                    <a:pt x="5632310" y="183629"/>
                  </a:lnTo>
                  <a:lnTo>
                    <a:pt x="5632310" y="283959"/>
                  </a:lnTo>
                  <a:lnTo>
                    <a:pt x="5632310" y="322059"/>
                  </a:lnTo>
                  <a:lnTo>
                    <a:pt x="5840095" y="322059"/>
                  </a:lnTo>
                  <a:lnTo>
                    <a:pt x="5840095" y="283959"/>
                  </a:lnTo>
                  <a:lnTo>
                    <a:pt x="5678284" y="283959"/>
                  </a:lnTo>
                  <a:lnTo>
                    <a:pt x="5678284" y="183629"/>
                  </a:lnTo>
                  <a:lnTo>
                    <a:pt x="5799074" y="183629"/>
                  </a:lnTo>
                  <a:lnTo>
                    <a:pt x="5799074" y="145529"/>
                  </a:lnTo>
                  <a:lnTo>
                    <a:pt x="5678284" y="145529"/>
                  </a:lnTo>
                  <a:lnTo>
                    <a:pt x="5678284" y="45199"/>
                  </a:lnTo>
                  <a:lnTo>
                    <a:pt x="5840095" y="45199"/>
                  </a:lnTo>
                  <a:lnTo>
                    <a:pt x="5840095" y="7099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/>
          <p:nvPr/>
        </p:nvSpPr>
        <p:spPr>
          <a:xfrm>
            <a:off x="15831360" y="7991441"/>
            <a:ext cx="2456815" cy="2296160"/>
          </a:xfrm>
          <a:custGeom>
            <a:avLst/>
            <a:gdLst/>
            <a:ahLst/>
            <a:cxnLst/>
            <a:rect l="l" t="t" r="r" b="b"/>
            <a:pathLst>
              <a:path w="2456815" h="2296159">
                <a:moveTo>
                  <a:pt x="981097" y="995867"/>
                </a:moveTo>
                <a:lnTo>
                  <a:pt x="1354119" y="1054948"/>
                </a:lnTo>
                <a:lnTo>
                  <a:pt x="1300476" y="1064470"/>
                </a:lnTo>
                <a:lnTo>
                  <a:pt x="1248055" y="1077730"/>
                </a:lnTo>
                <a:lnTo>
                  <a:pt x="1197079" y="1094210"/>
                </a:lnTo>
                <a:lnTo>
                  <a:pt x="1147768" y="1113395"/>
                </a:lnTo>
                <a:lnTo>
                  <a:pt x="1100344" y="1134769"/>
                </a:lnTo>
                <a:lnTo>
                  <a:pt x="1055029" y="1157815"/>
                </a:lnTo>
                <a:lnTo>
                  <a:pt x="1012043" y="1182017"/>
                </a:lnTo>
                <a:lnTo>
                  <a:pt x="971607" y="1206860"/>
                </a:lnTo>
                <a:lnTo>
                  <a:pt x="933945" y="1231827"/>
                </a:lnTo>
                <a:lnTo>
                  <a:pt x="899275" y="1256402"/>
                </a:lnTo>
                <a:lnTo>
                  <a:pt x="867821" y="1280069"/>
                </a:lnTo>
                <a:lnTo>
                  <a:pt x="808339" y="1329101"/>
                </a:lnTo>
                <a:lnTo>
                  <a:pt x="777405" y="1356723"/>
                </a:lnTo>
                <a:lnTo>
                  <a:pt x="746999" y="1385180"/>
                </a:lnTo>
                <a:lnTo>
                  <a:pt x="717119" y="1414475"/>
                </a:lnTo>
                <a:lnTo>
                  <a:pt x="687763" y="1444610"/>
                </a:lnTo>
                <a:lnTo>
                  <a:pt x="658929" y="1475590"/>
                </a:lnTo>
                <a:lnTo>
                  <a:pt x="630616" y="1507415"/>
                </a:lnTo>
                <a:lnTo>
                  <a:pt x="602821" y="1540090"/>
                </a:lnTo>
                <a:lnTo>
                  <a:pt x="575542" y="1573616"/>
                </a:lnTo>
                <a:lnTo>
                  <a:pt x="548778" y="1607996"/>
                </a:lnTo>
                <a:lnTo>
                  <a:pt x="522527" y="1643234"/>
                </a:lnTo>
                <a:lnTo>
                  <a:pt x="496786" y="1679332"/>
                </a:lnTo>
                <a:lnTo>
                  <a:pt x="471555" y="1716293"/>
                </a:lnTo>
                <a:lnTo>
                  <a:pt x="446830" y="1754119"/>
                </a:lnTo>
                <a:lnTo>
                  <a:pt x="422610" y="1792814"/>
                </a:lnTo>
                <a:lnTo>
                  <a:pt x="398893" y="1832380"/>
                </a:lnTo>
                <a:lnTo>
                  <a:pt x="375678" y="1872819"/>
                </a:lnTo>
                <a:lnTo>
                  <a:pt x="352961" y="1914135"/>
                </a:lnTo>
                <a:lnTo>
                  <a:pt x="330742" y="1956330"/>
                </a:lnTo>
                <a:lnTo>
                  <a:pt x="309019" y="1999407"/>
                </a:lnTo>
                <a:lnTo>
                  <a:pt x="287789" y="2043369"/>
                </a:lnTo>
                <a:lnTo>
                  <a:pt x="267050" y="2088219"/>
                </a:lnTo>
                <a:lnTo>
                  <a:pt x="246801" y="2133959"/>
                </a:lnTo>
                <a:lnTo>
                  <a:pt x="227040" y="2180592"/>
                </a:lnTo>
                <a:lnTo>
                  <a:pt x="207765" y="2228121"/>
                </a:lnTo>
                <a:lnTo>
                  <a:pt x="188974" y="2276548"/>
                </a:lnTo>
                <a:lnTo>
                  <a:pt x="181918" y="2295558"/>
                </a:lnTo>
                <a:lnTo>
                  <a:pt x="0" y="2295558"/>
                </a:lnTo>
                <a:lnTo>
                  <a:pt x="21134" y="2237023"/>
                </a:lnTo>
                <a:lnTo>
                  <a:pt x="39836" y="2187713"/>
                </a:lnTo>
                <a:lnTo>
                  <a:pt x="59023" y="2139238"/>
                </a:lnTo>
                <a:lnTo>
                  <a:pt x="78697" y="2091597"/>
                </a:lnTo>
                <a:lnTo>
                  <a:pt x="98860" y="2044787"/>
                </a:lnTo>
                <a:lnTo>
                  <a:pt x="119514" y="1998807"/>
                </a:lnTo>
                <a:lnTo>
                  <a:pt x="140659" y="1953652"/>
                </a:lnTo>
                <a:lnTo>
                  <a:pt x="162299" y="1909322"/>
                </a:lnTo>
                <a:lnTo>
                  <a:pt x="184433" y="1865813"/>
                </a:lnTo>
                <a:lnTo>
                  <a:pt x="207065" y="1823124"/>
                </a:lnTo>
                <a:lnTo>
                  <a:pt x="230196" y="1781252"/>
                </a:lnTo>
                <a:lnTo>
                  <a:pt x="253826" y="1740195"/>
                </a:lnTo>
                <a:lnTo>
                  <a:pt x="277959" y="1699950"/>
                </a:lnTo>
                <a:lnTo>
                  <a:pt x="302596" y="1660514"/>
                </a:lnTo>
                <a:lnTo>
                  <a:pt x="327737" y="1621887"/>
                </a:lnTo>
                <a:lnTo>
                  <a:pt x="353386" y="1584064"/>
                </a:lnTo>
                <a:lnTo>
                  <a:pt x="379543" y="1547044"/>
                </a:lnTo>
                <a:lnTo>
                  <a:pt x="406211" y="1510825"/>
                </a:lnTo>
                <a:lnTo>
                  <a:pt x="433390" y="1475403"/>
                </a:lnTo>
                <a:lnTo>
                  <a:pt x="461103" y="1440753"/>
                </a:lnTo>
                <a:lnTo>
                  <a:pt x="489291" y="1406945"/>
                </a:lnTo>
                <a:lnTo>
                  <a:pt x="518016" y="1373904"/>
                </a:lnTo>
                <a:lnTo>
                  <a:pt x="547259" y="1341651"/>
                </a:lnTo>
                <a:lnTo>
                  <a:pt x="577022" y="1310184"/>
                </a:lnTo>
                <a:lnTo>
                  <a:pt x="607308" y="1279501"/>
                </a:lnTo>
                <a:lnTo>
                  <a:pt x="638116" y="1249599"/>
                </a:lnTo>
                <a:lnTo>
                  <a:pt x="669450" y="1220477"/>
                </a:lnTo>
                <a:lnTo>
                  <a:pt x="701310" y="1192131"/>
                </a:lnTo>
                <a:lnTo>
                  <a:pt x="733699" y="1164560"/>
                </a:lnTo>
                <a:lnTo>
                  <a:pt x="777310" y="1129305"/>
                </a:lnTo>
                <a:lnTo>
                  <a:pt x="821215" y="1096245"/>
                </a:lnTo>
                <a:lnTo>
                  <a:pt x="865370" y="1065395"/>
                </a:lnTo>
                <a:lnTo>
                  <a:pt x="909833" y="1036708"/>
                </a:lnTo>
                <a:lnTo>
                  <a:pt x="954248" y="1010384"/>
                </a:lnTo>
                <a:lnTo>
                  <a:pt x="981097" y="995867"/>
                </a:lnTo>
                <a:close/>
              </a:path>
              <a:path w="2456815" h="2296159">
                <a:moveTo>
                  <a:pt x="2456639" y="0"/>
                </a:moveTo>
                <a:lnTo>
                  <a:pt x="2456639" y="187502"/>
                </a:lnTo>
                <a:lnTo>
                  <a:pt x="2427056" y="199472"/>
                </a:lnTo>
                <a:lnTo>
                  <a:pt x="2382617" y="219037"/>
                </a:lnTo>
                <a:lnTo>
                  <a:pt x="2338724" y="239950"/>
                </a:lnTo>
                <a:lnTo>
                  <a:pt x="2295407" y="262183"/>
                </a:lnTo>
                <a:lnTo>
                  <a:pt x="2252699" y="285707"/>
                </a:lnTo>
                <a:lnTo>
                  <a:pt x="2210630" y="310494"/>
                </a:lnTo>
                <a:lnTo>
                  <a:pt x="2169233" y="336515"/>
                </a:lnTo>
                <a:lnTo>
                  <a:pt x="2128539" y="363741"/>
                </a:lnTo>
                <a:lnTo>
                  <a:pt x="2088580" y="392144"/>
                </a:lnTo>
                <a:lnTo>
                  <a:pt x="2049387" y="421695"/>
                </a:lnTo>
                <a:lnTo>
                  <a:pt x="2010991" y="452366"/>
                </a:lnTo>
                <a:lnTo>
                  <a:pt x="1973425" y="484128"/>
                </a:lnTo>
                <a:lnTo>
                  <a:pt x="1936720" y="516953"/>
                </a:lnTo>
                <a:lnTo>
                  <a:pt x="1900907" y="550812"/>
                </a:lnTo>
                <a:lnTo>
                  <a:pt x="1866018" y="585677"/>
                </a:lnTo>
                <a:lnTo>
                  <a:pt x="1832085" y="621519"/>
                </a:lnTo>
                <a:lnTo>
                  <a:pt x="1799139" y="658309"/>
                </a:lnTo>
                <a:lnTo>
                  <a:pt x="1767211" y="696019"/>
                </a:lnTo>
                <a:lnTo>
                  <a:pt x="1736333" y="734620"/>
                </a:lnTo>
                <a:lnTo>
                  <a:pt x="1706538" y="774085"/>
                </a:lnTo>
                <a:lnTo>
                  <a:pt x="1677855" y="814383"/>
                </a:lnTo>
                <a:lnTo>
                  <a:pt x="1650317" y="855487"/>
                </a:lnTo>
                <a:lnTo>
                  <a:pt x="1623956" y="897369"/>
                </a:lnTo>
                <a:lnTo>
                  <a:pt x="1666776" y="911140"/>
                </a:lnTo>
                <a:lnTo>
                  <a:pt x="1708919" y="927981"/>
                </a:lnTo>
                <a:lnTo>
                  <a:pt x="1750150" y="947766"/>
                </a:lnTo>
                <a:lnTo>
                  <a:pt x="1790238" y="970369"/>
                </a:lnTo>
                <a:lnTo>
                  <a:pt x="1828951" y="995664"/>
                </a:lnTo>
                <a:lnTo>
                  <a:pt x="1866054" y="1023523"/>
                </a:lnTo>
                <a:lnTo>
                  <a:pt x="1901317" y="1053822"/>
                </a:lnTo>
                <a:lnTo>
                  <a:pt x="1934506" y="1086435"/>
                </a:lnTo>
                <a:lnTo>
                  <a:pt x="1965389" y="1121234"/>
                </a:lnTo>
                <a:lnTo>
                  <a:pt x="1993733" y="1158095"/>
                </a:lnTo>
                <a:lnTo>
                  <a:pt x="2019306" y="1196890"/>
                </a:lnTo>
                <a:lnTo>
                  <a:pt x="2041874" y="1237495"/>
                </a:lnTo>
                <a:lnTo>
                  <a:pt x="2061206" y="1279781"/>
                </a:lnTo>
                <a:lnTo>
                  <a:pt x="2077068" y="1323625"/>
                </a:lnTo>
                <a:lnTo>
                  <a:pt x="2089229" y="1368899"/>
                </a:lnTo>
                <a:lnTo>
                  <a:pt x="2097455" y="1415477"/>
                </a:lnTo>
                <a:lnTo>
                  <a:pt x="2101514" y="1463234"/>
                </a:lnTo>
                <a:lnTo>
                  <a:pt x="2101173" y="1512043"/>
                </a:lnTo>
                <a:lnTo>
                  <a:pt x="2096200" y="1561778"/>
                </a:lnTo>
                <a:lnTo>
                  <a:pt x="2085939" y="1608529"/>
                </a:lnTo>
                <a:lnTo>
                  <a:pt x="2070344" y="1654009"/>
                </a:lnTo>
                <a:lnTo>
                  <a:pt x="2049737" y="1697844"/>
                </a:lnTo>
                <a:lnTo>
                  <a:pt x="2024442" y="1739658"/>
                </a:lnTo>
                <a:lnTo>
                  <a:pt x="1994781" y="1779077"/>
                </a:lnTo>
                <a:lnTo>
                  <a:pt x="1961077" y="1815726"/>
                </a:lnTo>
                <a:lnTo>
                  <a:pt x="1923654" y="1849230"/>
                </a:lnTo>
                <a:lnTo>
                  <a:pt x="1882833" y="1879214"/>
                </a:lnTo>
                <a:lnTo>
                  <a:pt x="1838939" y="1905304"/>
                </a:lnTo>
                <a:lnTo>
                  <a:pt x="1792294" y="1927125"/>
                </a:lnTo>
                <a:lnTo>
                  <a:pt x="1743221" y="1944302"/>
                </a:lnTo>
                <a:lnTo>
                  <a:pt x="1688975" y="1956422"/>
                </a:lnTo>
                <a:lnTo>
                  <a:pt x="1636080" y="1962287"/>
                </a:lnTo>
                <a:lnTo>
                  <a:pt x="1584894" y="1961920"/>
                </a:lnTo>
                <a:lnTo>
                  <a:pt x="1535774" y="1955349"/>
                </a:lnTo>
                <a:lnTo>
                  <a:pt x="1489077" y="1942597"/>
                </a:lnTo>
                <a:lnTo>
                  <a:pt x="1445159" y="1923690"/>
                </a:lnTo>
                <a:lnTo>
                  <a:pt x="1404378" y="1898655"/>
                </a:lnTo>
                <a:lnTo>
                  <a:pt x="1367091" y="1867516"/>
                </a:lnTo>
                <a:lnTo>
                  <a:pt x="1333654" y="1830298"/>
                </a:lnTo>
                <a:lnTo>
                  <a:pt x="1310028" y="1797180"/>
                </a:lnTo>
                <a:lnTo>
                  <a:pt x="1289759" y="1761703"/>
                </a:lnTo>
                <a:lnTo>
                  <a:pt x="1279390" y="1738553"/>
                </a:lnTo>
                <a:lnTo>
                  <a:pt x="1574691" y="1785324"/>
                </a:lnTo>
                <a:lnTo>
                  <a:pt x="1611052" y="1787953"/>
                </a:lnTo>
                <a:lnTo>
                  <a:pt x="1672156" y="1780033"/>
                </a:lnTo>
                <a:lnTo>
                  <a:pt x="1742775" y="1755517"/>
                </a:lnTo>
                <a:lnTo>
                  <a:pt x="1788322" y="1730257"/>
                </a:lnTo>
                <a:lnTo>
                  <a:pt x="1829115" y="1699088"/>
                </a:lnTo>
                <a:lnTo>
                  <a:pt x="1864170" y="1662977"/>
                </a:lnTo>
                <a:lnTo>
                  <a:pt x="1892501" y="1622891"/>
                </a:lnTo>
                <a:lnTo>
                  <a:pt x="1913125" y="1579800"/>
                </a:lnTo>
                <a:lnTo>
                  <a:pt x="1925057" y="1534671"/>
                </a:lnTo>
                <a:lnTo>
                  <a:pt x="1929170" y="1488587"/>
                </a:lnTo>
                <a:lnTo>
                  <a:pt x="1927083" y="1443416"/>
                </a:lnTo>
                <a:lnTo>
                  <a:pt x="1919230" y="1399407"/>
                </a:lnTo>
                <a:lnTo>
                  <a:pt x="1906046" y="1356812"/>
                </a:lnTo>
                <a:lnTo>
                  <a:pt x="1887966" y="1315881"/>
                </a:lnTo>
                <a:lnTo>
                  <a:pt x="1865355" y="1276768"/>
                </a:lnTo>
                <a:lnTo>
                  <a:pt x="1838855" y="1240010"/>
                </a:lnTo>
                <a:lnTo>
                  <a:pt x="1808694" y="1205571"/>
                </a:lnTo>
                <a:lnTo>
                  <a:pt x="1775376" y="1173796"/>
                </a:lnTo>
                <a:lnTo>
                  <a:pt x="1739334" y="1144937"/>
                </a:lnTo>
                <a:lnTo>
                  <a:pt x="1701005" y="1119242"/>
                </a:lnTo>
                <a:lnTo>
                  <a:pt x="1660822" y="1096964"/>
                </a:lnTo>
                <a:lnTo>
                  <a:pt x="1619220" y="1078350"/>
                </a:lnTo>
                <a:lnTo>
                  <a:pt x="1576634" y="1063653"/>
                </a:lnTo>
                <a:lnTo>
                  <a:pt x="1533499" y="1053122"/>
                </a:lnTo>
                <a:lnTo>
                  <a:pt x="1026382" y="972803"/>
                </a:lnTo>
                <a:lnTo>
                  <a:pt x="1043582" y="964392"/>
                </a:lnTo>
                <a:lnTo>
                  <a:pt x="1088307" y="944816"/>
                </a:lnTo>
                <a:lnTo>
                  <a:pt x="1133011" y="927539"/>
                </a:lnTo>
                <a:lnTo>
                  <a:pt x="1177648" y="912577"/>
                </a:lnTo>
                <a:lnTo>
                  <a:pt x="1222172" y="899945"/>
                </a:lnTo>
                <a:lnTo>
                  <a:pt x="1266540" y="889658"/>
                </a:lnTo>
                <a:lnTo>
                  <a:pt x="1310705" y="881730"/>
                </a:lnTo>
                <a:lnTo>
                  <a:pt x="1354622" y="876177"/>
                </a:lnTo>
                <a:lnTo>
                  <a:pt x="1398247" y="873014"/>
                </a:lnTo>
                <a:lnTo>
                  <a:pt x="1441534" y="872255"/>
                </a:lnTo>
                <a:lnTo>
                  <a:pt x="1466371" y="829377"/>
                </a:lnTo>
                <a:lnTo>
                  <a:pt x="1492263" y="787132"/>
                </a:lnTo>
                <a:lnTo>
                  <a:pt x="1519188" y="745545"/>
                </a:lnTo>
                <a:lnTo>
                  <a:pt x="1547125" y="704644"/>
                </a:lnTo>
                <a:lnTo>
                  <a:pt x="1576051" y="664455"/>
                </a:lnTo>
                <a:lnTo>
                  <a:pt x="1605944" y="625005"/>
                </a:lnTo>
                <a:lnTo>
                  <a:pt x="1636781" y="586319"/>
                </a:lnTo>
                <a:lnTo>
                  <a:pt x="1668542" y="548425"/>
                </a:lnTo>
                <a:lnTo>
                  <a:pt x="1701204" y="511349"/>
                </a:lnTo>
                <a:lnTo>
                  <a:pt x="1734745" y="475117"/>
                </a:lnTo>
                <a:lnTo>
                  <a:pt x="1769143" y="439756"/>
                </a:lnTo>
                <a:lnTo>
                  <a:pt x="1804376" y="405292"/>
                </a:lnTo>
                <a:lnTo>
                  <a:pt x="1840422" y="371751"/>
                </a:lnTo>
                <a:lnTo>
                  <a:pt x="1877259" y="339161"/>
                </a:lnTo>
                <a:lnTo>
                  <a:pt x="1914865" y="307548"/>
                </a:lnTo>
                <a:lnTo>
                  <a:pt x="1953217" y="276938"/>
                </a:lnTo>
                <a:lnTo>
                  <a:pt x="1992295" y="247357"/>
                </a:lnTo>
                <a:lnTo>
                  <a:pt x="2032075" y="218833"/>
                </a:lnTo>
                <a:lnTo>
                  <a:pt x="2072537" y="191391"/>
                </a:lnTo>
                <a:lnTo>
                  <a:pt x="2113657" y="165058"/>
                </a:lnTo>
                <a:lnTo>
                  <a:pt x="2155507" y="139807"/>
                </a:lnTo>
                <a:lnTo>
                  <a:pt x="2197786" y="115825"/>
                </a:lnTo>
                <a:lnTo>
                  <a:pt x="2240750" y="92977"/>
                </a:lnTo>
                <a:lnTo>
                  <a:pt x="2284285" y="71345"/>
                </a:lnTo>
                <a:lnTo>
                  <a:pt x="2328369" y="50954"/>
                </a:lnTo>
                <a:lnTo>
                  <a:pt x="2372980" y="31831"/>
                </a:lnTo>
                <a:lnTo>
                  <a:pt x="2418096" y="14002"/>
                </a:lnTo>
                <a:lnTo>
                  <a:pt x="2456639" y="0"/>
                </a:lnTo>
                <a:close/>
              </a:path>
              <a:path w="2456815" h="2296159">
                <a:moveTo>
                  <a:pt x="1026382" y="972803"/>
                </a:moveTo>
                <a:lnTo>
                  <a:pt x="1533499" y="1053122"/>
                </a:lnTo>
                <a:lnTo>
                  <a:pt x="1511871" y="1097952"/>
                </a:lnTo>
                <a:lnTo>
                  <a:pt x="1492013" y="1143369"/>
                </a:lnTo>
                <a:lnTo>
                  <a:pt x="1473697" y="1189784"/>
                </a:lnTo>
                <a:lnTo>
                  <a:pt x="1456994" y="1236956"/>
                </a:lnTo>
                <a:lnTo>
                  <a:pt x="1442059" y="1284312"/>
                </a:lnTo>
                <a:lnTo>
                  <a:pt x="1428379" y="1330388"/>
                </a:lnTo>
                <a:lnTo>
                  <a:pt x="1416574" y="1379249"/>
                </a:lnTo>
                <a:lnTo>
                  <a:pt x="1407497" y="1429881"/>
                </a:lnTo>
                <a:lnTo>
                  <a:pt x="1402000" y="1481266"/>
                </a:lnTo>
                <a:lnTo>
                  <a:pt x="1400937" y="1532389"/>
                </a:lnTo>
                <a:lnTo>
                  <a:pt x="1405161" y="1582233"/>
                </a:lnTo>
                <a:lnTo>
                  <a:pt x="1415523" y="1629784"/>
                </a:lnTo>
                <a:lnTo>
                  <a:pt x="1432877" y="1674025"/>
                </a:lnTo>
                <a:lnTo>
                  <a:pt x="1458075" y="1713940"/>
                </a:lnTo>
                <a:lnTo>
                  <a:pt x="1484617" y="1743951"/>
                </a:lnTo>
                <a:lnTo>
                  <a:pt x="1544536" y="1778127"/>
                </a:lnTo>
                <a:lnTo>
                  <a:pt x="1574691" y="1785324"/>
                </a:lnTo>
                <a:lnTo>
                  <a:pt x="1279390" y="1738553"/>
                </a:lnTo>
                <a:lnTo>
                  <a:pt x="1259259" y="1683917"/>
                </a:lnTo>
                <a:lnTo>
                  <a:pt x="1249007" y="1641727"/>
                </a:lnTo>
                <a:lnTo>
                  <a:pt x="1242075" y="1597422"/>
                </a:lnTo>
                <a:lnTo>
                  <a:pt x="1238454" y="1551060"/>
                </a:lnTo>
                <a:lnTo>
                  <a:pt x="1238132" y="1502702"/>
                </a:lnTo>
                <a:lnTo>
                  <a:pt x="1241102" y="1452409"/>
                </a:lnTo>
                <a:lnTo>
                  <a:pt x="1247354" y="1400240"/>
                </a:lnTo>
                <a:lnTo>
                  <a:pt x="1256877" y="1346258"/>
                </a:lnTo>
                <a:lnTo>
                  <a:pt x="1269662" y="1290521"/>
                </a:lnTo>
                <a:lnTo>
                  <a:pt x="1285701" y="1233090"/>
                </a:lnTo>
                <a:lnTo>
                  <a:pt x="1301271" y="1187426"/>
                </a:lnTo>
                <a:lnTo>
                  <a:pt x="1317455" y="1142213"/>
                </a:lnTo>
                <a:lnTo>
                  <a:pt x="1334867" y="1097903"/>
                </a:lnTo>
                <a:lnTo>
                  <a:pt x="1354119" y="1054948"/>
                </a:lnTo>
                <a:lnTo>
                  <a:pt x="981097" y="995867"/>
                </a:lnTo>
                <a:lnTo>
                  <a:pt x="998881" y="986253"/>
                </a:lnTo>
                <a:lnTo>
                  <a:pt x="1026382" y="972803"/>
                </a:lnTo>
                <a:close/>
              </a:path>
            </a:pathLst>
          </a:custGeom>
          <a:solidFill>
            <a:srgbClr val="FFAE2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328774" y="9748883"/>
            <a:ext cx="285115" cy="205104"/>
            <a:chOff x="328774" y="9748883"/>
            <a:chExt cx="285115" cy="205104"/>
          </a:xfrm>
        </p:grpSpPr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774" y="9748883"/>
              <a:ext cx="127558" cy="20491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535" y="9752723"/>
              <a:ext cx="137982" cy="20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1604318"/>
            <a:ext cx="18288000" cy="8682990"/>
            <a:chOff x="0" y="1604318"/>
            <a:chExt cx="18288000" cy="86829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04318"/>
              <a:ext cx="18288000" cy="868268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4226092"/>
              <a:ext cx="18288000" cy="6031230"/>
            </a:xfrm>
            <a:custGeom>
              <a:avLst/>
              <a:gdLst/>
              <a:ahLst/>
              <a:cxnLst/>
              <a:rect l="l" t="t" r="r" b="b"/>
              <a:pathLst>
                <a:path w="18288000" h="6031230">
                  <a:moveTo>
                    <a:pt x="18288000" y="6030828"/>
                  </a:moveTo>
                  <a:lnTo>
                    <a:pt x="0" y="6030828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6030828"/>
                  </a:lnTo>
                  <a:close/>
                </a:path>
              </a:pathLst>
            </a:custGeom>
            <a:solidFill>
              <a:srgbClr val="F0F1F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029636" y="501485"/>
            <a:ext cx="859790" cy="232410"/>
            <a:chOff x="1029636" y="501485"/>
            <a:chExt cx="859790" cy="23241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636" y="505282"/>
              <a:ext cx="118652" cy="18604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43" y="556540"/>
              <a:ext cx="92311" cy="13478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086" y="501485"/>
              <a:ext cx="203024" cy="23208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1367" y="556066"/>
              <a:ext cx="115567" cy="13906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1615" y="519521"/>
              <a:ext cx="237543" cy="175606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963576" y="499824"/>
            <a:ext cx="402590" cy="203835"/>
            <a:chOff x="1963576" y="499824"/>
            <a:chExt cx="402590" cy="203835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3576" y="499824"/>
              <a:ext cx="184861" cy="20337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3084" y="503621"/>
              <a:ext cx="182488" cy="193878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2742248" y="584285"/>
            <a:ext cx="13696950" cy="32384"/>
          </a:xfrm>
          <a:custGeom>
            <a:avLst/>
            <a:gdLst/>
            <a:ahLst/>
            <a:cxnLst/>
            <a:rect l="l" t="t" r="r" b="b"/>
            <a:pathLst>
              <a:path w="13696950" h="32384">
                <a:moveTo>
                  <a:pt x="0" y="0"/>
                </a:moveTo>
                <a:lnTo>
                  <a:pt x="13696501" y="32296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5341166" y="1504546"/>
            <a:ext cx="7608570" cy="649605"/>
            <a:chOff x="5341166" y="1504546"/>
            <a:chExt cx="7608570" cy="649605"/>
          </a:xfrm>
        </p:grpSpPr>
        <p:sp>
          <p:nvSpPr>
            <p:cNvPr id="17" name="object 17" descr=""/>
            <p:cNvSpPr/>
            <p:nvPr/>
          </p:nvSpPr>
          <p:spPr>
            <a:xfrm>
              <a:off x="5341166" y="1504546"/>
              <a:ext cx="7608570" cy="649605"/>
            </a:xfrm>
            <a:custGeom>
              <a:avLst/>
              <a:gdLst/>
              <a:ahLst/>
              <a:cxnLst/>
              <a:rect l="l" t="t" r="r" b="b"/>
              <a:pathLst>
                <a:path w="7608570" h="649605">
                  <a:moveTo>
                    <a:pt x="316589" y="649225"/>
                  </a:moveTo>
                  <a:lnTo>
                    <a:pt x="309465" y="649225"/>
                  </a:lnTo>
                  <a:lnTo>
                    <a:pt x="309096" y="649207"/>
                  </a:lnTo>
                  <a:lnTo>
                    <a:pt x="309021" y="648793"/>
                  </a:lnTo>
                  <a:lnTo>
                    <a:pt x="263083" y="643337"/>
                  </a:lnTo>
                  <a:lnTo>
                    <a:pt x="219312" y="631699"/>
                  </a:lnTo>
                  <a:lnTo>
                    <a:pt x="178191" y="614339"/>
                  </a:lnTo>
                  <a:lnTo>
                    <a:pt x="140184" y="591716"/>
                  </a:lnTo>
                  <a:lnTo>
                    <a:pt x="105751" y="564289"/>
                  </a:lnTo>
                  <a:lnTo>
                    <a:pt x="75354" y="532517"/>
                  </a:lnTo>
                  <a:lnTo>
                    <a:pt x="49452" y="496861"/>
                  </a:lnTo>
                  <a:lnTo>
                    <a:pt x="28505" y="457778"/>
                  </a:lnTo>
                  <a:lnTo>
                    <a:pt x="12975" y="415730"/>
                  </a:lnTo>
                  <a:lnTo>
                    <a:pt x="3319" y="371175"/>
                  </a:lnTo>
                  <a:lnTo>
                    <a:pt x="0" y="324572"/>
                  </a:lnTo>
                  <a:lnTo>
                    <a:pt x="3321" y="277986"/>
                  </a:lnTo>
                  <a:lnTo>
                    <a:pt x="12979" y="233445"/>
                  </a:lnTo>
                  <a:lnTo>
                    <a:pt x="28511" y="191408"/>
                  </a:lnTo>
                  <a:lnTo>
                    <a:pt x="49460" y="152334"/>
                  </a:lnTo>
                  <a:lnTo>
                    <a:pt x="75365" y="116683"/>
                  </a:lnTo>
                  <a:lnTo>
                    <a:pt x="105765" y="84915"/>
                  </a:lnTo>
                  <a:lnTo>
                    <a:pt x="140202" y="57490"/>
                  </a:lnTo>
                  <a:lnTo>
                    <a:pt x="178216" y="34867"/>
                  </a:lnTo>
                  <a:lnTo>
                    <a:pt x="219346" y="17507"/>
                  </a:lnTo>
                  <a:lnTo>
                    <a:pt x="263134" y="5869"/>
                  </a:lnTo>
                  <a:lnTo>
                    <a:pt x="309096" y="413"/>
                  </a:lnTo>
                  <a:lnTo>
                    <a:pt x="309096" y="8"/>
                  </a:lnTo>
                  <a:lnTo>
                    <a:pt x="309654" y="0"/>
                  </a:lnTo>
                  <a:lnTo>
                    <a:pt x="316589" y="0"/>
                  </a:lnTo>
                  <a:lnTo>
                    <a:pt x="316589" y="649225"/>
                  </a:lnTo>
                  <a:close/>
                </a:path>
                <a:path w="7608570" h="649605">
                  <a:moveTo>
                    <a:pt x="448836" y="649225"/>
                  </a:moveTo>
                  <a:lnTo>
                    <a:pt x="316589" y="649225"/>
                  </a:lnTo>
                  <a:lnTo>
                    <a:pt x="316589" y="0"/>
                  </a:lnTo>
                  <a:lnTo>
                    <a:pt x="448836" y="0"/>
                  </a:lnTo>
                  <a:lnTo>
                    <a:pt x="448836" y="649225"/>
                  </a:lnTo>
                  <a:close/>
                </a:path>
                <a:path w="7608570" h="649605">
                  <a:moveTo>
                    <a:pt x="7264748" y="649225"/>
                  </a:moveTo>
                  <a:lnTo>
                    <a:pt x="448836" y="649225"/>
                  </a:lnTo>
                  <a:lnTo>
                    <a:pt x="448836" y="0"/>
                  </a:lnTo>
                  <a:lnTo>
                    <a:pt x="7159265" y="0"/>
                  </a:lnTo>
                  <a:lnTo>
                    <a:pt x="7159265" y="649216"/>
                  </a:lnTo>
                  <a:lnTo>
                    <a:pt x="7264748" y="649216"/>
                  </a:lnTo>
                  <a:close/>
                </a:path>
                <a:path w="7608570" h="649605">
                  <a:moveTo>
                    <a:pt x="7264748" y="649216"/>
                  </a:moveTo>
                  <a:lnTo>
                    <a:pt x="7159265" y="649216"/>
                  </a:lnTo>
                  <a:lnTo>
                    <a:pt x="7159265" y="0"/>
                  </a:lnTo>
                  <a:lnTo>
                    <a:pt x="7264748" y="0"/>
                  </a:lnTo>
                  <a:lnTo>
                    <a:pt x="7264748" y="649216"/>
                  </a:lnTo>
                  <a:close/>
                </a:path>
                <a:path w="7608570" h="649605">
                  <a:moveTo>
                    <a:pt x="7298627" y="649216"/>
                  </a:moveTo>
                  <a:lnTo>
                    <a:pt x="7264748" y="649216"/>
                  </a:lnTo>
                  <a:lnTo>
                    <a:pt x="7264748" y="0"/>
                  </a:lnTo>
                  <a:lnTo>
                    <a:pt x="7298995" y="8"/>
                  </a:lnTo>
                  <a:lnTo>
                    <a:pt x="7298995" y="413"/>
                  </a:lnTo>
                  <a:lnTo>
                    <a:pt x="7344985" y="5871"/>
                  </a:lnTo>
                  <a:lnTo>
                    <a:pt x="7388770" y="17511"/>
                  </a:lnTo>
                  <a:lnTo>
                    <a:pt x="7429898" y="34871"/>
                  </a:lnTo>
                  <a:lnTo>
                    <a:pt x="7467909" y="57494"/>
                  </a:lnTo>
                  <a:lnTo>
                    <a:pt x="7502344" y="84919"/>
                  </a:lnTo>
                  <a:lnTo>
                    <a:pt x="7532743" y="116687"/>
                  </a:lnTo>
                  <a:lnTo>
                    <a:pt x="7558646" y="152338"/>
                  </a:lnTo>
                  <a:lnTo>
                    <a:pt x="7579594" y="191413"/>
                  </a:lnTo>
                  <a:lnTo>
                    <a:pt x="7595125" y="233451"/>
                  </a:lnTo>
                  <a:lnTo>
                    <a:pt x="7604781" y="277993"/>
                  </a:lnTo>
                  <a:lnTo>
                    <a:pt x="7608101" y="324581"/>
                  </a:lnTo>
                  <a:lnTo>
                    <a:pt x="7604779" y="371184"/>
                  </a:lnTo>
                  <a:lnTo>
                    <a:pt x="7595121" y="415739"/>
                  </a:lnTo>
                  <a:lnTo>
                    <a:pt x="7579587" y="457787"/>
                  </a:lnTo>
                  <a:lnTo>
                    <a:pt x="7558637" y="496870"/>
                  </a:lnTo>
                  <a:lnTo>
                    <a:pt x="7532731" y="532526"/>
                  </a:lnTo>
                  <a:lnTo>
                    <a:pt x="7502328" y="564298"/>
                  </a:lnTo>
                  <a:lnTo>
                    <a:pt x="7467888" y="591725"/>
                  </a:lnTo>
                  <a:lnTo>
                    <a:pt x="7429870" y="614348"/>
                  </a:lnTo>
                  <a:lnTo>
                    <a:pt x="7388728" y="631708"/>
                  </a:lnTo>
                  <a:lnTo>
                    <a:pt x="7344901" y="643346"/>
                  </a:lnTo>
                  <a:lnTo>
                    <a:pt x="7298995" y="648793"/>
                  </a:lnTo>
                  <a:lnTo>
                    <a:pt x="7298995" y="649198"/>
                  </a:lnTo>
                  <a:lnTo>
                    <a:pt x="7298627" y="649216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5901" y="1744620"/>
              <a:ext cx="208168" cy="23496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9159799" y="1748688"/>
              <a:ext cx="208279" cy="219710"/>
            </a:xfrm>
            <a:custGeom>
              <a:avLst/>
              <a:gdLst/>
              <a:ahLst/>
              <a:cxnLst/>
              <a:rect l="l" t="t" r="r" b="b"/>
              <a:pathLst>
                <a:path w="208279" h="219710">
                  <a:moveTo>
                    <a:pt x="208165" y="189217"/>
                  </a:moveTo>
                  <a:lnTo>
                    <a:pt x="162953" y="189217"/>
                  </a:lnTo>
                  <a:lnTo>
                    <a:pt x="162953" y="132105"/>
                  </a:lnTo>
                  <a:lnTo>
                    <a:pt x="200583" y="132105"/>
                  </a:lnTo>
                  <a:lnTo>
                    <a:pt x="200583" y="101777"/>
                  </a:lnTo>
                  <a:lnTo>
                    <a:pt x="165671" y="101777"/>
                  </a:lnTo>
                  <a:lnTo>
                    <a:pt x="165671" y="29781"/>
                  </a:lnTo>
                  <a:lnTo>
                    <a:pt x="200583" y="29781"/>
                  </a:lnTo>
                  <a:lnTo>
                    <a:pt x="200583" y="0"/>
                  </a:lnTo>
                  <a:lnTo>
                    <a:pt x="130746" y="0"/>
                  </a:lnTo>
                  <a:lnTo>
                    <a:pt x="130746" y="29781"/>
                  </a:lnTo>
                  <a:lnTo>
                    <a:pt x="130746" y="101777"/>
                  </a:lnTo>
                  <a:lnTo>
                    <a:pt x="128574" y="101777"/>
                  </a:lnTo>
                  <a:lnTo>
                    <a:pt x="128574" y="132105"/>
                  </a:lnTo>
                  <a:lnTo>
                    <a:pt x="128574" y="189217"/>
                  </a:lnTo>
                  <a:lnTo>
                    <a:pt x="79578" y="189217"/>
                  </a:lnTo>
                  <a:lnTo>
                    <a:pt x="79578" y="132105"/>
                  </a:lnTo>
                  <a:lnTo>
                    <a:pt x="128574" y="132105"/>
                  </a:lnTo>
                  <a:lnTo>
                    <a:pt x="128574" y="101777"/>
                  </a:lnTo>
                  <a:lnTo>
                    <a:pt x="77685" y="101777"/>
                  </a:lnTo>
                  <a:lnTo>
                    <a:pt x="77685" y="29781"/>
                  </a:lnTo>
                  <a:lnTo>
                    <a:pt x="130746" y="29781"/>
                  </a:lnTo>
                  <a:lnTo>
                    <a:pt x="130746" y="0"/>
                  </a:lnTo>
                  <a:lnTo>
                    <a:pt x="7581" y="0"/>
                  </a:lnTo>
                  <a:lnTo>
                    <a:pt x="7581" y="29781"/>
                  </a:lnTo>
                  <a:lnTo>
                    <a:pt x="43040" y="29781"/>
                  </a:lnTo>
                  <a:lnTo>
                    <a:pt x="43040" y="101777"/>
                  </a:lnTo>
                  <a:lnTo>
                    <a:pt x="7581" y="101777"/>
                  </a:lnTo>
                  <a:lnTo>
                    <a:pt x="7581" y="132105"/>
                  </a:lnTo>
                  <a:lnTo>
                    <a:pt x="44932" y="132105"/>
                  </a:lnTo>
                  <a:lnTo>
                    <a:pt x="44932" y="189217"/>
                  </a:lnTo>
                  <a:lnTo>
                    <a:pt x="0" y="189217"/>
                  </a:lnTo>
                  <a:lnTo>
                    <a:pt x="0" y="219532"/>
                  </a:lnTo>
                  <a:lnTo>
                    <a:pt x="208165" y="219532"/>
                  </a:lnTo>
                  <a:lnTo>
                    <a:pt x="208165" y="1892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7680296" y="2878549"/>
            <a:ext cx="427355" cy="264795"/>
            <a:chOff x="7680296" y="2878549"/>
            <a:chExt cx="427355" cy="264795"/>
          </a:xfrm>
        </p:grpSpPr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0296" y="2881018"/>
              <a:ext cx="153065" cy="2512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875640" y="2878549"/>
              <a:ext cx="231775" cy="264795"/>
            </a:xfrm>
            <a:custGeom>
              <a:avLst/>
              <a:gdLst/>
              <a:ahLst/>
              <a:cxnLst/>
              <a:rect l="l" t="t" r="r" b="b"/>
              <a:pathLst>
                <a:path w="231775" h="264794">
                  <a:moveTo>
                    <a:pt x="225278" y="69743"/>
                  </a:moveTo>
                  <a:lnTo>
                    <a:pt x="200281" y="69743"/>
                  </a:lnTo>
                  <a:lnTo>
                    <a:pt x="200281" y="0"/>
                  </a:lnTo>
                  <a:lnTo>
                    <a:pt x="225278" y="0"/>
                  </a:lnTo>
                  <a:lnTo>
                    <a:pt x="225278" y="69743"/>
                  </a:lnTo>
                  <a:close/>
                </a:path>
                <a:path w="231775" h="264794">
                  <a:moveTo>
                    <a:pt x="68817" y="152448"/>
                  </a:moveTo>
                  <a:lnTo>
                    <a:pt x="41010" y="147453"/>
                  </a:lnTo>
                  <a:lnTo>
                    <a:pt x="19248" y="133778"/>
                  </a:lnTo>
                  <a:lnTo>
                    <a:pt x="5067" y="113391"/>
                  </a:lnTo>
                  <a:lnTo>
                    <a:pt x="0" y="88259"/>
                  </a:lnTo>
                  <a:lnTo>
                    <a:pt x="0" y="72212"/>
                  </a:lnTo>
                  <a:lnTo>
                    <a:pt x="5067" y="46854"/>
                  </a:lnTo>
                  <a:lnTo>
                    <a:pt x="19248" y="26269"/>
                  </a:lnTo>
                  <a:lnTo>
                    <a:pt x="41010" y="12454"/>
                  </a:lnTo>
                  <a:lnTo>
                    <a:pt x="68817" y="7406"/>
                  </a:lnTo>
                  <a:lnTo>
                    <a:pt x="96061" y="12242"/>
                  </a:lnTo>
                  <a:lnTo>
                    <a:pt x="117576" y="25498"/>
                  </a:lnTo>
                  <a:lnTo>
                    <a:pt x="119896" y="28699"/>
                  </a:lnTo>
                  <a:lnTo>
                    <a:pt x="68817" y="28699"/>
                  </a:lnTo>
                  <a:lnTo>
                    <a:pt x="51733" y="31983"/>
                  </a:lnTo>
                  <a:lnTo>
                    <a:pt x="37919" y="41082"/>
                  </a:lnTo>
                  <a:lnTo>
                    <a:pt x="28675" y="54868"/>
                  </a:lnTo>
                  <a:lnTo>
                    <a:pt x="25305" y="72212"/>
                  </a:lnTo>
                  <a:lnTo>
                    <a:pt x="25305" y="88259"/>
                  </a:lnTo>
                  <a:lnTo>
                    <a:pt x="28545" y="105637"/>
                  </a:lnTo>
                  <a:lnTo>
                    <a:pt x="37572" y="119196"/>
                  </a:lnTo>
                  <a:lnTo>
                    <a:pt x="51343" y="128011"/>
                  </a:lnTo>
                  <a:lnTo>
                    <a:pt x="68817" y="131155"/>
                  </a:lnTo>
                  <a:lnTo>
                    <a:pt x="119967" y="131155"/>
                  </a:lnTo>
                  <a:lnTo>
                    <a:pt x="117345" y="134704"/>
                  </a:lnTo>
                  <a:lnTo>
                    <a:pt x="95887" y="147713"/>
                  </a:lnTo>
                  <a:lnTo>
                    <a:pt x="68817" y="152448"/>
                  </a:lnTo>
                  <a:close/>
                </a:path>
                <a:path w="231775" h="264794">
                  <a:moveTo>
                    <a:pt x="119967" y="131155"/>
                  </a:moveTo>
                  <a:lnTo>
                    <a:pt x="68817" y="131155"/>
                  </a:lnTo>
                  <a:lnTo>
                    <a:pt x="85950" y="128011"/>
                  </a:lnTo>
                  <a:lnTo>
                    <a:pt x="99870" y="119196"/>
                  </a:lnTo>
                  <a:lnTo>
                    <a:pt x="109220" y="105637"/>
                  </a:lnTo>
                  <a:lnTo>
                    <a:pt x="112639" y="88259"/>
                  </a:lnTo>
                  <a:lnTo>
                    <a:pt x="112639" y="72212"/>
                  </a:lnTo>
                  <a:lnTo>
                    <a:pt x="109177" y="54868"/>
                  </a:lnTo>
                  <a:lnTo>
                    <a:pt x="99755" y="41082"/>
                  </a:lnTo>
                  <a:lnTo>
                    <a:pt x="85819" y="31983"/>
                  </a:lnTo>
                  <a:lnTo>
                    <a:pt x="68817" y="28699"/>
                  </a:lnTo>
                  <a:lnTo>
                    <a:pt x="119896" y="28699"/>
                  </a:lnTo>
                  <a:lnTo>
                    <a:pt x="131917" y="45291"/>
                  </a:lnTo>
                  <a:lnTo>
                    <a:pt x="137635" y="69743"/>
                  </a:lnTo>
                  <a:lnTo>
                    <a:pt x="225278" y="69743"/>
                  </a:lnTo>
                  <a:lnTo>
                    <a:pt x="225278" y="91037"/>
                  </a:lnTo>
                  <a:lnTo>
                    <a:pt x="137635" y="91037"/>
                  </a:lnTo>
                  <a:lnTo>
                    <a:pt x="131743" y="115214"/>
                  </a:lnTo>
                  <a:lnTo>
                    <a:pt x="119967" y="131155"/>
                  </a:lnTo>
                  <a:close/>
                </a:path>
                <a:path w="231775" h="264794">
                  <a:moveTo>
                    <a:pt x="225278" y="195961"/>
                  </a:moveTo>
                  <a:lnTo>
                    <a:pt x="200281" y="195961"/>
                  </a:lnTo>
                  <a:lnTo>
                    <a:pt x="200281" y="91037"/>
                  </a:lnTo>
                  <a:lnTo>
                    <a:pt x="225278" y="91037"/>
                  </a:lnTo>
                  <a:lnTo>
                    <a:pt x="225278" y="195961"/>
                  </a:lnTo>
                  <a:close/>
                </a:path>
                <a:path w="231775" h="264794">
                  <a:moveTo>
                    <a:pt x="231758" y="264779"/>
                  </a:moveTo>
                  <a:lnTo>
                    <a:pt x="59868" y="264779"/>
                  </a:lnTo>
                  <a:lnTo>
                    <a:pt x="53696" y="263236"/>
                  </a:lnTo>
                  <a:lnTo>
                    <a:pt x="49376" y="259224"/>
                  </a:lnTo>
                  <a:lnTo>
                    <a:pt x="29317" y="239165"/>
                  </a:lnTo>
                  <a:lnTo>
                    <a:pt x="27465" y="233919"/>
                  </a:lnTo>
                  <a:lnTo>
                    <a:pt x="27465" y="175902"/>
                  </a:lnTo>
                  <a:lnTo>
                    <a:pt x="52462" y="175902"/>
                  </a:lnTo>
                  <a:lnTo>
                    <a:pt x="52462" y="227438"/>
                  </a:lnTo>
                  <a:lnTo>
                    <a:pt x="53696" y="229598"/>
                  </a:lnTo>
                  <a:lnTo>
                    <a:pt x="55548" y="231141"/>
                  </a:lnTo>
                  <a:lnTo>
                    <a:pt x="65114" y="241016"/>
                  </a:lnTo>
                  <a:lnTo>
                    <a:pt x="66657" y="242559"/>
                  </a:lnTo>
                  <a:lnTo>
                    <a:pt x="68817" y="243485"/>
                  </a:lnTo>
                  <a:lnTo>
                    <a:pt x="231758" y="243485"/>
                  </a:lnTo>
                  <a:lnTo>
                    <a:pt x="231758" y="264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8158318" y="2878549"/>
            <a:ext cx="220345" cy="264795"/>
          </a:xfrm>
          <a:custGeom>
            <a:avLst/>
            <a:gdLst/>
            <a:ahLst/>
            <a:cxnLst/>
            <a:rect l="l" t="t" r="r" b="b"/>
            <a:pathLst>
              <a:path w="220345" h="264794">
                <a:moveTo>
                  <a:pt x="220340" y="109861"/>
                </a:moveTo>
                <a:lnTo>
                  <a:pt x="195344" y="109861"/>
                </a:lnTo>
                <a:lnTo>
                  <a:pt x="195344" y="0"/>
                </a:lnTo>
                <a:lnTo>
                  <a:pt x="220340" y="0"/>
                </a:lnTo>
                <a:lnTo>
                  <a:pt x="220340" y="109861"/>
                </a:lnTo>
                <a:close/>
              </a:path>
              <a:path w="220345" h="264794">
                <a:moveTo>
                  <a:pt x="64806" y="240399"/>
                </a:moveTo>
                <a:lnTo>
                  <a:pt x="37755" y="235182"/>
                </a:lnTo>
                <a:lnTo>
                  <a:pt x="17358" y="220186"/>
                </a:lnTo>
                <a:lnTo>
                  <a:pt x="4484" y="196395"/>
                </a:lnTo>
                <a:lnTo>
                  <a:pt x="0" y="164792"/>
                </a:lnTo>
                <a:lnTo>
                  <a:pt x="0" y="78075"/>
                </a:lnTo>
                <a:lnTo>
                  <a:pt x="4484" y="46343"/>
                </a:lnTo>
                <a:lnTo>
                  <a:pt x="17358" y="22566"/>
                </a:lnTo>
                <a:lnTo>
                  <a:pt x="37755" y="7642"/>
                </a:lnTo>
                <a:lnTo>
                  <a:pt x="64806" y="2468"/>
                </a:lnTo>
                <a:lnTo>
                  <a:pt x="91774" y="7642"/>
                </a:lnTo>
                <a:lnTo>
                  <a:pt x="112292" y="22566"/>
                </a:lnTo>
                <a:lnTo>
                  <a:pt x="112948" y="23762"/>
                </a:lnTo>
                <a:lnTo>
                  <a:pt x="64806" y="23762"/>
                </a:lnTo>
                <a:lnTo>
                  <a:pt x="48739" y="27214"/>
                </a:lnTo>
                <a:lnTo>
                  <a:pt x="36260" y="37494"/>
                </a:lnTo>
                <a:lnTo>
                  <a:pt x="28179" y="54487"/>
                </a:lnTo>
                <a:lnTo>
                  <a:pt x="25305" y="78075"/>
                </a:lnTo>
                <a:lnTo>
                  <a:pt x="25305" y="164792"/>
                </a:lnTo>
                <a:lnTo>
                  <a:pt x="28135" y="188333"/>
                </a:lnTo>
                <a:lnTo>
                  <a:pt x="36144" y="205219"/>
                </a:lnTo>
                <a:lnTo>
                  <a:pt x="48609" y="215393"/>
                </a:lnTo>
                <a:lnTo>
                  <a:pt x="64806" y="218797"/>
                </a:lnTo>
                <a:lnTo>
                  <a:pt x="113053" y="218797"/>
                </a:lnTo>
                <a:lnTo>
                  <a:pt x="112292" y="220186"/>
                </a:lnTo>
                <a:lnTo>
                  <a:pt x="91774" y="235182"/>
                </a:lnTo>
                <a:lnTo>
                  <a:pt x="64806" y="240399"/>
                </a:lnTo>
                <a:close/>
              </a:path>
              <a:path w="220345" h="264794">
                <a:moveTo>
                  <a:pt x="113053" y="218797"/>
                </a:moveTo>
                <a:lnTo>
                  <a:pt x="64806" y="218797"/>
                </a:lnTo>
                <a:lnTo>
                  <a:pt x="81051" y="215393"/>
                </a:lnTo>
                <a:lnTo>
                  <a:pt x="93621" y="205219"/>
                </a:lnTo>
                <a:lnTo>
                  <a:pt x="101736" y="188333"/>
                </a:lnTo>
                <a:lnTo>
                  <a:pt x="104615" y="164792"/>
                </a:lnTo>
                <a:lnTo>
                  <a:pt x="104615" y="78075"/>
                </a:lnTo>
                <a:lnTo>
                  <a:pt x="101693" y="54487"/>
                </a:lnTo>
                <a:lnTo>
                  <a:pt x="93505" y="37494"/>
                </a:lnTo>
                <a:lnTo>
                  <a:pt x="80920" y="27214"/>
                </a:lnTo>
                <a:lnTo>
                  <a:pt x="64806" y="23762"/>
                </a:lnTo>
                <a:lnTo>
                  <a:pt x="112948" y="23762"/>
                </a:lnTo>
                <a:lnTo>
                  <a:pt x="125344" y="46343"/>
                </a:lnTo>
                <a:lnTo>
                  <a:pt x="129920" y="78075"/>
                </a:lnTo>
                <a:lnTo>
                  <a:pt x="129920" y="109861"/>
                </a:lnTo>
                <a:lnTo>
                  <a:pt x="220340" y="109861"/>
                </a:lnTo>
                <a:lnTo>
                  <a:pt x="220340" y="131772"/>
                </a:lnTo>
                <a:lnTo>
                  <a:pt x="129920" y="131772"/>
                </a:lnTo>
                <a:lnTo>
                  <a:pt x="129920" y="164792"/>
                </a:lnTo>
                <a:lnTo>
                  <a:pt x="125344" y="196395"/>
                </a:lnTo>
                <a:lnTo>
                  <a:pt x="113053" y="218797"/>
                </a:lnTo>
                <a:close/>
              </a:path>
              <a:path w="220345" h="264794">
                <a:moveTo>
                  <a:pt x="220340" y="264470"/>
                </a:moveTo>
                <a:lnTo>
                  <a:pt x="195344" y="264470"/>
                </a:lnTo>
                <a:lnTo>
                  <a:pt x="195344" y="131772"/>
                </a:lnTo>
                <a:lnTo>
                  <a:pt x="220340" y="131772"/>
                </a:lnTo>
                <a:lnTo>
                  <a:pt x="220340" y="264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29577" y="2887190"/>
            <a:ext cx="240708" cy="241325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8766871" y="2878549"/>
            <a:ext cx="233679" cy="264795"/>
          </a:xfrm>
          <a:custGeom>
            <a:avLst/>
            <a:gdLst/>
            <a:ahLst/>
            <a:cxnLst/>
            <a:rect l="l" t="t" r="r" b="b"/>
            <a:pathLst>
              <a:path w="233679" h="264794">
                <a:moveTo>
                  <a:pt x="18516" y="239165"/>
                </a:moveTo>
                <a:lnTo>
                  <a:pt x="0" y="224969"/>
                </a:lnTo>
                <a:lnTo>
                  <a:pt x="18477" y="201916"/>
                </a:lnTo>
                <a:lnTo>
                  <a:pt x="36029" y="178486"/>
                </a:lnTo>
                <a:lnTo>
                  <a:pt x="52770" y="154536"/>
                </a:lnTo>
                <a:lnTo>
                  <a:pt x="68817" y="129920"/>
                </a:lnTo>
                <a:lnTo>
                  <a:pt x="71595" y="125600"/>
                </a:lnTo>
                <a:lnTo>
                  <a:pt x="72212" y="121897"/>
                </a:lnTo>
                <a:lnTo>
                  <a:pt x="72212" y="5554"/>
                </a:lnTo>
                <a:lnTo>
                  <a:pt x="97826" y="5554"/>
                </a:lnTo>
                <a:lnTo>
                  <a:pt x="97826" y="121897"/>
                </a:lnTo>
                <a:lnTo>
                  <a:pt x="98443" y="125908"/>
                </a:lnTo>
                <a:lnTo>
                  <a:pt x="101220" y="129920"/>
                </a:lnTo>
                <a:lnTo>
                  <a:pt x="112635" y="146276"/>
                </a:lnTo>
                <a:lnTo>
                  <a:pt x="85482" y="146276"/>
                </a:lnTo>
                <a:lnTo>
                  <a:pt x="85173" y="148436"/>
                </a:lnTo>
                <a:lnTo>
                  <a:pt x="84247" y="150288"/>
                </a:lnTo>
                <a:lnTo>
                  <a:pt x="83322" y="151522"/>
                </a:lnTo>
                <a:lnTo>
                  <a:pt x="68031" y="173679"/>
                </a:lnTo>
                <a:lnTo>
                  <a:pt x="52192" y="195691"/>
                </a:lnTo>
                <a:lnTo>
                  <a:pt x="35715" y="217529"/>
                </a:lnTo>
                <a:lnTo>
                  <a:pt x="18516" y="239165"/>
                </a:lnTo>
                <a:close/>
              </a:path>
              <a:path w="233679" h="264794">
                <a:moveTo>
                  <a:pt x="153683" y="237313"/>
                </a:moveTo>
                <a:lnTo>
                  <a:pt x="135813" y="215706"/>
                </a:lnTo>
                <a:lnTo>
                  <a:pt x="118811" y="194302"/>
                </a:lnTo>
                <a:lnTo>
                  <a:pt x="102735" y="172956"/>
                </a:lnTo>
                <a:lnTo>
                  <a:pt x="87642" y="151522"/>
                </a:lnTo>
                <a:lnTo>
                  <a:pt x="86408" y="150288"/>
                </a:lnTo>
                <a:lnTo>
                  <a:pt x="85790" y="148436"/>
                </a:lnTo>
                <a:lnTo>
                  <a:pt x="85482" y="146276"/>
                </a:lnTo>
                <a:lnTo>
                  <a:pt x="112635" y="146276"/>
                </a:lnTo>
                <a:lnTo>
                  <a:pt x="118251" y="154324"/>
                </a:lnTo>
                <a:lnTo>
                  <a:pt x="135398" y="177946"/>
                </a:lnTo>
                <a:lnTo>
                  <a:pt x="153123" y="200701"/>
                </a:lnTo>
                <a:lnTo>
                  <a:pt x="171890" y="222500"/>
                </a:lnTo>
                <a:lnTo>
                  <a:pt x="153683" y="237313"/>
                </a:lnTo>
                <a:close/>
              </a:path>
              <a:path w="233679" h="264794">
                <a:moveTo>
                  <a:pt x="233610" y="264470"/>
                </a:moveTo>
                <a:lnTo>
                  <a:pt x="208613" y="264470"/>
                </a:lnTo>
                <a:lnTo>
                  <a:pt x="208613" y="0"/>
                </a:lnTo>
                <a:lnTo>
                  <a:pt x="233610" y="0"/>
                </a:lnTo>
                <a:lnTo>
                  <a:pt x="233610" y="264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9050784" y="2878549"/>
            <a:ext cx="514984" cy="267970"/>
            <a:chOff x="9050784" y="2878549"/>
            <a:chExt cx="514984" cy="267970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50784" y="2885029"/>
              <a:ext cx="241016" cy="241016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9326364" y="2878549"/>
              <a:ext cx="239395" cy="267970"/>
            </a:xfrm>
            <a:custGeom>
              <a:avLst/>
              <a:gdLst/>
              <a:ahLst/>
              <a:cxnLst/>
              <a:rect l="l" t="t" r="r" b="b"/>
              <a:pathLst>
                <a:path w="239395" h="267969">
                  <a:moveTo>
                    <a:pt x="236079" y="267865"/>
                  </a:moveTo>
                  <a:lnTo>
                    <a:pt x="30551" y="267865"/>
                  </a:lnTo>
                  <a:lnTo>
                    <a:pt x="26848" y="264470"/>
                  </a:lnTo>
                  <a:lnTo>
                    <a:pt x="26848" y="177136"/>
                  </a:lnTo>
                  <a:lnTo>
                    <a:pt x="30242" y="173742"/>
                  </a:lnTo>
                  <a:lnTo>
                    <a:pt x="236387" y="173742"/>
                  </a:lnTo>
                  <a:lnTo>
                    <a:pt x="239165" y="177136"/>
                  </a:lnTo>
                  <a:lnTo>
                    <a:pt x="239165" y="194726"/>
                  </a:lnTo>
                  <a:lnTo>
                    <a:pt x="52153" y="194726"/>
                  </a:lnTo>
                  <a:lnTo>
                    <a:pt x="52153" y="246571"/>
                  </a:lnTo>
                  <a:lnTo>
                    <a:pt x="239165" y="246571"/>
                  </a:lnTo>
                  <a:lnTo>
                    <a:pt x="239165" y="264470"/>
                  </a:lnTo>
                  <a:lnTo>
                    <a:pt x="236079" y="267865"/>
                  </a:lnTo>
                  <a:close/>
                </a:path>
                <a:path w="239395" h="267969">
                  <a:moveTo>
                    <a:pt x="239165" y="246571"/>
                  </a:moveTo>
                  <a:lnTo>
                    <a:pt x="214168" y="246571"/>
                  </a:lnTo>
                  <a:lnTo>
                    <a:pt x="214168" y="194726"/>
                  </a:lnTo>
                  <a:lnTo>
                    <a:pt x="239165" y="194726"/>
                  </a:lnTo>
                  <a:lnTo>
                    <a:pt x="239165" y="246571"/>
                  </a:lnTo>
                  <a:close/>
                </a:path>
                <a:path w="239395" h="267969">
                  <a:moveTo>
                    <a:pt x="109244" y="147819"/>
                  </a:moveTo>
                  <a:lnTo>
                    <a:pt x="31477" y="147819"/>
                  </a:lnTo>
                  <a:lnTo>
                    <a:pt x="24379" y="146276"/>
                  </a:lnTo>
                  <a:lnTo>
                    <a:pt x="19133" y="141030"/>
                  </a:lnTo>
                  <a:lnTo>
                    <a:pt x="8332" y="129920"/>
                  </a:lnTo>
                  <a:lnTo>
                    <a:pt x="3394" y="124365"/>
                  </a:lnTo>
                  <a:lnTo>
                    <a:pt x="0" y="120354"/>
                  </a:lnTo>
                  <a:lnTo>
                    <a:pt x="0" y="9875"/>
                  </a:lnTo>
                  <a:lnTo>
                    <a:pt x="3394" y="6789"/>
                  </a:lnTo>
                  <a:lnTo>
                    <a:pt x="104306" y="6789"/>
                  </a:lnTo>
                  <a:lnTo>
                    <a:pt x="104306" y="28699"/>
                  </a:lnTo>
                  <a:lnTo>
                    <a:pt x="24996" y="28699"/>
                  </a:lnTo>
                  <a:lnTo>
                    <a:pt x="24996" y="66040"/>
                  </a:lnTo>
                  <a:lnTo>
                    <a:pt x="98752" y="66040"/>
                  </a:lnTo>
                  <a:lnTo>
                    <a:pt x="98752" y="87333"/>
                  </a:lnTo>
                  <a:lnTo>
                    <a:pt x="24996" y="87333"/>
                  </a:lnTo>
                  <a:lnTo>
                    <a:pt x="24996" y="111404"/>
                  </a:lnTo>
                  <a:lnTo>
                    <a:pt x="26231" y="112947"/>
                  </a:lnTo>
                  <a:lnTo>
                    <a:pt x="29008" y="115725"/>
                  </a:lnTo>
                  <a:lnTo>
                    <a:pt x="37340" y="125291"/>
                  </a:lnTo>
                  <a:lnTo>
                    <a:pt x="109244" y="125291"/>
                  </a:lnTo>
                  <a:lnTo>
                    <a:pt x="109244" y="147819"/>
                  </a:lnTo>
                  <a:close/>
                </a:path>
                <a:path w="239395" h="267969">
                  <a:moveTo>
                    <a:pt x="180531" y="153991"/>
                  </a:moveTo>
                  <a:lnTo>
                    <a:pt x="155534" y="153991"/>
                  </a:lnTo>
                  <a:lnTo>
                    <a:pt x="155534" y="83939"/>
                  </a:lnTo>
                  <a:lnTo>
                    <a:pt x="117268" y="83939"/>
                  </a:lnTo>
                  <a:lnTo>
                    <a:pt x="117268" y="62028"/>
                  </a:lnTo>
                  <a:lnTo>
                    <a:pt x="155534" y="62028"/>
                  </a:lnTo>
                  <a:lnTo>
                    <a:pt x="155534" y="1851"/>
                  </a:lnTo>
                  <a:lnTo>
                    <a:pt x="180531" y="1851"/>
                  </a:lnTo>
                  <a:lnTo>
                    <a:pt x="180531" y="153991"/>
                  </a:lnTo>
                  <a:close/>
                </a:path>
                <a:path w="239395" h="267969">
                  <a:moveTo>
                    <a:pt x="239165" y="155843"/>
                  </a:moveTo>
                  <a:lnTo>
                    <a:pt x="214168" y="155843"/>
                  </a:lnTo>
                  <a:lnTo>
                    <a:pt x="214168" y="0"/>
                  </a:lnTo>
                  <a:lnTo>
                    <a:pt x="239165" y="0"/>
                  </a:lnTo>
                  <a:lnTo>
                    <a:pt x="239165" y="1558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9673704" y="2873615"/>
            <a:ext cx="510540" cy="274320"/>
          </a:xfrm>
          <a:custGeom>
            <a:avLst/>
            <a:gdLst/>
            <a:ahLst/>
            <a:cxnLst/>
            <a:rect l="l" t="t" r="r" b="b"/>
            <a:pathLst>
              <a:path w="510540" h="274319">
                <a:moveTo>
                  <a:pt x="238861" y="143192"/>
                </a:moveTo>
                <a:lnTo>
                  <a:pt x="208622" y="143192"/>
                </a:lnTo>
                <a:lnTo>
                  <a:pt x="214960" y="131343"/>
                </a:lnTo>
                <a:lnTo>
                  <a:pt x="218376" y="121742"/>
                </a:lnTo>
                <a:lnTo>
                  <a:pt x="219773" y="112382"/>
                </a:lnTo>
                <a:lnTo>
                  <a:pt x="220040" y="101219"/>
                </a:lnTo>
                <a:lnTo>
                  <a:pt x="220040" y="16357"/>
                </a:lnTo>
                <a:lnTo>
                  <a:pt x="216954" y="13271"/>
                </a:lnTo>
                <a:lnTo>
                  <a:pt x="17284" y="13271"/>
                </a:lnTo>
                <a:lnTo>
                  <a:pt x="17284" y="35179"/>
                </a:lnTo>
                <a:lnTo>
                  <a:pt x="194729" y="35179"/>
                </a:lnTo>
                <a:lnTo>
                  <a:pt x="194729" y="104927"/>
                </a:lnTo>
                <a:lnTo>
                  <a:pt x="194335" y="113639"/>
                </a:lnTo>
                <a:lnTo>
                  <a:pt x="192684" y="121856"/>
                </a:lnTo>
                <a:lnTo>
                  <a:pt x="189128" y="131178"/>
                </a:lnTo>
                <a:lnTo>
                  <a:pt x="183007" y="143192"/>
                </a:lnTo>
                <a:lnTo>
                  <a:pt x="0" y="143192"/>
                </a:lnTo>
                <a:lnTo>
                  <a:pt x="0" y="165417"/>
                </a:lnTo>
                <a:lnTo>
                  <a:pt x="106781" y="165417"/>
                </a:lnTo>
                <a:lnTo>
                  <a:pt x="106781" y="274040"/>
                </a:lnTo>
                <a:lnTo>
                  <a:pt x="131775" y="274040"/>
                </a:lnTo>
                <a:lnTo>
                  <a:pt x="131775" y="165417"/>
                </a:lnTo>
                <a:lnTo>
                  <a:pt x="238861" y="165417"/>
                </a:lnTo>
                <a:lnTo>
                  <a:pt x="238861" y="143192"/>
                </a:lnTo>
                <a:close/>
              </a:path>
              <a:path w="510540" h="274319">
                <a:moveTo>
                  <a:pt x="421855" y="121894"/>
                </a:moveTo>
                <a:lnTo>
                  <a:pt x="417931" y="101828"/>
                </a:lnTo>
                <a:lnTo>
                  <a:pt x="413156" y="95364"/>
                </a:lnTo>
                <a:lnTo>
                  <a:pt x="406666" y="86563"/>
                </a:lnTo>
                <a:lnTo>
                  <a:pt x="397167" y="81407"/>
                </a:lnTo>
                <a:lnTo>
                  <a:pt x="397167" y="121894"/>
                </a:lnTo>
                <a:lnTo>
                  <a:pt x="394804" y="132422"/>
                </a:lnTo>
                <a:lnTo>
                  <a:pt x="388188" y="140843"/>
                </a:lnTo>
                <a:lnTo>
                  <a:pt x="378040" y="146418"/>
                </a:lnTo>
                <a:lnTo>
                  <a:pt x="365074" y="148437"/>
                </a:lnTo>
                <a:lnTo>
                  <a:pt x="346875" y="148437"/>
                </a:lnTo>
                <a:lnTo>
                  <a:pt x="333730" y="146418"/>
                </a:lnTo>
                <a:lnTo>
                  <a:pt x="323494" y="140843"/>
                </a:lnTo>
                <a:lnTo>
                  <a:pt x="316839" y="132422"/>
                </a:lnTo>
                <a:lnTo>
                  <a:pt x="314464" y="121894"/>
                </a:lnTo>
                <a:lnTo>
                  <a:pt x="316788" y="111239"/>
                </a:lnTo>
                <a:lnTo>
                  <a:pt x="323342" y="102844"/>
                </a:lnTo>
                <a:lnTo>
                  <a:pt x="333476" y="97332"/>
                </a:lnTo>
                <a:lnTo>
                  <a:pt x="346557" y="95364"/>
                </a:lnTo>
                <a:lnTo>
                  <a:pt x="365074" y="95364"/>
                </a:lnTo>
                <a:lnTo>
                  <a:pt x="378040" y="97332"/>
                </a:lnTo>
                <a:lnTo>
                  <a:pt x="388188" y="102844"/>
                </a:lnTo>
                <a:lnTo>
                  <a:pt x="394804" y="111239"/>
                </a:lnTo>
                <a:lnTo>
                  <a:pt x="397167" y="121894"/>
                </a:lnTo>
                <a:lnTo>
                  <a:pt x="397167" y="81407"/>
                </a:lnTo>
                <a:lnTo>
                  <a:pt x="388797" y="76847"/>
                </a:lnTo>
                <a:lnTo>
                  <a:pt x="365074" y="73444"/>
                </a:lnTo>
                <a:lnTo>
                  <a:pt x="346557" y="73444"/>
                </a:lnTo>
                <a:lnTo>
                  <a:pt x="323024" y="76847"/>
                </a:lnTo>
                <a:lnTo>
                  <a:pt x="305244" y="86563"/>
                </a:lnTo>
                <a:lnTo>
                  <a:pt x="294005" y="101828"/>
                </a:lnTo>
                <a:lnTo>
                  <a:pt x="290093" y="121894"/>
                </a:lnTo>
                <a:lnTo>
                  <a:pt x="294055" y="141795"/>
                </a:lnTo>
                <a:lnTo>
                  <a:pt x="305396" y="156959"/>
                </a:lnTo>
                <a:lnTo>
                  <a:pt x="323291" y="166636"/>
                </a:lnTo>
                <a:lnTo>
                  <a:pt x="346875" y="170040"/>
                </a:lnTo>
                <a:lnTo>
                  <a:pt x="365074" y="170040"/>
                </a:lnTo>
                <a:lnTo>
                  <a:pt x="388797" y="166636"/>
                </a:lnTo>
                <a:lnTo>
                  <a:pt x="406666" y="156959"/>
                </a:lnTo>
                <a:lnTo>
                  <a:pt x="412991" y="148437"/>
                </a:lnTo>
                <a:lnTo>
                  <a:pt x="417931" y="141795"/>
                </a:lnTo>
                <a:lnTo>
                  <a:pt x="421855" y="121894"/>
                </a:lnTo>
                <a:close/>
              </a:path>
              <a:path w="510540" h="274319">
                <a:moveTo>
                  <a:pt x="434822" y="31165"/>
                </a:moveTo>
                <a:lnTo>
                  <a:pt x="368477" y="31165"/>
                </a:lnTo>
                <a:lnTo>
                  <a:pt x="368477" y="0"/>
                </a:lnTo>
                <a:lnTo>
                  <a:pt x="342861" y="0"/>
                </a:lnTo>
                <a:lnTo>
                  <a:pt x="342861" y="31165"/>
                </a:lnTo>
                <a:lnTo>
                  <a:pt x="273113" y="31165"/>
                </a:lnTo>
                <a:lnTo>
                  <a:pt x="273113" y="53086"/>
                </a:lnTo>
                <a:lnTo>
                  <a:pt x="434822" y="53086"/>
                </a:lnTo>
                <a:lnTo>
                  <a:pt x="434822" y="31165"/>
                </a:lnTo>
                <a:close/>
              </a:path>
              <a:path w="510540" h="274319">
                <a:moveTo>
                  <a:pt x="503948" y="4940"/>
                </a:moveTo>
                <a:lnTo>
                  <a:pt x="478955" y="4940"/>
                </a:lnTo>
                <a:lnTo>
                  <a:pt x="478955" y="75603"/>
                </a:lnTo>
                <a:lnTo>
                  <a:pt x="432663" y="75603"/>
                </a:lnTo>
                <a:lnTo>
                  <a:pt x="432663" y="97523"/>
                </a:lnTo>
                <a:lnTo>
                  <a:pt x="478955" y="97523"/>
                </a:lnTo>
                <a:lnTo>
                  <a:pt x="478955" y="124980"/>
                </a:lnTo>
                <a:lnTo>
                  <a:pt x="432663" y="124980"/>
                </a:lnTo>
                <a:lnTo>
                  <a:pt x="432663" y="146900"/>
                </a:lnTo>
                <a:lnTo>
                  <a:pt x="478955" y="146900"/>
                </a:lnTo>
                <a:lnTo>
                  <a:pt x="478955" y="201206"/>
                </a:lnTo>
                <a:lnTo>
                  <a:pt x="503948" y="201206"/>
                </a:lnTo>
                <a:lnTo>
                  <a:pt x="503948" y="4940"/>
                </a:lnTo>
                <a:close/>
              </a:path>
              <a:path w="510540" h="274319">
                <a:moveTo>
                  <a:pt x="510120" y="248729"/>
                </a:moveTo>
                <a:lnTo>
                  <a:pt x="352425" y="248729"/>
                </a:lnTo>
                <a:lnTo>
                  <a:pt x="350266" y="248119"/>
                </a:lnTo>
                <a:lnTo>
                  <a:pt x="348411" y="245960"/>
                </a:lnTo>
                <a:lnTo>
                  <a:pt x="341007" y="238239"/>
                </a:lnTo>
                <a:lnTo>
                  <a:pt x="338848" y="236080"/>
                </a:lnTo>
                <a:lnTo>
                  <a:pt x="337616" y="234226"/>
                </a:lnTo>
                <a:lnTo>
                  <a:pt x="337616" y="192874"/>
                </a:lnTo>
                <a:lnTo>
                  <a:pt x="312305" y="192874"/>
                </a:lnTo>
                <a:lnTo>
                  <a:pt x="312305" y="241325"/>
                </a:lnTo>
                <a:lnTo>
                  <a:pt x="314159" y="246265"/>
                </a:lnTo>
                <a:lnTo>
                  <a:pt x="318782" y="250583"/>
                </a:lnTo>
                <a:lnTo>
                  <a:pt x="337616" y="269405"/>
                </a:lnTo>
                <a:lnTo>
                  <a:pt x="343471" y="270649"/>
                </a:lnTo>
                <a:lnTo>
                  <a:pt x="510120" y="270649"/>
                </a:lnTo>
                <a:lnTo>
                  <a:pt x="510120" y="2487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0228884" y="2877629"/>
            <a:ext cx="504825" cy="265430"/>
          </a:xfrm>
          <a:custGeom>
            <a:avLst/>
            <a:gdLst/>
            <a:ahLst/>
            <a:cxnLst/>
            <a:rect l="l" t="t" r="r" b="b"/>
            <a:pathLst>
              <a:path w="504825" h="265430">
                <a:moveTo>
                  <a:pt x="139484" y="149974"/>
                </a:moveTo>
                <a:lnTo>
                  <a:pt x="135509" y="126174"/>
                </a:lnTo>
                <a:lnTo>
                  <a:pt x="125564" y="109550"/>
                </a:lnTo>
                <a:lnTo>
                  <a:pt x="123634" y="106311"/>
                </a:lnTo>
                <a:lnTo>
                  <a:pt x="114795" y="100203"/>
                </a:lnTo>
                <a:lnTo>
                  <a:pt x="114795" y="149974"/>
                </a:lnTo>
                <a:lnTo>
                  <a:pt x="114795" y="188252"/>
                </a:lnTo>
                <a:lnTo>
                  <a:pt x="112204" y="204419"/>
                </a:lnTo>
                <a:lnTo>
                  <a:pt x="104686" y="217449"/>
                </a:lnTo>
                <a:lnTo>
                  <a:pt x="92659" y="226136"/>
                </a:lnTo>
                <a:lnTo>
                  <a:pt x="76530" y="229285"/>
                </a:lnTo>
                <a:lnTo>
                  <a:pt x="60413" y="226136"/>
                </a:lnTo>
                <a:lnTo>
                  <a:pt x="48717" y="217449"/>
                </a:lnTo>
                <a:lnTo>
                  <a:pt x="41592" y="204419"/>
                </a:lnTo>
                <a:lnTo>
                  <a:pt x="39192" y="188252"/>
                </a:lnTo>
                <a:lnTo>
                  <a:pt x="39192" y="149974"/>
                </a:lnTo>
                <a:lnTo>
                  <a:pt x="41592" y="133896"/>
                </a:lnTo>
                <a:lnTo>
                  <a:pt x="48717" y="121081"/>
                </a:lnTo>
                <a:lnTo>
                  <a:pt x="60413" y="112610"/>
                </a:lnTo>
                <a:lnTo>
                  <a:pt x="76530" y="109550"/>
                </a:lnTo>
                <a:lnTo>
                  <a:pt x="92659" y="112610"/>
                </a:lnTo>
                <a:lnTo>
                  <a:pt x="104686" y="121081"/>
                </a:lnTo>
                <a:lnTo>
                  <a:pt x="112204" y="133896"/>
                </a:lnTo>
                <a:lnTo>
                  <a:pt x="114795" y="149974"/>
                </a:lnTo>
                <a:lnTo>
                  <a:pt x="114795" y="100203"/>
                </a:lnTo>
                <a:lnTo>
                  <a:pt x="103936" y="92697"/>
                </a:lnTo>
                <a:lnTo>
                  <a:pt x="76530" y="87642"/>
                </a:lnTo>
                <a:lnTo>
                  <a:pt x="49288" y="92697"/>
                </a:lnTo>
                <a:lnTo>
                  <a:pt x="29692" y="106311"/>
                </a:lnTo>
                <a:lnTo>
                  <a:pt x="17856" y="126174"/>
                </a:lnTo>
                <a:lnTo>
                  <a:pt x="13881" y="149974"/>
                </a:lnTo>
                <a:lnTo>
                  <a:pt x="13881" y="188252"/>
                </a:lnTo>
                <a:lnTo>
                  <a:pt x="17856" y="211493"/>
                </a:lnTo>
                <a:lnTo>
                  <a:pt x="29692" y="231648"/>
                </a:lnTo>
                <a:lnTo>
                  <a:pt x="49288" y="245833"/>
                </a:lnTo>
                <a:lnTo>
                  <a:pt x="76530" y="251206"/>
                </a:lnTo>
                <a:lnTo>
                  <a:pt x="103936" y="246049"/>
                </a:lnTo>
                <a:lnTo>
                  <a:pt x="123634" y="232219"/>
                </a:lnTo>
                <a:lnTo>
                  <a:pt x="125361" y="229285"/>
                </a:lnTo>
                <a:lnTo>
                  <a:pt x="135509" y="212140"/>
                </a:lnTo>
                <a:lnTo>
                  <a:pt x="139484" y="188252"/>
                </a:lnTo>
                <a:lnTo>
                  <a:pt x="139484" y="149974"/>
                </a:lnTo>
                <a:close/>
              </a:path>
              <a:path w="504825" h="265430">
                <a:moveTo>
                  <a:pt x="151523" y="41973"/>
                </a:moveTo>
                <a:lnTo>
                  <a:pt x="88874" y="41973"/>
                </a:lnTo>
                <a:lnTo>
                  <a:pt x="88874" y="0"/>
                </a:lnTo>
                <a:lnTo>
                  <a:pt x="63563" y="0"/>
                </a:lnTo>
                <a:lnTo>
                  <a:pt x="63563" y="41973"/>
                </a:lnTo>
                <a:lnTo>
                  <a:pt x="0" y="41973"/>
                </a:lnTo>
                <a:lnTo>
                  <a:pt x="0" y="63881"/>
                </a:lnTo>
                <a:lnTo>
                  <a:pt x="151523" y="63881"/>
                </a:lnTo>
                <a:lnTo>
                  <a:pt x="151523" y="41973"/>
                </a:lnTo>
                <a:close/>
              </a:path>
              <a:path w="504825" h="265430">
                <a:moveTo>
                  <a:pt x="255828" y="116649"/>
                </a:moveTo>
                <a:lnTo>
                  <a:pt x="211391" y="116649"/>
                </a:lnTo>
                <a:lnTo>
                  <a:pt x="211391" y="927"/>
                </a:lnTo>
                <a:lnTo>
                  <a:pt x="185775" y="927"/>
                </a:lnTo>
                <a:lnTo>
                  <a:pt x="185775" y="265391"/>
                </a:lnTo>
                <a:lnTo>
                  <a:pt x="211391" y="265391"/>
                </a:lnTo>
                <a:lnTo>
                  <a:pt x="211391" y="138557"/>
                </a:lnTo>
                <a:lnTo>
                  <a:pt x="255828" y="138557"/>
                </a:lnTo>
                <a:lnTo>
                  <a:pt x="255828" y="116649"/>
                </a:lnTo>
                <a:close/>
              </a:path>
              <a:path w="504825" h="265430">
                <a:moveTo>
                  <a:pt x="415366" y="17284"/>
                </a:moveTo>
                <a:lnTo>
                  <a:pt x="411670" y="12649"/>
                </a:lnTo>
                <a:lnTo>
                  <a:pt x="288848" y="12649"/>
                </a:lnTo>
                <a:lnTo>
                  <a:pt x="288848" y="34874"/>
                </a:lnTo>
                <a:lnTo>
                  <a:pt x="390690" y="34874"/>
                </a:lnTo>
                <a:lnTo>
                  <a:pt x="390690" y="96901"/>
                </a:lnTo>
                <a:lnTo>
                  <a:pt x="374281" y="137782"/>
                </a:lnTo>
                <a:lnTo>
                  <a:pt x="343344" y="170268"/>
                </a:lnTo>
                <a:lnTo>
                  <a:pt x="305447" y="202730"/>
                </a:lnTo>
                <a:lnTo>
                  <a:pt x="282676" y="220649"/>
                </a:lnTo>
                <a:lnTo>
                  <a:pt x="298411" y="239471"/>
                </a:lnTo>
                <a:lnTo>
                  <a:pt x="345440" y="200507"/>
                </a:lnTo>
                <a:lnTo>
                  <a:pt x="377418" y="172199"/>
                </a:lnTo>
                <a:lnTo>
                  <a:pt x="409930" y="131267"/>
                </a:lnTo>
                <a:lnTo>
                  <a:pt x="415366" y="93814"/>
                </a:lnTo>
                <a:lnTo>
                  <a:pt x="415366" y="17284"/>
                </a:lnTo>
                <a:close/>
              </a:path>
              <a:path w="504825" h="265430">
                <a:moveTo>
                  <a:pt x="504253" y="927"/>
                </a:moveTo>
                <a:lnTo>
                  <a:pt x="479247" y="927"/>
                </a:lnTo>
                <a:lnTo>
                  <a:pt x="479247" y="265391"/>
                </a:lnTo>
                <a:lnTo>
                  <a:pt x="504253" y="265391"/>
                </a:lnTo>
                <a:lnTo>
                  <a:pt x="504253" y="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596953" y="9790746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2" name="object 32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33" name="object 33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37" name="object 37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5341506" y="4526881"/>
            <a:ext cx="7607934" cy="579120"/>
            <a:chOff x="5341506" y="4526881"/>
            <a:chExt cx="7607934" cy="579120"/>
          </a:xfrm>
        </p:grpSpPr>
        <p:sp>
          <p:nvSpPr>
            <p:cNvPr id="45" name="object 45" descr=""/>
            <p:cNvSpPr/>
            <p:nvPr/>
          </p:nvSpPr>
          <p:spPr>
            <a:xfrm>
              <a:off x="5341506" y="4526881"/>
              <a:ext cx="7607934" cy="579120"/>
            </a:xfrm>
            <a:custGeom>
              <a:avLst/>
              <a:gdLst/>
              <a:ahLst/>
              <a:cxnLst/>
              <a:rect l="l" t="t" r="r" b="b"/>
              <a:pathLst>
                <a:path w="7607934" h="579120">
                  <a:moveTo>
                    <a:pt x="282127" y="578644"/>
                  </a:moveTo>
                  <a:lnTo>
                    <a:pt x="275821" y="578644"/>
                  </a:lnTo>
                  <a:lnTo>
                    <a:pt x="275493" y="578628"/>
                  </a:lnTo>
                  <a:lnTo>
                    <a:pt x="275429" y="578259"/>
                  </a:lnTo>
                  <a:lnTo>
                    <a:pt x="230487" y="572600"/>
                  </a:lnTo>
                  <a:lnTo>
                    <a:pt x="187937" y="560324"/>
                  </a:lnTo>
                  <a:lnTo>
                    <a:pt x="148346" y="541975"/>
                  </a:lnTo>
                  <a:lnTo>
                    <a:pt x="112263" y="518099"/>
                  </a:lnTo>
                  <a:lnTo>
                    <a:pt x="80233" y="489241"/>
                  </a:lnTo>
                  <a:lnTo>
                    <a:pt x="52803" y="455945"/>
                  </a:lnTo>
                  <a:lnTo>
                    <a:pt x="30519" y="418757"/>
                  </a:lnTo>
                  <a:lnTo>
                    <a:pt x="13927" y="378221"/>
                  </a:lnTo>
                  <a:lnTo>
                    <a:pt x="3572" y="334882"/>
                  </a:lnTo>
                  <a:lnTo>
                    <a:pt x="0" y="289285"/>
                  </a:lnTo>
                  <a:lnTo>
                    <a:pt x="3574" y="243706"/>
                  </a:lnTo>
                  <a:lnTo>
                    <a:pt x="13931" y="200381"/>
                  </a:lnTo>
                  <a:lnTo>
                    <a:pt x="30525" y="159855"/>
                  </a:lnTo>
                  <a:lnTo>
                    <a:pt x="52811" y="122673"/>
                  </a:lnTo>
                  <a:lnTo>
                    <a:pt x="80244" y="89382"/>
                  </a:lnTo>
                  <a:lnTo>
                    <a:pt x="112277" y="60526"/>
                  </a:lnTo>
                  <a:lnTo>
                    <a:pt x="148366" y="36652"/>
                  </a:lnTo>
                  <a:lnTo>
                    <a:pt x="187966" y="18304"/>
                  </a:lnTo>
                  <a:lnTo>
                    <a:pt x="230530" y="6027"/>
                  </a:lnTo>
                  <a:lnTo>
                    <a:pt x="275493" y="368"/>
                  </a:lnTo>
                  <a:lnTo>
                    <a:pt x="275493" y="8"/>
                  </a:lnTo>
                  <a:lnTo>
                    <a:pt x="275989" y="0"/>
                  </a:lnTo>
                  <a:lnTo>
                    <a:pt x="282127" y="0"/>
                  </a:lnTo>
                  <a:lnTo>
                    <a:pt x="282127" y="578644"/>
                  </a:lnTo>
                  <a:close/>
                </a:path>
                <a:path w="7607934" h="579120">
                  <a:moveTo>
                    <a:pt x="400040" y="578644"/>
                  </a:moveTo>
                  <a:lnTo>
                    <a:pt x="282127" y="578644"/>
                  </a:lnTo>
                  <a:lnTo>
                    <a:pt x="282127" y="0"/>
                  </a:lnTo>
                  <a:lnTo>
                    <a:pt x="400040" y="0"/>
                  </a:lnTo>
                  <a:lnTo>
                    <a:pt x="400040" y="578644"/>
                  </a:lnTo>
                  <a:close/>
                </a:path>
                <a:path w="7607934" h="579120">
                  <a:moveTo>
                    <a:pt x="7301530" y="578644"/>
                  </a:moveTo>
                  <a:lnTo>
                    <a:pt x="400040" y="578644"/>
                  </a:lnTo>
                  <a:lnTo>
                    <a:pt x="400040" y="0"/>
                  </a:lnTo>
                  <a:lnTo>
                    <a:pt x="7207383" y="0"/>
                  </a:lnTo>
                  <a:lnTo>
                    <a:pt x="7207383" y="578636"/>
                  </a:lnTo>
                  <a:lnTo>
                    <a:pt x="7301530" y="578636"/>
                  </a:lnTo>
                  <a:close/>
                </a:path>
                <a:path w="7607934" h="579120">
                  <a:moveTo>
                    <a:pt x="7301530" y="578636"/>
                  </a:moveTo>
                  <a:lnTo>
                    <a:pt x="7207383" y="578636"/>
                  </a:lnTo>
                  <a:lnTo>
                    <a:pt x="7207383" y="0"/>
                  </a:lnTo>
                  <a:lnTo>
                    <a:pt x="7301530" y="0"/>
                  </a:lnTo>
                  <a:lnTo>
                    <a:pt x="7301530" y="578636"/>
                  </a:lnTo>
                  <a:close/>
                </a:path>
                <a:path w="7607934" h="579120">
                  <a:moveTo>
                    <a:pt x="7331594" y="578636"/>
                  </a:moveTo>
                  <a:lnTo>
                    <a:pt x="7301530" y="578636"/>
                  </a:lnTo>
                  <a:lnTo>
                    <a:pt x="7301530" y="0"/>
                  </a:lnTo>
                  <a:lnTo>
                    <a:pt x="7331923" y="8"/>
                  </a:lnTo>
                  <a:lnTo>
                    <a:pt x="7331923" y="368"/>
                  </a:lnTo>
                  <a:lnTo>
                    <a:pt x="7376910" y="6029"/>
                  </a:lnTo>
                  <a:lnTo>
                    <a:pt x="7419471" y="18307"/>
                  </a:lnTo>
                  <a:lnTo>
                    <a:pt x="7459068" y="36656"/>
                  </a:lnTo>
                  <a:lnTo>
                    <a:pt x="7495155" y="60530"/>
                  </a:lnTo>
                  <a:lnTo>
                    <a:pt x="7527186" y="89386"/>
                  </a:lnTo>
                  <a:lnTo>
                    <a:pt x="7554618" y="122677"/>
                  </a:lnTo>
                  <a:lnTo>
                    <a:pt x="7576903" y="159859"/>
                  </a:lnTo>
                  <a:lnTo>
                    <a:pt x="7593496" y="200386"/>
                  </a:lnTo>
                  <a:lnTo>
                    <a:pt x="7603852" y="243712"/>
                  </a:lnTo>
                  <a:lnTo>
                    <a:pt x="7607424" y="289293"/>
                  </a:lnTo>
                  <a:lnTo>
                    <a:pt x="7603849" y="334890"/>
                  </a:lnTo>
                  <a:lnTo>
                    <a:pt x="7593492" y="378229"/>
                  </a:lnTo>
                  <a:lnTo>
                    <a:pt x="7576896" y="418765"/>
                  </a:lnTo>
                  <a:lnTo>
                    <a:pt x="7554609" y="455953"/>
                  </a:lnTo>
                  <a:lnTo>
                    <a:pt x="7527174" y="489249"/>
                  </a:lnTo>
                  <a:lnTo>
                    <a:pt x="7495138" y="518107"/>
                  </a:lnTo>
                  <a:lnTo>
                    <a:pt x="7459045" y="541983"/>
                  </a:lnTo>
                  <a:lnTo>
                    <a:pt x="7419437" y="560332"/>
                  </a:lnTo>
                  <a:lnTo>
                    <a:pt x="7376839" y="572608"/>
                  </a:lnTo>
                  <a:lnTo>
                    <a:pt x="7331923" y="578259"/>
                  </a:lnTo>
                  <a:lnTo>
                    <a:pt x="7331923" y="578620"/>
                  </a:lnTo>
                  <a:lnTo>
                    <a:pt x="7331594" y="578636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49478" y="4689802"/>
              <a:ext cx="224620" cy="253537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8609724" y="4694186"/>
              <a:ext cx="224790" cy="237490"/>
            </a:xfrm>
            <a:custGeom>
              <a:avLst/>
              <a:gdLst/>
              <a:ahLst/>
              <a:cxnLst/>
              <a:rect l="l" t="t" r="r" b="b"/>
              <a:pathLst>
                <a:path w="224790" h="237489">
                  <a:moveTo>
                    <a:pt x="224624" y="204177"/>
                  </a:moveTo>
                  <a:lnTo>
                    <a:pt x="175844" y="204177"/>
                  </a:lnTo>
                  <a:lnTo>
                    <a:pt x="175844" y="142544"/>
                  </a:lnTo>
                  <a:lnTo>
                    <a:pt x="216446" y="142544"/>
                  </a:lnTo>
                  <a:lnTo>
                    <a:pt x="216446" y="109829"/>
                  </a:lnTo>
                  <a:lnTo>
                    <a:pt x="178765" y="109829"/>
                  </a:lnTo>
                  <a:lnTo>
                    <a:pt x="178765" y="32131"/>
                  </a:lnTo>
                  <a:lnTo>
                    <a:pt x="216446" y="32131"/>
                  </a:lnTo>
                  <a:lnTo>
                    <a:pt x="216446" y="0"/>
                  </a:lnTo>
                  <a:lnTo>
                    <a:pt x="141084" y="0"/>
                  </a:lnTo>
                  <a:lnTo>
                    <a:pt x="141084" y="32131"/>
                  </a:lnTo>
                  <a:lnTo>
                    <a:pt x="141084" y="109829"/>
                  </a:lnTo>
                  <a:lnTo>
                    <a:pt x="138747" y="109829"/>
                  </a:lnTo>
                  <a:lnTo>
                    <a:pt x="138747" y="142544"/>
                  </a:lnTo>
                  <a:lnTo>
                    <a:pt x="138747" y="204177"/>
                  </a:lnTo>
                  <a:lnTo>
                    <a:pt x="85877" y="204177"/>
                  </a:lnTo>
                  <a:lnTo>
                    <a:pt x="85877" y="142544"/>
                  </a:lnTo>
                  <a:lnTo>
                    <a:pt x="138747" y="142544"/>
                  </a:lnTo>
                  <a:lnTo>
                    <a:pt x="138747" y="109829"/>
                  </a:lnTo>
                  <a:lnTo>
                    <a:pt x="83832" y="109829"/>
                  </a:lnTo>
                  <a:lnTo>
                    <a:pt x="83832" y="32131"/>
                  </a:lnTo>
                  <a:lnTo>
                    <a:pt x="141084" y="32131"/>
                  </a:lnTo>
                  <a:lnTo>
                    <a:pt x="141084" y="0"/>
                  </a:lnTo>
                  <a:lnTo>
                    <a:pt x="8178" y="0"/>
                  </a:lnTo>
                  <a:lnTo>
                    <a:pt x="8178" y="32131"/>
                  </a:lnTo>
                  <a:lnTo>
                    <a:pt x="46443" y="32131"/>
                  </a:lnTo>
                  <a:lnTo>
                    <a:pt x="46443" y="109829"/>
                  </a:lnTo>
                  <a:lnTo>
                    <a:pt x="8178" y="109829"/>
                  </a:lnTo>
                  <a:lnTo>
                    <a:pt x="8178" y="142544"/>
                  </a:lnTo>
                  <a:lnTo>
                    <a:pt x="48488" y="142544"/>
                  </a:lnTo>
                  <a:lnTo>
                    <a:pt x="48488" y="204177"/>
                  </a:lnTo>
                  <a:lnTo>
                    <a:pt x="0" y="204177"/>
                  </a:lnTo>
                  <a:lnTo>
                    <a:pt x="0" y="236893"/>
                  </a:lnTo>
                  <a:lnTo>
                    <a:pt x="224624" y="236893"/>
                  </a:lnTo>
                  <a:lnTo>
                    <a:pt x="224624" y="204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29538" y="4692431"/>
              <a:ext cx="224620" cy="23864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89210" y="4692139"/>
              <a:ext cx="224620" cy="250324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9434855" y="4679873"/>
              <a:ext cx="514984" cy="262890"/>
            </a:xfrm>
            <a:custGeom>
              <a:avLst/>
              <a:gdLst/>
              <a:ahLst/>
              <a:cxnLst/>
              <a:rect l="l" t="t" r="r" b="b"/>
              <a:pathLst>
                <a:path w="514984" h="262889">
                  <a:moveTo>
                    <a:pt x="164744" y="212356"/>
                  </a:moveTo>
                  <a:lnTo>
                    <a:pt x="149656" y="193370"/>
                  </a:lnTo>
                  <a:lnTo>
                    <a:pt x="135204" y="174167"/>
                  </a:lnTo>
                  <a:lnTo>
                    <a:pt x="122161" y="155689"/>
                  </a:lnTo>
                  <a:lnTo>
                    <a:pt x="121564" y="154851"/>
                  </a:lnTo>
                  <a:lnTo>
                    <a:pt x="103073" y="120205"/>
                  </a:lnTo>
                  <a:lnTo>
                    <a:pt x="101358" y="102235"/>
                  </a:lnTo>
                  <a:lnTo>
                    <a:pt x="101358" y="13144"/>
                  </a:lnTo>
                  <a:lnTo>
                    <a:pt x="62801" y="13144"/>
                  </a:lnTo>
                  <a:lnTo>
                    <a:pt x="62801" y="102235"/>
                  </a:lnTo>
                  <a:lnTo>
                    <a:pt x="62395" y="111328"/>
                  </a:lnTo>
                  <a:lnTo>
                    <a:pt x="42189" y="156044"/>
                  </a:lnTo>
                  <a:lnTo>
                    <a:pt x="14465" y="196278"/>
                  </a:lnTo>
                  <a:lnTo>
                    <a:pt x="0" y="215569"/>
                  </a:lnTo>
                  <a:lnTo>
                    <a:pt x="27165" y="238061"/>
                  </a:lnTo>
                  <a:lnTo>
                    <a:pt x="41046" y="219544"/>
                  </a:lnTo>
                  <a:lnTo>
                    <a:pt x="54292" y="200825"/>
                  </a:lnTo>
                  <a:lnTo>
                    <a:pt x="67043" y="181864"/>
                  </a:lnTo>
                  <a:lnTo>
                    <a:pt x="79451" y="162699"/>
                  </a:lnTo>
                  <a:lnTo>
                    <a:pt x="80619" y="160947"/>
                  </a:lnTo>
                  <a:lnTo>
                    <a:pt x="81788" y="158318"/>
                  </a:lnTo>
                  <a:lnTo>
                    <a:pt x="82372" y="155689"/>
                  </a:lnTo>
                  <a:lnTo>
                    <a:pt x="82664" y="158026"/>
                  </a:lnTo>
                  <a:lnTo>
                    <a:pt x="110807" y="199618"/>
                  </a:lnTo>
                  <a:lnTo>
                    <a:pt x="139331" y="235432"/>
                  </a:lnTo>
                  <a:lnTo>
                    <a:pt x="164744" y="212356"/>
                  </a:lnTo>
                  <a:close/>
                </a:path>
                <a:path w="514984" h="262889">
                  <a:moveTo>
                    <a:pt x="254406" y="101650"/>
                  </a:moveTo>
                  <a:lnTo>
                    <a:pt x="220535" y="101650"/>
                  </a:lnTo>
                  <a:lnTo>
                    <a:pt x="220535" y="7886"/>
                  </a:lnTo>
                  <a:lnTo>
                    <a:pt x="182854" y="7886"/>
                  </a:lnTo>
                  <a:lnTo>
                    <a:pt x="182854" y="258216"/>
                  </a:lnTo>
                  <a:lnTo>
                    <a:pt x="220535" y="258216"/>
                  </a:lnTo>
                  <a:lnTo>
                    <a:pt x="220535" y="134366"/>
                  </a:lnTo>
                  <a:lnTo>
                    <a:pt x="254406" y="134366"/>
                  </a:lnTo>
                  <a:lnTo>
                    <a:pt x="254406" y="101650"/>
                  </a:lnTo>
                  <a:close/>
                </a:path>
                <a:path w="514984" h="262889">
                  <a:moveTo>
                    <a:pt x="411848" y="109537"/>
                  </a:moveTo>
                  <a:lnTo>
                    <a:pt x="408876" y="94640"/>
                  </a:lnTo>
                  <a:lnTo>
                    <a:pt x="408368" y="92075"/>
                  </a:lnTo>
                  <a:lnTo>
                    <a:pt x="397751" y="77558"/>
                  </a:lnTo>
                  <a:lnTo>
                    <a:pt x="379818" y="67652"/>
                  </a:lnTo>
                  <a:lnTo>
                    <a:pt x="374167" y="66840"/>
                  </a:lnTo>
                  <a:lnTo>
                    <a:pt x="374167" y="101066"/>
                  </a:lnTo>
                  <a:lnTo>
                    <a:pt x="374167" y="118592"/>
                  </a:lnTo>
                  <a:lnTo>
                    <a:pt x="367741" y="125018"/>
                  </a:lnTo>
                  <a:lnTo>
                    <a:pt x="324802" y="125018"/>
                  </a:lnTo>
                  <a:lnTo>
                    <a:pt x="318376" y="118592"/>
                  </a:lnTo>
                  <a:lnTo>
                    <a:pt x="318376" y="101066"/>
                  </a:lnTo>
                  <a:lnTo>
                    <a:pt x="324802" y="94640"/>
                  </a:lnTo>
                  <a:lnTo>
                    <a:pt x="367741" y="94640"/>
                  </a:lnTo>
                  <a:lnTo>
                    <a:pt x="374167" y="101066"/>
                  </a:lnTo>
                  <a:lnTo>
                    <a:pt x="374167" y="66840"/>
                  </a:lnTo>
                  <a:lnTo>
                    <a:pt x="354304" y="63969"/>
                  </a:lnTo>
                  <a:lnTo>
                    <a:pt x="338239" y="63969"/>
                  </a:lnTo>
                  <a:lnTo>
                    <a:pt x="312775" y="67640"/>
                  </a:lnTo>
                  <a:lnTo>
                    <a:pt x="294792" y="77597"/>
                  </a:lnTo>
                  <a:lnTo>
                    <a:pt x="284187" y="92189"/>
                  </a:lnTo>
                  <a:lnTo>
                    <a:pt x="280695" y="109829"/>
                  </a:lnTo>
                  <a:lnTo>
                    <a:pt x="284187" y="127469"/>
                  </a:lnTo>
                  <a:lnTo>
                    <a:pt x="294792" y="142074"/>
                  </a:lnTo>
                  <a:lnTo>
                    <a:pt x="312737" y="152019"/>
                  </a:lnTo>
                  <a:lnTo>
                    <a:pt x="338239" y="155689"/>
                  </a:lnTo>
                  <a:lnTo>
                    <a:pt x="354304" y="155689"/>
                  </a:lnTo>
                  <a:lnTo>
                    <a:pt x="379806" y="151930"/>
                  </a:lnTo>
                  <a:lnTo>
                    <a:pt x="397751" y="141820"/>
                  </a:lnTo>
                  <a:lnTo>
                    <a:pt x="408368" y="127101"/>
                  </a:lnTo>
                  <a:lnTo>
                    <a:pt x="408774" y="125018"/>
                  </a:lnTo>
                  <a:lnTo>
                    <a:pt x="411848" y="109537"/>
                  </a:lnTo>
                  <a:close/>
                </a:path>
                <a:path w="514984" h="262889">
                  <a:moveTo>
                    <a:pt x="423532" y="23075"/>
                  </a:moveTo>
                  <a:lnTo>
                    <a:pt x="364820" y="23075"/>
                  </a:lnTo>
                  <a:lnTo>
                    <a:pt x="364820" y="0"/>
                  </a:lnTo>
                  <a:lnTo>
                    <a:pt x="327431" y="0"/>
                  </a:lnTo>
                  <a:lnTo>
                    <a:pt x="327431" y="23075"/>
                  </a:lnTo>
                  <a:lnTo>
                    <a:pt x="267550" y="23075"/>
                  </a:lnTo>
                  <a:lnTo>
                    <a:pt x="267550" y="53454"/>
                  </a:lnTo>
                  <a:lnTo>
                    <a:pt x="423532" y="53454"/>
                  </a:lnTo>
                  <a:lnTo>
                    <a:pt x="423532" y="23075"/>
                  </a:lnTo>
                  <a:close/>
                </a:path>
                <a:path w="514984" h="262889">
                  <a:moveTo>
                    <a:pt x="486625" y="216154"/>
                  </a:moveTo>
                  <a:lnTo>
                    <a:pt x="452856" y="173634"/>
                  </a:lnTo>
                  <a:lnTo>
                    <a:pt x="449821" y="173253"/>
                  </a:lnTo>
                  <a:lnTo>
                    <a:pt x="449821" y="216154"/>
                  </a:lnTo>
                  <a:lnTo>
                    <a:pt x="448462" y="222211"/>
                  </a:lnTo>
                  <a:lnTo>
                    <a:pt x="444423" y="226707"/>
                  </a:lnTo>
                  <a:lnTo>
                    <a:pt x="437743" y="229501"/>
                  </a:lnTo>
                  <a:lnTo>
                    <a:pt x="428498" y="230466"/>
                  </a:lnTo>
                  <a:lnTo>
                    <a:pt x="350507" y="230466"/>
                  </a:lnTo>
                  <a:lnTo>
                    <a:pt x="341312" y="229501"/>
                  </a:lnTo>
                  <a:lnTo>
                    <a:pt x="334733" y="226707"/>
                  </a:lnTo>
                  <a:lnTo>
                    <a:pt x="330796" y="222211"/>
                  </a:lnTo>
                  <a:lnTo>
                    <a:pt x="329476" y="216154"/>
                  </a:lnTo>
                  <a:lnTo>
                    <a:pt x="329476" y="207098"/>
                  </a:lnTo>
                  <a:lnTo>
                    <a:pt x="336486" y="202133"/>
                  </a:lnTo>
                  <a:lnTo>
                    <a:pt x="428498" y="202133"/>
                  </a:lnTo>
                  <a:lnTo>
                    <a:pt x="437743" y="203047"/>
                  </a:lnTo>
                  <a:lnTo>
                    <a:pt x="444423" y="205752"/>
                  </a:lnTo>
                  <a:lnTo>
                    <a:pt x="448462" y="210146"/>
                  </a:lnTo>
                  <a:lnTo>
                    <a:pt x="449821" y="216154"/>
                  </a:lnTo>
                  <a:lnTo>
                    <a:pt x="449821" y="173253"/>
                  </a:lnTo>
                  <a:lnTo>
                    <a:pt x="426745" y="170294"/>
                  </a:lnTo>
                  <a:lnTo>
                    <a:pt x="352552" y="170294"/>
                  </a:lnTo>
                  <a:lnTo>
                    <a:pt x="326440" y="173634"/>
                  </a:lnTo>
                  <a:lnTo>
                    <a:pt x="307721" y="183032"/>
                  </a:lnTo>
                  <a:lnTo>
                    <a:pt x="296443" y="197523"/>
                  </a:lnTo>
                  <a:lnTo>
                    <a:pt x="292671" y="216154"/>
                  </a:lnTo>
                  <a:lnTo>
                    <a:pt x="296405" y="234746"/>
                  </a:lnTo>
                  <a:lnTo>
                    <a:pt x="307606" y="249453"/>
                  </a:lnTo>
                  <a:lnTo>
                    <a:pt x="326313" y="259118"/>
                  </a:lnTo>
                  <a:lnTo>
                    <a:pt x="352552" y="262597"/>
                  </a:lnTo>
                  <a:lnTo>
                    <a:pt x="426745" y="262597"/>
                  </a:lnTo>
                  <a:lnTo>
                    <a:pt x="452983" y="259118"/>
                  </a:lnTo>
                  <a:lnTo>
                    <a:pt x="471690" y="249453"/>
                  </a:lnTo>
                  <a:lnTo>
                    <a:pt x="482892" y="234746"/>
                  </a:lnTo>
                  <a:lnTo>
                    <a:pt x="483755" y="230466"/>
                  </a:lnTo>
                  <a:lnTo>
                    <a:pt x="486625" y="216154"/>
                  </a:lnTo>
                  <a:close/>
                </a:path>
                <a:path w="514984" h="262889">
                  <a:moveTo>
                    <a:pt x="514375" y="68351"/>
                  </a:moveTo>
                  <a:lnTo>
                    <a:pt x="480491" y="68351"/>
                  </a:lnTo>
                  <a:lnTo>
                    <a:pt x="480491" y="7886"/>
                  </a:lnTo>
                  <a:lnTo>
                    <a:pt x="442810" y="7886"/>
                  </a:lnTo>
                  <a:lnTo>
                    <a:pt x="442810" y="160947"/>
                  </a:lnTo>
                  <a:lnTo>
                    <a:pt x="480491" y="160947"/>
                  </a:lnTo>
                  <a:lnTo>
                    <a:pt x="480491" y="100774"/>
                  </a:lnTo>
                  <a:lnTo>
                    <a:pt x="514375" y="100774"/>
                  </a:lnTo>
                  <a:lnTo>
                    <a:pt x="514375" y="6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8462167" y="5740556"/>
            <a:ext cx="763270" cy="261620"/>
            <a:chOff x="8462167" y="5740556"/>
            <a:chExt cx="763270" cy="261620"/>
          </a:xfrm>
        </p:grpSpPr>
        <p:sp>
          <p:nvSpPr>
            <p:cNvPr id="52" name="object 52" descr=""/>
            <p:cNvSpPr/>
            <p:nvPr/>
          </p:nvSpPr>
          <p:spPr>
            <a:xfrm>
              <a:off x="8462167" y="5745052"/>
              <a:ext cx="230504" cy="257175"/>
            </a:xfrm>
            <a:custGeom>
              <a:avLst/>
              <a:gdLst/>
              <a:ahLst/>
              <a:cxnLst/>
              <a:rect l="l" t="t" r="r" b="b"/>
              <a:pathLst>
                <a:path w="230504" h="257175">
                  <a:moveTo>
                    <a:pt x="135170" y="256854"/>
                  </a:moveTo>
                  <a:lnTo>
                    <a:pt x="96507" y="256854"/>
                  </a:lnTo>
                  <a:lnTo>
                    <a:pt x="96507" y="160946"/>
                  </a:lnTo>
                  <a:lnTo>
                    <a:pt x="0" y="160946"/>
                  </a:lnTo>
                  <a:lnTo>
                    <a:pt x="0" y="127378"/>
                  </a:lnTo>
                  <a:lnTo>
                    <a:pt x="163643" y="127378"/>
                  </a:lnTo>
                  <a:lnTo>
                    <a:pt x="171375" y="113254"/>
                  </a:lnTo>
                  <a:lnTo>
                    <a:pt x="175819" y="103176"/>
                  </a:lnTo>
                  <a:lnTo>
                    <a:pt x="177847" y="95009"/>
                  </a:lnTo>
                  <a:lnTo>
                    <a:pt x="178329" y="86617"/>
                  </a:lnTo>
                  <a:lnTo>
                    <a:pt x="178329" y="33567"/>
                  </a:lnTo>
                  <a:lnTo>
                    <a:pt x="14086" y="33567"/>
                  </a:lnTo>
                  <a:lnTo>
                    <a:pt x="14086" y="0"/>
                  </a:lnTo>
                  <a:lnTo>
                    <a:pt x="213695" y="0"/>
                  </a:lnTo>
                  <a:lnTo>
                    <a:pt x="216692" y="4195"/>
                  </a:lnTo>
                  <a:lnTo>
                    <a:pt x="216692" y="83020"/>
                  </a:lnTo>
                  <a:lnTo>
                    <a:pt x="216369" y="94419"/>
                  </a:lnTo>
                  <a:lnTo>
                    <a:pt x="214782" y="104075"/>
                  </a:lnTo>
                  <a:lnTo>
                    <a:pt x="211003" y="114293"/>
                  </a:lnTo>
                  <a:lnTo>
                    <a:pt x="204104" y="127378"/>
                  </a:lnTo>
                  <a:lnTo>
                    <a:pt x="230479" y="127378"/>
                  </a:lnTo>
                  <a:lnTo>
                    <a:pt x="230479" y="160946"/>
                  </a:lnTo>
                  <a:lnTo>
                    <a:pt x="135170" y="160946"/>
                  </a:lnTo>
                  <a:lnTo>
                    <a:pt x="135170" y="256854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29212" y="5748049"/>
              <a:ext cx="230479" cy="238272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8979773" y="5740556"/>
              <a:ext cx="245745" cy="257175"/>
            </a:xfrm>
            <a:custGeom>
              <a:avLst/>
              <a:gdLst/>
              <a:ahLst/>
              <a:cxnLst/>
              <a:rect l="l" t="t" r="r" b="b"/>
              <a:pathLst>
                <a:path w="245745" h="257175">
                  <a:moveTo>
                    <a:pt x="190617" y="255056"/>
                  </a:moveTo>
                  <a:lnTo>
                    <a:pt x="154652" y="255056"/>
                  </a:lnTo>
                  <a:lnTo>
                    <a:pt x="154652" y="135170"/>
                  </a:lnTo>
                  <a:lnTo>
                    <a:pt x="116588" y="135170"/>
                  </a:lnTo>
                  <a:lnTo>
                    <a:pt x="116588" y="102202"/>
                  </a:lnTo>
                  <a:lnTo>
                    <a:pt x="154652" y="102202"/>
                  </a:lnTo>
                  <a:lnTo>
                    <a:pt x="154652" y="1798"/>
                  </a:lnTo>
                  <a:lnTo>
                    <a:pt x="190617" y="1798"/>
                  </a:lnTo>
                  <a:lnTo>
                    <a:pt x="190617" y="255056"/>
                  </a:lnTo>
                  <a:close/>
                </a:path>
                <a:path w="245745" h="257175">
                  <a:moveTo>
                    <a:pt x="89014" y="32968"/>
                  </a:moveTo>
                  <a:lnTo>
                    <a:pt x="51550" y="32968"/>
                  </a:lnTo>
                  <a:lnTo>
                    <a:pt x="51550" y="2697"/>
                  </a:lnTo>
                  <a:lnTo>
                    <a:pt x="89014" y="2697"/>
                  </a:lnTo>
                  <a:lnTo>
                    <a:pt x="89014" y="32968"/>
                  </a:lnTo>
                  <a:close/>
                </a:path>
                <a:path w="245745" h="257175">
                  <a:moveTo>
                    <a:pt x="132773" y="66236"/>
                  </a:moveTo>
                  <a:lnTo>
                    <a:pt x="4795" y="66236"/>
                  </a:lnTo>
                  <a:lnTo>
                    <a:pt x="4795" y="32968"/>
                  </a:lnTo>
                  <a:lnTo>
                    <a:pt x="132773" y="32968"/>
                  </a:lnTo>
                  <a:lnTo>
                    <a:pt x="132773" y="66236"/>
                  </a:lnTo>
                  <a:close/>
                </a:path>
                <a:path w="245745" h="257175">
                  <a:moveTo>
                    <a:pt x="27573" y="236773"/>
                  </a:moveTo>
                  <a:lnTo>
                    <a:pt x="0" y="215494"/>
                  </a:lnTo>
                  <a:lnTo>
                    <a:pt x="11782" y="198424"/>
                  </a:lnTo>
                  <a:lnTo>
                    <a:pt x="23227" y="180764"/>
                  </a:lnTo>
                  <a:lnTo>
                    <a:pt x="44657" y="145361"/>
                  </a:lnTo>
                  <a:lnTo>
                    <a:pt x="51550" y="118986"/>
                  </a:lnTo>
                  <a:lnTo>
                    <a:pt x="51550" y="66236"/>
                  </a:lnTo>
                  <a:lnTo>
                    <a:pt x="89014" y="66236"/>
                  </a:lnTo>
                  <a:lnTo>
                    <a:pt x="89014" y="118986"/>
                  </a:lnTo>
                  <a:lnTo>
                    <a:pt x="89344" y="126141"/>
                  </a:lnTo>
                  <a:lnTo>
                    <a:pt x="106042" y="162276"/>
                  </a:lnTo>
                  <a:lnTo>
                    <a:pt x="108202" y="165741"/>
                  </a:lnTo>
                  <a:lnTo>
                    <a:pt x="70732" y="165741"/>
                  </a:lnTo>
                  <a:lnTo>
                    <a:pt x="68934" y="171735"/>
                  </a:lnTo>
                  <a:lnTo>
                    <a:pt x="58720" y="189990"/>
                  </a:lnTo>
                  <a:lnTo>
                    <a:pt x="48965" y="205828"/>
                  </a:lnTo>
                  <a:lnTo>
                    <a:pt x="38480" y="221553"/>
                  </a:lnTo>
                  <a:lnTo>
                    <a:pt x="27573" y="236773"/>
                  </a:lnTo>
                  <a:close/>
                </a:path>
                <a:path w="245745" h="257175">
                  <a:moveTo>
                    <a:pt x="113291" y="235275"/>
                  </a:moveTo>
                  <a:lnTo>
                    <a:pt x="82144" y="188955"/>
                  </a:lnTo>
                  <a:lnTo>
                    <a:pt x="71631" y="168738"/>
                  </a:lnTo>
                  <a:lnTo>
                    <a:pt x="70732" y="165741"/>
                  </a:lnTo>
                  <a:lnTo>
                    <a:pt x="108202" y="165741"/>
                  </a:lnTo>
                  <a:lnTo>
                    <a:pt x="116888" y="179678"/>
                  </a:lnTo>
                  <a:lnTo>
                    <a:pt x="128408" y="197080"/>
                  </a:lnTo>
                  <a:lnTo>
                    <a:pt x="140265" y="213695"/>
                  </a:lnTo>
                  <a:lnTo>
                    <a:pt x="113291" y="235275"/>
                  </a:lnTo>
                  <a:close/>
                </a:path>
                <a:path w="245745" h="257175">
                  <a:moveTo>
                    <a:pt x="245165" y="256854"/>
                  </a:moveTo>
                  <a:lnTo>
                    <a:pt x="208001" y="256854"/>
                  </a:lnTo>
                  <a:lnTo>
                    <a:pt x="208001" y="0"/>
                  </a:lnTo>
                  <a:lnTo>
                    <a:pt x="245165" y="0"/>
                  </a:lnTo>
                  <a:lnTo>
                    <a:pt x="245165" y="256854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/>
          <p:nvPr/>
        </p:nvSpPr>
        <p:spPr>
          <a:xfrm>
            <a:off x="9329382" y="5739967"/>
            <a:ext cx="490855" cy="257810"/>
          </a:xfrm>
          <a:custGeom>
            <a:avLst/>
            <a:gdLst/>
            <a:ahLst/>
            <a:cxnLst/>
            <a:rect l="l" t="t" r="r" b="b"/>
            <a:pathLst>
              <a:path w="490854" h="257810">
                <a:moveTo>
                  <a:pt x="133972" y="75819"/>
                </a:moveTo>
                <a:lnTo>
                  <a:pt x="124002" y="33858"/>
                </a:lnTo>
                <a:lnTo>
                  <a:pt x="96037" y="5435"/>
                </a:lnTo>
                <a:lnTo>
                  <a:pt x="95313" y="5308"/>
                </a:lnTo>
                <a:lnTo>
                  <a:pt x="95313" y="75819"/>
                </a:lnTo>
                <a:lnTo>
                  <a:pt x="95313" y="163334"/>
                </a:lnTo>
                <a:lnTo>
                  <a:pt x="93256" y="182283"/>
                </a:lnTo>
                <a:lnTo>
                  <a:pt x="87439" y="195338"/>
                </a:lnTo>
                <a:lnTo>
                  <a:pt x="78371" y="202869"/>
                </a:lnTo>
                <a:lnTo>
                  <a:pt x="66535" y="205295"/>
                </a:lnTo>
                <a:lnTo>
                  <a:pt x="55054" y="202869"/>
                </a:lnTo>
                <a:lnTo>
                  <a:pt x="46151" y="195338"/>
                </a:lnTo>
                <a:lnTo>
                  <a:pt x="40411" y="182283"/>
                </a:lnTo>
                <a:lnTo>
                  <a:pt x="38366" y="163334"/>
                </a:lnTo>
                <a:lnTo>
                  <a:pt x="38366" y="75819"/>
                </a:lnTo>
                <a:lnTo>
                  <a:pt x="40449" y="56870"/>
                </a:lnTo>
                <a:lnTo>
                  <a:pt x="46266" y="43827"/>
                </a:lnTo>
                <a:lnTo>
                  <a:pt x="55181" y="36283"/>
                </a:lnTo>
                <a:lnTo>
                  <a:pt x="66535" y="33858"/>
                </a:lnTo>
                <a:lnTo>
                  <a:pt x="78371" y="36283"/>
                </a:lnTo>
                <a:lnTo>
                  <a:pt x="87439" y="43827"/>
                </a:lnTo>
                <a:lnTo>
                  <a:pt x="93256" y="56870"/>
                </a:lnTo>
                <a:lnTo>
                  <a:pt x="95313" y="75819"/>
                </a:lnTo>
                <a:lnTo>
                  <a:pt x="95313" y="5308"/>
                </a:lnTo>
                <a:lnTo>
                  <a:pt x="37426" y="5435"/>
                </a:lnTo>
                <a:lnTo>
                  <a:pt x="4165" y="44754"/>
                </a:lnTo>
                <a:lnTo>
                  <a:pt x="0" y="75819"/>
                </a:lnTo>
                <a:lnTo>
                  <a:pt x="0" y="163334"/>
                </a:lnTo>
                <a:lnTo>
                  <a:pt x="4114" y="194183"/>
                </a:lnTo>
                <a:lnTo>
                  <a:pt x="16522" y="217919"/>
                </a:lnTo>
                <a:lnTo>
                  <a:pt x="37299" y="233172"/>
                </a:lnTo>
                <a:lnTo>
                  <a:pt x="66535" y="238569"/>
                </a:lnTo>
                <a:lnTo>
                  <a:pt x="96037" y="233172"/>
                </a:lnTo>
                <a:lnTo>
                  <a:pt x="117119" y="217919"/>
                </a:lnTo>
                <a:lnTo>
                  <a:pt x="123837" y="205295"/>
                </a:lnTo>
                <a:lnTo>
                  <a:pt x="129755" y="194183"/>
                </a:lnTo>
                <a:lnTo>
                  <a:pt x="133972" y="163334"/>
                </a:lnTo>
                <a:lnTo>
                  <a:pt x="133972" y="75819"/>
                </a:lnTo>
                <a:close/>
              </a:path>
              <a:path w="490854" h="257810">
                <a:moveTo>
                  <a:pt x="216700" y="596"/>
                </a:moveTo>
                <a:lnTo>
                  <a:pt x="178333" y="596"/>
                </a:lnTo>
                <a:lnTo>
                  <a:pt x="178333" y="257454"/>
                </a:lnTo>
                <a:lnTo>
                  <a:pt x="216700" y="257454"/>
                </a:lnTo>
                <a:lnTo>
                  <a:pt x="216700" y="596"/>
                </a:lnTo>
                <a:close/>
              </a:path>
              <a:path w="490854" h="257810">
                <a:moveTo>
                  <a:pt x="369544" y="143256"/>
                </a:moveTo>
                <a:lnTo>
                  <a:pt x="366153" y="117551"/>
                </a:lnTo>
                <a:lnTo>
                  <a:pt x="364566" y="114490"/>
                </a:lnTo>
                <a:lnTo>
                  <a:pt x="356095" y="98120"/>
                </a:lnTo>
                <a:lnTo>
                  <a:pt x="339585" y="85813"/>
                </a:lnTo>
                <a:lnTo>
                  <a:pt x="332384" y="84467"/>
                </a:lnTo>
                <a:lnTo>
                  <a:pt x="332384" y="143256"/>
                </a:lnTo>
                <a:lnTo>
                  <a:pt x="332384" y="178930"/>
                </a:lnTo>
                <a:lnTo>
                  <a:pt x="331254" y="191897"/>
                </a:lnTo>
                <a:lnTo>
                  <a:pt x="328079" y="200837"/>
                </a:lnTo>
                <a:lnTo>
                  <a:pt x="323151" y="206019"/>
                </a:lnTo>
                <a:lnTo>
                  <a:pt x="316801" y="207695"/>
                </a:lnTo>
                <a:lnTo>
                  <a:pt x="310184" y="206019"/>
                </a:lnTo>
                <a:lnTo>
                  <a:pt x="305295" y="200837"/>
                </a:lnTo>
                <a:lnTo>
                  <a:pt x="302260" y="191897"/>
                </a:lnTo>
                <a:lnTo>
                  <a:pt x="301218" y="178930"/>
                </a:lnTo>
                <a:lnTo>
                  <a:pt x="301218" y="143256"/>
                </a:lnTo>
                <a:lnTo>
                  <a:pt x="302260" y="130289"/>
                </a:lnTo>
                <a:lnTo>
                  <a:pt x="305295" y="121335"/>
                </a:lnTo>
                <a:lnTo>
                  <a:pt x="310184" y="116154"/>
                </a:lnTo>
                <a:lnTo>
                  <a:pt x="316801" y="114490"/>
                </a:lnTo>
                <a:lnTo>
                  <a:pt x="323151" y="116154"/>
                </a:lnTo>
                <a:lnTo>
                  <a:pt x="328079" y="121335"/>
                </a:lnTo>
                <a:lnTo>
                  <a:pt x="331254" y="130289"/>
                </a:lnTo>
                <a:lnTo>
                  <a:pt x="332384" y="143256"/>
                </a:lnTo>
                <a:lnTo>
                  <a:pt x="332384" y="84467"/>
                </a:lnTo>
                <a:lnTo>
                  <a:pt x="293789" y="85813"/>
                </a:lnTo>
                <a:lnTo>
                  <a:pt x="266890" y="117551"/>
                </a:lnTo>
                <a:lnTo>
                  <a:pt x="263448" y="143256"/>
                </a:lnTo>
                <a:lnTo>
                  <a:pt x="263448" y="178930"/>
                </a:lnTo>
                <a:lnTo>
                  <a:pt x="266890" y="204673"/>
                </a:lnTo>
                <a:lnTo>
                  <a:pt x="277088" y="224218"/>
                </a:lnTo>
                <a:lnTo>
                  <a:pt x="293789" y="236626"/>
                </a:lnTo>
                <a:lnTo>
                  <a:pt x="316801" y="240969"/>
                </a:lnTo>
                <a:lnTo>
                  <a:pt x="339585" y="236626"/>
                </a:lnTo>
                <a:lnTo>
                  <a:pt x="356095" y="224218"/>
                </a:lnTo>
                <a:lnTo>
                  <a:pt x="364604" y="207695"/>
                </a:lnTo>
                <a:lnTo>
                  <a:pt x="366153" y="204673"/>
                </a:lnTo>
                <a:lnTo>
                  <a:pt x="369544" y="178930"/>
                </a:lnTo>
                <a:lnTo>
                  <a:pt x="369544" y="143256"/>
                </a:lnTo>
                <a:close/>
              </a:path>
              <a:path w="490854" h="257810">
                <a:moveTo>
                  <a:pt x="377939" y="34163"/>
                </a:moveTo>
                <a:lnTo>
                  <a:pt x="336283" y="34163"/>
                </a:lnTo>
                <a:lnTo>
                  <a:pt x="336283" y="2692"/>
                </a:lnTo>
                <a:lnTo>
                  <a:pt x="297611" y="2692"/>
                </a:lnTo>
                <a:lnTo>
                  <a:pt x="297611" y="34163"/>
                </a:lnTo>
                <a:lnTo>
                  <a:pt x="254152" y="34163"/>
                </a:lnTo>
                <a:lnTo>
                  <a:pt x="254152" y="68033"/>
                </a:lnTo>
                <a:lnTo>
                  <a:pt x="377939" y="68033"/>
                </a:lnTo>
                <a:lnTo>
                  <a:pt x="377939" y="34163"/>
                </a:lnTo>
                <a:close/>
              </a:path>
              <a:path w="490854" h="257810">
                <a:moveTo>
                  <a:pt x="490334" y="596"/>
                </a:moveTo>
                <a:lnTo>
                  <a:pt x="452869" y="596"/>
                </a:lnTo>
                <a:lnTo>
                  <a:pt x="452869" y="97396"/>
                </a:lnTo>
                <a:lnTo>
                  <a:pt x="428586" y="97396"/>
                </a:lnTo>
                <a:lnTo>
                  <a:pt x="428586" y="2387"/>
                </a:lnTo>
                <a:lnTo>
                  <a:pt x="392023" y="2387"/>
                </a:lnTo>
                <a:lnTo>
                  <a:pt x="392023" y="255651"/>
                </a:lnTo>
                <a:lnTo>
                  <a:pt x="428586" y="255651"/>
                </a:lnTo>
                <a:lnTo>
                  <a:pt x="428586" y="129171"/>
                </a:lnTo>
                <a:lnTo>
                  <a:pt x="452869" y="129171"/>
                </a:lnTo>
                <a:lnTo>
                  <a:pt x="452869" y="257454"/>
                </a:lnTo>
                <a:lnTo>
                  <a:pt x="490334" y="257454"/>
                </a:lnTo>
                <a:lnTo>
                  <a:pt x="490334" y="129171"/>
                </a:lnTo>
                <a:lnTo>
                  <a:pt x="490334" y="97396"/>
                </a:lnTo>
                <a:lnTo>
                  <a:pt x="490334" y="596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013539" y="6461722"/>
            <a:ext cx="213513" cy="95915"/>
          </a:xfrm>
          <a:prstGeom prst="rect">
            <a:avLst/>
          </a:prstGeom>
        </p:spPr>
      </p:pic>
      <p:sp>
        <p:nvSpPr>
          <p:cNvPr id="57" name="object 57" descr=""/>
          <p:cNvSpPr/>
          <p:nvPr/>
        </p:nvSpPr>
        <p:spPr>
          <a:xfrm>
            <a:off x="8157781" y="7042708"/>
            <a:ext cx="504190" cy="269875"/>
          </a:xfrm>
          <a:custGeom>
            <a:avLst/>
            <a:gdLst/>
            <a:ahLst/>
            <a:cxnLst/>
            <a:rect l="l" t="t" r="r" b="b"/>
            <a:pathLst>
              <a:path w="504190" h="269875">
                <a:moveTo>
                  <a:pt x="148056" y="112382"/>
                </a:moveTo>
                <a:lnTo>
                  <a:pt x="145008" y="97104"/>
                </a:lnTo>
                <a:lnTo>
                  <a:pt x="144487" y="94462"/>
                </a:lnTo>
                <a:lnTo>
                  <a:pt x="133604" y="79565"/>
                </a:lnTo>
                <a:lnTo>
                  <a:pt x="115189" y="69405"/>
                </a:lnTo>
                <a:lnTo>
                  <a:pt x="109397" y="68580"/>
                </a:lnTo>
                <a:lnTo>
                  <a:pt x="109397" y="112687"/>
                </a:lnTo>
                <a:lnTo>
                  <a:pt x="108153" y="118910"/>
                </a:lnTo>
                <a:lnTo>
                  <a:pt x="104381" y="123850"/>
                </a:lnTo>
                <a:lnTo>
                  <a:pt x="98018" y="127101"/>
                </a:lnTo>
                <a:lnTo>
                  <a:pt x="89014" y="128270"/>
                </a:lnTo>
                <a:lnTo>
                  <a:pt x="72529" y="128270"/>
                </a:lnTo>
                <a:lnTo>
                  <a:pt x="63538" y="127101"/>
                </a:lnTo>
                <a:lnTo>
                  <a:pt x="57175" y="123850"/>
                </a:lnTo>
                <a:lnTo>
                  <a:pt x="53403" y="118910"/>
                </a:lnTo>
                <a:lnTo>
                  <a:pt x="52158" y="112687"/>
                </a:lnTo>
                <a:lnTo>
                  <a:pt x="53403" y="106464"/>
                </a:lnTo>
                <a:lnTo>
                  <a:pt x="57175" y="101523"/>
                </a:lnTo>
                <a:lnTo>
                  <a:pt x="63538" y="98272"/>
                </a:lnTo>
                <a:lnTo>
                  <a:pt x="72529" y="97104"/>
                </a:lnTo>
                <a:lnTo>
                  <a:pt x="89014" y="97104"/>
                </a:lnTo>
                <a:lnTo>
                  <a:pt x="98018" y="98272"/>
                </a:lnTo>
                <a:lnTo>
                  <a:pt x="104381" y="101523"/>
                </a:lnTo>
                <a:lnTo>
                  <a:pt x="108153" y="106464"/>
                </a:lnTo>
                <a:lnTo>
                  <a:pt x="109397" y="112687"/>
                </a:lnTo>
                <a:lnTo>
                  <a:pt x="109397" y="68580"/>
                </a:lnTo>
                <a:lnTo>
                  <a:pt x="89014" y="65633"/>
                </a:lnTo>
                <a:lnTo>
                  <a:pt x="72529" y="65633"/>
                </a:lnTo>
                <a:lnTo>
                  <a:pt x="46393" y="69392"/>
                </a:lnTo>
                <a:lnTo>
                  <a:pt x="27952" y="79603"/>
                </a:lnTo>
                <a:lnTo>
                  <a:pt x="17068" y="94589"/>
                </a:lnTo>
                <a:lnTo>
                  <a:pt x="13487" y="112687"/>
                </a:lnTo>
                <a:lnTo>
                  <a:pt x="17068" y="130784"/>
                </a:lnTo>
                <a:lnTo>
                  <a:pt x="27952" y="145770"/>
                </a:lnTo>
                <a:lnTo>
                  <a:pt x="46367" y="155968"/>
                </a:lnTo>
                <a:lnTo>
                  <a:pt x="72529" y="159740"/>
                </a:lnTo>
                <a:lnTo>
                  <a:pt x="89014" y="159740"/>
                </a:lnTo>
                <a:lnTo>
                  <a:pt x="115189" y="155879"/>
                </a:lnTo>
                <a:lnTo>
                  <a:pt x="133604" y="145503"/>
                </a:lnTo>
                <a:lnTo>
                  <a:pt x="144487" y="130403"/>
                </a:lnTo>
                <a:lnTo>
                  <a:pt x="144907" y="128270"/>
                </a:lnTo>
                <a:lnTo>
                  <a:pt x="148056" y="112382"/>
                </a:lnTo>
                <a:close/>
              </a:path>
              <a:path w="504190" h="269875">
                <a:moveTo>
                  <a:pt x="160045" y="23672"/>
                </a:moveTo>
                <a:lnTo>
                  <a:pt x="99809" y="23672"/>
                </a:lnTo>
                <a:lnTo>
                  <a:pt x="99809" y="0"/>
                </a:lnTo>
                <a:lnTo>
                  <a:pt x="61442" y="0"/>
                </a:lnTo>
                <a:lnTo>
                  <a:pt x="61442" y="23672"/>
                </a:lnTo>
                <a:lnTo>
                  <a:pt x="0" y="23672"/>
                </a:lnTo>
                <a:lnTo>
                  <a:pt x="0" y="54838"/>
                </a:lnTo>
                <a:lnTo>
                  <a:pt x="160045" y="54838"/>
                </a:lnTo>
                <a:lnTo>
                  <a:pt x="160045" y="23672"/>
                </a:lnTo>
                <a:close/>
              </a:path>
              <a:path w="504190" h="269875">
                <a:moveTo>
                  <a:pt x="218490" y="181025"/>
                </a:moveTo>
                <a:lnTo>
                  <a:pt x="213093" y="175628"/>
                </a:lnTo>
                <a:lnTo>
                  <a:pt x="181025" y="175628"/>
                </a:lnTo>
                <a:lnTo>
                  <a:pt x="181025" y="207403"/>
                </a:lnTo>
                <a:lnTo>
                  <a:pt x="181025" y="236169"/>
                </a:lnTo>
                <a:lnTo>
                  <a:pt x="68338" y="236169"/>
                </a:lnTo>
                <a:lnTo>
                  <a:pt x="68338" y="207403"/>
                </a:lnTo>
                <a:lnTo>
                  <a:pt x="181025" y="207403"/>
                </a:lnTo>
                <a:lnTo>
                  <a:pt x="181025" y="175628"/>
                </a:lnTo>
                <a:lnTo>
                  <a:pt x="35966" y="175628"/>
                </a:lnTo>
                <a:lnTo>
                  <a:pt x="30568" y="181025"/>
                </a:lnTo>
                <a:lnTo>
                  <a:pt x="30568" y="262839"/>
                </a:lnTo>
                <a:lnTo>
                  <a:pt x="35966" y="268236"/>
                </a:lnTo>
                <a:lnTo>
                  <a:pt x="213093" y="268236"/>
                </a:lnTo>
                <a:lnTo>
                  <a:pt x="218490" y="262839"/>
                </a:lnTo>
                <a:lnTo>
                  <a:pt x="218490" y="236169"/>
                </a:lnTo>
                <a:lnTo>
                  <a:pt x="218490" y="207403"/>
                </a:lnTo>
                <a:lnTo>
                  <a:pt x="218490" y="181025"/>
                </a:lnTo>
                <a:close/>
              </a:path>
              <a:path w="504190" h="269875">
                <a:moveTo>
                  <a:pt x="253263" y="67132"/>
                </a:moveTo>
                <a:lnTo>
                  <a:pt x="218490" y="67132"/>
                </a:lnTo>
                <a:lnTo>
                  <a:pt x="218490" y="8089"/>
                </a:lnTo>
                <a:lnTo>
                  <a:pt x="180136" y="8089"/>
                </a:lnTo>
                <a:lnTo>
                  <a:pt x="180136" y="161239"/>
                </a:lnTo>
                <a:lnTo>
                  <a:pt x="218490" y="161239"/>
                </a:lnTo>
                <a:lnTo>
                  <a:pt x="218490" y="99796"/>
                </a:lnTo>
                <a:lnTo>
                  <a:pt x="253263" y="99796"/>
                </a:lnTo>
                <a:lnTo>
                  <a:pt x="253263" y="67132"/>
                </a:lnTo>
                <a:close/>
              </a:path>
              <a:path w="504190" h="269875">
                <a:moveTo>
                  <a:pt x="502018" y="112382"/>
                </a:moveTo>
                <a:lnTo>
                  <a:pt x="459879" y="87249"/>
                </a:lnTo>
                <a:lnTo>
                  <a:pt x="409409" y="53949"/>
                </a:lnTo>
                <a:lnTo>
                  <a:pt x="408508" y="50952"/>
                </a:lnTo>
                <a:lnTo>
                  <a:pt x="408508" y="7493"/>
                </a:lnTo>
                <a:lnTo>
                  <a:pt x="369849" y="7493"/>
                </a:lnTo>
                <a:lnTo>
                  <a:pt x="369849" y="50952"/>
                </a:lnTo>
                <a:lnTo>
                  <a:pt x="367753" y="54241"/>
                </a:lnTo>
                <a:lnTo>
                  <a:pt x="359054" y="60236"/>
                </a:lnTo>
                <a:lnTo>
                  <a:pt x="339102" y="74358"/>
                </a:lnTo>
                <a:lnTo>
                  <a:pt x="318528" y="88188"/>
                </a:lnTo>
                <a:lnTo>
                  <a:pt x="297611" y="101460"/>
                </a:lnTo>
                <a:lnTo>
                  <a:pt x="276644" y="113880"/>
                </a:lnTo>
                <a:lnTo>
                  <a:pt x="296418" y="143560"/>
                </a:lnTo>
                <a:lnTo>
                  <a:pt x="340664" y="115379"/>
                </a:lnTo>
                <a:lnTo>
                  <a:pt x="384238" y="85420"/>
                </a:lnTo>
                <a:lnTo>
                  <a:pt x="389331" y="79121"/>
                </a:lnTo>
                <a:lnTo>
                  <a:pt x="390525" y="82118"/>
                </a:lnTo>
                <a:lnTo>
                  <a:pt x="392633" y="83616"/>
                </a:lnTo>
                <a:lnTo>
                  <a:pt x="394728" y="85420"/>
                </a:lnTo>
                <a:lnTo>
                  <a:pt x="416585" y="99987"/>
                </a:lnTo>
                <a:lnTo>
                  <a:pt x="438785" y="114338"/>
                </a:lnTo>
                <a:lnTo>
                  <a:pt x="460984" y="128231"/>
                </a:lnTo>
                <a:lnTo>
                  <a:pt x="482841" y="141465"/>
                </a:lnTo>
                <a:lnTo>
                  <a:pt x="502018" y="112382"/>
                </a:lnTo>
                <a:close/>
              </a:path>
              <a:path w="504190" h="269875">
                <a:moveTo>
                  <a:pt x="504126" y="157645"/>
                </a:moveTo>
                <a:lnTo>
                  <a:pt x="273646" y="157645"/>
                </a:lnTo>
                <a:lnTo>
                  <a:pt x="273646" y="191211"/>
                </a:lnTo>
                <a:lnTo>
                  <a:pt x="370154" y="191211"/>
                </a:lnTo>
                <a:lnTo>
                  <a:pt x="370154" y="269443"/>
                </a:lnTo>
                <a:lnTo>
                  <a:pt x="408813" y="269443"/>
                </a:lnTo>
                <a:lnTo>
                  <a:pt x="408813" y="191211"/>
                </a:lnTo>
                <a:lnTo>
                  <a:pt x="504126" y="191211"/>
                </a:lnTo>
                <a:lnTo>
                  <a:pt x="504126" y="157645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8752370" y="7050798"/>
            <a:ext cx="787400" cy="261620"/>
          </a:xfrm>
          <a:custGeom>
            <a:avLst/>
            <a:gdLst/>
            <a:ahLst/>
            <a:cxnLst/>
            <a:rect l="l" t="t" r="r" b="b"/>
            <a:pathLst>
              <a:path w="787400" h="261620">
                <a:moveTo>
                  <a:pt x="162140" y="114185"/>
                </a:moveTo>
                <a:lnTo>
                  <a:pt x="127889" y="88417"/>
                </a:lnTo>
                <a:lnTo>
                  <a:pt x="101904" y="59944"/>
                </a:lnTo>
                <a:lnTo>
                  <a:pt x="101904" y="35966"/>
                </a:lnTo>
                <a:lnTo>
                  <a:pt x="155549" y="35966"/>
                </a:lnTo>
                <a:lnTo>
                  <a:pt x="155549" y="3289"/>
                </a:lnTo>
                <a:lnTo>
                  <a:pt x="7188" y="3289"/>
                </a:lnTo>
                <a:lnTo>
                  <a:pt x="7188" y="35966"/>
                </a:lnTo>
                <a:lnTo>
                  <a:pt x="61442" y="35966"/>
                </a:lnTo>
                <a:lnTo>
                  <a:pt x="61442" y="59944"/>
                </a:lnTo>
                <a:lnTo>
                  <a:pt x="28765" y="94373"/>
                </a:lnTo>
                <a:lnTo>
                  <a:pt x="0" y="116890"/>
                </a:lnTo>
                <a:lnTo>
                  <a:pt x="20980" y="142659"/>
                </a:lnTo>
                <a:lnTo>
                  <a:pt x="51066" y="119176"/>
                </a:lnTo>
                <a:lnTo>
                  <a:pt x="78828" y="93802"/>
                </a:lnTo>
                <a:lnTo>
                  <a:pt x="81216" y="91414"/>
                </a:lnTo>
                <a:lnTo>
                  <a:pt x="82118" y="88417"/>
                </a:lnTo>
                <a:lnTo>
                  <a:pt x="83019" y="91414"/>
                </a:lnTo>
                <a:lnTo>
                  <a:pt x="85115" y="93802"/>
                </a:lnTo>
                <a:lnTo>
                  <a:pt x="127546" y="129578"/>
                </a:lnTo>
                <a:lnTo>
                  <a:pt x="142367" y="140258"/>
                </a:lnTo>
                <a:lnTo>
                  <a:pt x="162140" y="114185"/>
                </a:lnTo>
                <a:close/>
              </a:path>
              <a:path w="787400" h="261620">
                <a:moveTo>
                  <a:pt x="229577" y="0"/>
                </a:moveTo>
                <a:lnTo>
                  <a:pt x="191820" y="0"/>
                </a:lnTo>
                <a:lnTo>
                  <a:pt x="191820" y="51549"/>
                </a:lnTo>
                <a:lnTo>
                  <a:pt x="149860" y="51549"/>
                </a:lnTo>
                <a:lnTo>
                  <a:pt x="149860" y="84810"/>
                </a:lnTo>
                <a:lnTo>
                  <a:pt x="191820" y="84810"/>
                </a:lnTo>
                <a:lnTo>
                  <a:pt x="191820" y="148653"/>
                </a:lnTo>
                <a:lnTo>
                  <a:pt x="229577" y="148653"/>
                </a:lnTo>
                <a:lnTo>
                  <a:pt x="229577" y="0"/>
                </a:lnTo>
                <a:close/>
              </a:path>
              <a:path w="787400" h="261620">
                <a:moveTo>
                  <a:pt x="235572" y="207098"/>
                </a:moveTo>
                <a:lnTo>
                  <a:pt x="231419" y="185521"/>
                </a:lnTo>
                <a:lnTo>
                  <a:pt x="231343" y="185140"/>
                </a:lnTo>
                <a:lnTo>
                  <a:pt x="218376" y="168097"/>
                </a:lnTo>
                <a:lnTo>
                  <a:pt x="197510" y="157708"/>
                </a:lnTo>
                <a:lnTo>
                  <a:pt x="197510" y="207098"/>
                </a:lnTo>
                <a:lnTo>
                  <a:pt x="195910" y="215480"/>
                </a:lnTo>
                <a:lnTo>
                  <a:pt x="190766" y="222237"/>
                </a:lnTo>
                <a:lnTo>
                  <a:pt x="181571" y="226745"/>
                </a:lnTo>
                <a:lnTo>
                  <a:pt x="167843" y="228384"/>
                </a:lnTo>
                <a:lnTo>
                  <a:pt x="93510" y="228384"/>
                </a:lnTo>
                <a:lnTo>
                  <a:pt x="79768" y="226745"/>
                </a:lnTo>
                <a:lnTo>
                  <a:pt x="70586" y="222237"/>
                </a:lnTo>
                <a:lnTo>
                  <a:pt x="65443" y="215480"/>
                </a:lnTo>
                <a:lnTo>
                  <a:pt x="63842" y="207098"/>
                </a:lnTo>
                <a:lnTo>
                  <a:pt x="65443" y="198666"/>
                </a:lnTo>
                <a:lnTo>
                  <a:pt x="70586" y="191820"/>
                </a:lnTo>
                <a:lnTo>
                  <a:pt x="79768" y="187210"/>
                </a:lnTo>
                <a:lnTo>
                  <a:pt x="93510" y="185521"/>
                </a:lnTo>
                <a:lnTo>
                  <a:pt x="167843" y="185521"/>
                </a:lnTo>
                <a:lnTo>
                  <a:pt x="181571" y="187210"/>
                </a:lnTo>
                <a:lnTo>
                  <a:pt x="190766" y="191820"/>
                </a:lnTo>
                <a:lnTo>
                  <a:pt x="195910" y="198666"/>
                </a:lnTo>
                <a:lnTo>
                  <a:pt x="197510" y="207098"/>
                </a:lnTo>
                <a:lnTo>
                  <a:pt x="197510" y="157708"/>
                </a:lnTo>
                <a:lnTo>
                  <a:pt x="196253" y="157073"/>
                </a:lnTo>
                <a:lnTo>
                  <a:pt x="164541" y="153149"/>
                </a:lnTo>
                <a:lnTo>
                  <a:pt x="97104" y="153149"/>
                </a:lnTo>
                <a:lnTo>
                  <a:pt x="65570" y="157073"/>
                </a:lnTo>
                <a:lnTo>
                  <a:pt x="43535" y="168097"/>
                </a:lnTo>
                <a:lnTo>
                  <a:pt x="30594" y="185140"/>
                </a:lnTo>
                <a:lnTo>
                  <a:pt x="26377" y="207098"/>
                </a:lnTo>
                <a:lnTo>
                  <a:pt x="30556" y="228930"/>
                </a:lnTo>
                <a:lnTo>
                  <a:pt x="43421" y="245986"/>
                </a:lnTo>
                <a:lnTo>
                  <a:pt x="65443" y="257086"/>
                </a:lnTo>
                <a:lnTo>
                  <a:pt x="97104" y="261048"/>
                </a:lnTo>
                <a:lnTo>
                  <a:pt x="164541" y="261048"/>
                </a:lnTo>
                <a:lnTo>
                  <a:pt x="196253" y="257086"/>
                </a:lnTo>
                <a:lnTo>
                  <a:pt x="218376" y="245986"/>
                </a:lnTo>
                <a:lnTo>
                  <a:pt x="231343" y="228930"/>
                </a:lnTo>
                <a:lnTo>
                  <a:pt x="231457" y="228384"/>
                </a:lnTo>
                <a:lnTo>
                  <a:pt x="235572" y="207098"/>
                </a:lnTo>
                <a:close/>
              </a:path>
              <a:path w="787400" h="261620">
                <a:moveTo>
                  <a:pt x="424688" y="70434"/>
                </a:moveTo>
                <a:lnTo>
                  <a:pt x="419722" y="44589"/>
                </a:lnTo>
                <a:lnTo>
                  <a:pt x="414147" y="36258"/>
                </a:lnTo>
                <a:lnTo>
                  <a:pt x="405358" y="23114"/>
                </a:lnTo>
                <a:lnTo>
                  <a:pt x="386930" y="11303"/>
                </a:lnTo>
                <a:lnTo>
                  <a:pt x="386930" y="69227"/>
                </a:lnTo>
                <a:lnTo>
                  <a:pt x="386930" y="87210"/>
                </a:lnTo>
                <a:lnTo>
                  <a:pt x="384403" y="100177"/>
                </a:lnTo>
                <a:lnTo>
                  <a:pt x="377266" y="110858"/>
                </a:lnTo>
                <a:lnTo>
                  <a:pt x="366191" y="118110"/>
                </a:lnTo>
                <a:lnTo>
                  <a:pt x="351866" y="120777"/>
                </a:lnTo>
                <a:lnTo>
                  <a:pt x="337756" y="118110"/>
                </a:lnTo>
                <a:lnTo>
                  <a:pt x="326872" y="110858"/>
                </a:lnTo>
                <a:lnTo>
                  <a:pt x="319874" y="100177"/>
                </a:lnTo>
                <a:lnTo>
                  <a:pt x="317398" y="87210"/>
                </a:lnTo>
                <a:lnTo>
                  <a:pt x="317398" y="69227"/>
                </a:lnTo>
                <a:lnTo>
                  <a:pt x="319874" y="56362"/>
                </a:lnTo>
                <a:lnTo>
                  <a:pt x="326872" y="45897"/>
                </a:lnTo>
                <a:lnTo>
                  <a:pt x="337756" y="38849"/>
                </a:lnTo>
                <a:lnTo>
                  <a:pt x="351866" y="36258"/>
                </a:lnTo>
                <a:lnTo>
                  <a:pt x="366191" y="38849"/>
                </a:lnTo>
                <a:lnTo>
                  <a:pt x="377266" y="45897"/>
                </a:lnTo>
                <a:lnTo>
                  <a:pt x="384403" y="56362"/>
                </a:lnTo>
                <a:lnTo>
                  <a:pt x="386930" y="69227"/>
                </a:lnTo>
                <a:lnTo>
                  <a:pt x="386930" y="11303"/>
                </a:lnTo>
                <a:lnTo>
                  <a:pt x="382460" y="8432"/>
                </a:lnTo>
                <a:lnTo>
                  <a:pt x="351866" y="2997"/>
                </a:lnTo>
                <a:lnTo>
                  <a:pt x="321487" y="8432"/>
                </a:lnTo>
                <a:lnTo>
                  <a:pt x="298780" y="23114"/>
                </a:lnTo>
                <a:lnTo>
                  <a:pt x="284556" y="44589"/>
                </a:lnTo>
                <a:lnTo>
                  <a:pt x="279628" y="70434"/>
                </a:lnTo>
                <a:lnTo>
                  <a:pt x="279628" y="86017"/>
                </a:lnTo>
                <a:lnTo>
                  <a:pt x="284556" y="111950"/>
                </a:lnTo>
                <a:lnTo>
                  <a:pt x="298780" y="133629"/>
                </a:lnTo>
                <a:lnTo>
                  <a:pt x="321487" y="148513"/>
                </a:lnTo>
                <a:lnTo>
                  <a:pt x="351866" y="154051"/>
                </a:lnTo>
                <a:lnTo>
                  <a:pt x="382460" y="148513"/>
                </a:lnTo>
                <a:lnTo>
                  <a:pt x="405358" y="133629"/>
                </a:lnTo>
                <a:lnTo>
                  <a:pt x="413867" y="120777"/>
                </a:lnTo>
                <a:lnTo>
                  <a:pt x="419722" y="111950"/>
                </a:lnTo>
                <a:lnTo>
                  <a:pt x="424688" y="86017"/>
                </a:lnTo>
                <a:lnTo>
                  <a:pt x="424688" y="70434"/>
                </a:lnTo>
                <a:close/>
              </a:path>
              <a:path w="787400" h="261620">
                <a:moveTo>
                  <a:pt x="441172" y="191516"/>
                </a:moveTo>
                <a:lnTo>
                  <a:pt x="270941" y="191516"/>
                </a:lnTo>
                <a:lnTo>
                  <a:pt x="270941" y="225386"/>
                </a:lnTo>
                <a:lnTo>
                  <a:pt x="441172" y="225386"/>
                </a:lnTo>
                <a:lnTo>
                  <a:pt x="441172" y="191516"/>
                </a:lnTo>
                <a:close/>
              </a:path>
              <a:path w="787400" h="261620">
                <a:moveTo>
                  <a:pt x="496328" y="0"/>
                </a:moveTo>
                <a:lnTo>
                  <a:pt x="457962" y="0"/>
                </a:lnTo>
                <a:lnTo>
                  <a:pt x="457962" y="256857"/>
                </a:lnTo>
                <a:lnTo>
                  <a:pt x="496328" y="256857"/>
                </a:lnTo>
                <a:lnTo>
                  <a:pt x="496328" y="0"/>
                </a:lnTo>
                <a:close/>
              </a:path>
              <a:path w="787400" h="261620">
                <a:moveTo>
                  <a:pt x="697128" y="196011"/>
                </a:moveTo>
                <a:lnTo>
                  <a:pt x="632993" y="196011"/>
                </a:lnTo>
                <a:lnTo>
                  <a:pt x="632993" y="148361"/>
                </a:lnTo>
                <a:lnTo>
                  <a:pt x="654799" y="138988"/>
                </a:lnTo>
                <a:lnTo>
                  <a:pt x="671207" y="124002"/>
                </a:lnTo>
                <a:lnTo>
                  <a:pt x="674560" y="117779"/>
                </a:lnTo>
                <a:lnTo>
                  <a:pt x="681545" y="104863"/>
                </a:lnTo>
                <a:lnTo>
                  <a:pt x="685139" y="83019"/>
                </a:lnTo>
                <a:lnTo>
                  <a:pt x="685139" y="68033"/>
                </a:lnTo>
                <a:lnTo>
                  <a:pt x="680034" y="42418"/>
                </a:lnTo>
                <a:lnTo>
                  <a:pt x="674382" y="34163"/>
                </a:lnTo>
                <a:lnTo>
                  <a:pt x="665441" y="21132"/>
                </a:lnTo>
                <a:lnTo>
                  <a:pt x="647077" y="9537"/>
                </a:lnTo>
                <a:lnTo>
                  <a:pt x="647077" y="67132"/>
                </a:lnTo>
                <a:lnTo>
                  <a:pt x="647077" y="84213"/>
                </a:lnTo>
                <a:lnTo>
                  <a:pt x="644423" y="97180"/>
                </a:lnTo>
                <a:lnTo>
                  <a:pt x="637082" y="107861"/>
                </a:lnTo>
                <a:lnTo>
                  <a:pt x="625970" y="115112"/>
                </a:lnTo>
                <a:lnTo>
                  <a:pt x="612013" y="117779"/>
                </a:lnTo>
                <a:lnTo>
                  <a:pt x="598411" y="115112"/>
                </a:lnTo>
                <a:lnTo>
                  <a:pt x="587476" y="107861"/>
                </a:lnTo>
                <a:lnTo>
                  <a:pt x="580186" y="97180"/>
                </a:lnTo>
                <a:lnTo>
                  <a:pt x="577545" y="84213"/>
                </a:lnTo>
                <a:lnTo>
                  <a:pt x="577545" y="67132"/>
                </a:lnTo>
                <a:lnTo>
                  <a:pt x="580186" y="54267"/>
                </a:lnTo>
                <a:lnTo>
                  <a:pt x="587476" y="43789"/>
                </a:lnTo>
                <a:lnTo>
                  <a:pt x="598411" y="36741"/>
                </a:lnTo>
                <a:lnTo>
                  <a:pt x="612013" y="34163"/>
                </a:lnTo>
                <a:lnTo>
                  <a:pt x="625970" y="36741"/>
                </a:lnTo>
                <a:lnTo>
                  <a:pt x="637082" y="43789"/>
                </a:lnTo>
                <a:lnTo>
                  <a:pt x="644423" y="54267"/>
                </a:lnTo>
                <a:lnTo>
                  <a:pt x="647077" y="67132"/>
                </a:lnTo>
                <a:lnTo>
                  <a:pt x="647077" y="9537"/>
                </a:lnTo>
                <a:lnTo>
                  <a:pt x="642404" y="6578"/>
                </a:lnTo>
                <a:lnTo>
                  <a:pt x="612013" y="1193"/>
                </a:lnTo>
                <a:lnTo>
                  <a:pt x="581837" y="6578"/>
                </a:lnTo>
                <a:lnTo>
                  <a:pt x="559003" y="21132"/>
                </a:lnTo>
                <a:lnTo>
                  <a:pt x="544537" y="42418"/>
                </a:lnTo>
                <a:lnTo>
                  <a:pt x="539483" y="68033"/>
                </a:lnTo>
                <a:lnTo>
                  <a:pt x="539483" y="83019"/>
                </a:lnTo>
                <a:lnTo>
                  <a:pt x="543293" y="105676"/>
                </a:lnTo>
                <a:lnTo>
                  <a:pt x="554278" y="125349"/>
                </a:lnTo>
                <a:lnTo>
                  <a:pt x="571728" y="140423"/>
                </a:lnTo>
                <a:lnTo>
                  <a:pt x="594931" y="149250"/>
                </a:lnTo>
                <a:lnTo>
                  <a:pt x="594931" y="196011"/>
                </a:lnTo>
                <a:lnTo>
                  <a:pt x="532587" y="196011"/>
                </a:lnTo>
                <a:lnTo>
                  <a:pt x="532587" y="229882"/>
                </a:lnTo>
                <a:lnTo>
                  <a:pt x="697128" y="229882"/>
                </a:lnTo>
                <a:lnTo>
                  <a:pt x="697128" y="196011"/>
                </a:lnTo>
                <a:close/>
              </a:path>
              <a:path w="787400" h="261620">
                <a:moveTo>
                  <a:pt x="787044" y="98005"/>
                </a:moveTo>
                <a:lnTo>
                  <a:pt x="752284" y="98005"/>
                </a:lnTo>
                <a:lnTo>
                  <a:pt x="752284" y="0"/>
                </a:lnTo>
                <a:lnTo>
                  <a:pt x="713613" y="0"/>
                </a:lnTo>
                <a:lnTo>
                  <a:pt x="713613" y="256857"/>
                </a:lnTo>
                <a:lnTo>
                  <a:pt x="752284" y="256857"/>
                </a:lnTo>
                <a:lnTo>
                  <a:pt x="752284" y="131876"/>
                </a:lnTo>
                <a:lnTo>
                  <a:pt x="787044" y="131876"/>
                </a:lnTo>
                <a:lnTo>
                  <a:pt x="787044" y="98005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9621241" y="7050798"/>
            <a:ext cx="497840" cy="261620"/>
          </a:xfrm>
          <a:custGeom>
            <a:avLst/>
            <a:gdLst/>
            <a:ahLst/>
            <a:cxnLst/>
            <a:rect l="l" t="t" r="r" b="b"/>
            <a:pathLst>
              <a:path w="497840" h="261620">
                <a:moveTo>
                  <a:pt x="216992" y="7785"/>
                </a:moveTo>
                <a:lnTo>
                  <a:pt x="213995" y="3594"/>
                </a:lnTo>
                <a:lnTo>
                  <a:pt x="14084" y="3594"/>
                </a:lnTo>
                <a:lnTo>
                  <a:pt x="14084" y="35966"/>
                </a:lnTo>
                <a:lnTo>
                  <a:pt x="178625" y="35966"/>
                </a:lnTo>
                <a:lnTo>
                  <a:pt x="178625" y="51549"/>
                </a:lnTo>
                <a:lnTo>
                  <a:pt x="178308" y="62382"/>
                </a:lnTo>
                <a:lnTo>
                  <a:pt x="176949" y="71259"/>
                </a:lnTo>
                <a:lnTo>
                  <a:pt x="173951" y="80467"/>
                </a:lnTo>
                <a:lnTo>
                  <a:pt x="168744" y="92303"/>
                </a:lnTo>
                <a:lnTo>
                  <a:pt x="204101" y="100406"/>
                </a:lnTo>
                <a:lnTo>
                  <a:pt x="210921" y="86474"/>
                </a:lnTo>
                <a:lnTo>
                  <a:pt x="214820" y="76009"/>
                </a:lnTo>
                <a:lnTo>
                  <a:pt x="216585" y="65379"/>
                </a:lnTo>
                <a:lnTo>
                  <a:pt x="216979" y="51549"/>
                </a:lnTo>
                <a:lnTo>
                  <a:pt x="216992" y="7785"/>
                </a:lnTo>
                <a:close/>
              </a:path>
              <a:path w="497840" h="261620">
                <a:moveTo>
                  <a:pt x="222084" y="209791"/>
                </a:moveTo>
                <a:lnTo>
                  <a:pt x="205943" y="174358"/>
                </a:lnTo>
                <a:lnTo>
                  <a:pt x="181927" y="163512"/>
                </a:lnTo>
                <a:lnTo>
                  <a:pt x="181927" y="209791"/>
                </a:lnTo>
                <a:lnTo>
                  <a:pt x="180581" y="216484"/>
                </a:lnTo>
                <a:lnTo>
                  <a:pt x="176161" y="222123"/>
                </a:lnTo>
                <a:lnTo>
                  <a:pt x="168021" y="226021"/>
                </a:lnTo>
                <a:lnTo>
                  <a:pt x="155549" y="227482"/>
                </a:lnTo>
                <a:lnTo>
                  <a:pt x="74625" y="227482"/>
                </a:lnTo>
                <a:lnTo>
                  <a:pt x="62306" y="226021"/>
                </a:lnTo>
                <a:lnTo>
                  <a:pt x="54470" y="222123"/>
                </a:lnTo>
                <a:lnTo>
                  <a:pt x="50355" y="216484"/>
                </a:lnTo>
                <a:lnTo>
                  <a:pt x="49149" y="209791"/>
                </a:lnTo>
                <a:lnTo>
                  <a:pt x="50355" y="203111"/>
                </a:lnTo>
                <a:lnTo>
                  <a:pt x="54470" y="197472"/>
                </a:lnTo>
                <a:lnTo>
                  <a:pt x="62306" y="193573"/>
                </a:lnTo>
                <a:lnTo>
                  <a:pt x="74625" y="192112"/>
                </a:lnTo>
                <a:lnTo>
                  <a:pt x="155549" y="192112"/>
                </a:lnTo>
                <a:lnTo>
                  <a:pt x="168021" y="193573"/>
                </a:lnTo>
                <a:lnTo>
                  <a:pt x="176161" y="197472"/>
                </a:lnTo>
                <a:lnTo>
                  <a:pt x="180581" y="203111"/>
                </a:lnTo>
                <a:lnTo>
                  <a:pt x="181927" y="209791"/>
                </a:lnTo>
                <a:lnTo>
                  <a:pt x="181927" y="163512"/>
                </a:lnTo>
                <a:lnTo>
                  <a:pt x="154051" y="160045"/>
                </a:lnTo>
                <a:lnTo>
                  <a:pt x="76428" y="160045"/>
                </a:lnTo>
                <a:lnTo>
                  <a:pt x="45745" y="163855"/>
                </a:lnTo>
                <a:lnTo>
                  <a:pt x="24688" y="174358"/>
                </a:lnTo>
                <a:lnTo>
                  <a:pt x="12573" y="190144"/>
                </a:lnTo>
                <a:lnTo>
                  <a:pt x="8686" y="209791"/>
                </a:lnTo>
                <a:lnTo>
                  <a:pt x="12573" y="229577"/>
                </a:lnTo>
                <a:lnTo>
                  <a:pt x="24688" y="245351"/>
                </a:lnTo>
                <a:lnTo>
                  <a:pt x="45745" y="255778"/>
                </a:lnTo>
                <a:lnTo>
                  <a:pt x="76428" y="259549"/>
                </a:lnTo>
                <a:lnTo>
                  <a:pt x="154051" y="259549"/>
                </a:lnTo>
                <a:lnTo>
                  <a:pt x="184785" y="255778"/>
                </a:lnTo>
                <a:lnTo>
                  <a:pt x="205943" y="245351"/>
                </a:lnTo>
                <a:lnTo>
                  <a:pt x="218160" y="229577"/>
                </a:lnTo>
                <a:lnTo>
                  <a:pt x="218579" y="227482"/>
                </a:lnTo>
                <a:lnTo>
                  <a:pt x="222084" y="209791"/>
                </a:lnTo>
                <a:close/>
              </a:path>
              <a:path w="497840" h="261620">
                <a:moveTo>
                  <a:pt x="230479" y="111188"/>
                </a:moveTo>
                <a:lnTo>
                  <a:pt x="124675" y="111188"/>
                </a:lnTo>
                <a:lnTo>
                  <a:pt x="124675" y="65036"/>
                </a:lnTo>
                <a:lnTo>
                  <a:pt x="85712" y="65036"/>
                </a:lnTo>
                <a:lnTo>
                  <a:pt x="85712" y="111188"/>
                </a:lnTo>
                <a:lnTo>
                  <a:pt x="0" y="111188"/>
                </a:lnTo>
                <a:lnTo>
                  <a:pt x="0" y="143560"/>
                </a:lnTo>
                <a:lnTo>
                  <a:pt x="230479" y="143560"/>
                </a:lnTo>
                <a:lnTo>
                  <a:pt x="230479" y="111188"/>
                </a:lnTo>
                <a:close/>
              </a:path>
              <a:path w="497840" h="261620">
                <a:moveTo>
                  <a:pt x="488530" y="64439"/>
                </a:moveTo>
                <a:lnTo>
                  <a:pt x="483577" y="38684"/>
                </a:lnTo>
                <a:lnTo>
                  <a:pt x="479132" y="32664"/>
                </a:lnTo>
                <a:lnTo>
                  <a:pt x="468490" y="18275"/>
                </a:lnTo>
                <a:lnTo>
                  <a:pt x="449567" y="8356"/>
                </a:lnTo>
                <a:lnTo>
                  <a:pt x="449567" y="64439"/>
                </a:lnTo>
                <a:lnTo>
                  <a:pt x="447078" y="77660"/>
                </a:lnTo>
                <a:lnTo>
                  <a:pt x="439343" y="87782"/>
                </a:lnTo>
                <a:lnTo>
                  <a:pt x="425919" y="94234"/>
                </a:lnTo>
                <a:lnTo>
                  <a:pt x="406412" y="96507"/>
                </a:lnTo>
                <a:lnTo>
                  <a:pt x="358152" y="96507"/>
                </a:lnTo>
                <a:lnTo>
                  <a:pt x="338645" y="94234"/>
                </a:lnTo>
                <a:lnTo>
                  <a:pt x="325221" y="87782"/>
                </a:lnTo>
                <a:lnTo>
                  <a:pt x="317487" y="77660"/>
                </a:lnTo>
                <a:lnTo>
                  <a:pt x="314998" y="64439"/>
                </a:lnTo>
                <a:lnTo>
                  <a:pt x="317487" y="51384"/>
                </a:lnTo>
                <a:lnTo>
                  <a:pt x="325221" y="41363"/>
                </a:lnTo>
                <a:lnTo>
                  <a:pt x="338645" y="34937"/>
                </a:lnTo>
                <a:lnTo>
                  <a:pt x="358152" y="32664"/>
                </a:lnTo>
                <a:lnTo>
                  <a:pt x="406412" y="32664"/>
                </a:lnTo>
                <a:lnTo>
                  <a:pt x="425919" y="34937"/>
                </a:lnTo>
                <a:lnTo>
                  <a:pt x="439343" y="41363"/>
                </a:lnTo>
                <a:lnTo>
                  <a:pt x="447078" y="51384"/>
                </a:lnTo>
                <a:lnTo>
                  <a:pt x="449567" y="64439"/>
                </a:lnTo>
                <a:lnTo>
                  <a:pt x="449567" y="8356"/>
                </a:lnTo>
                <a:lnTo>
                  <a:pt x="442887" y="4838"/>
                </a:lnTo>
                <a:lnTo>
                  <a:pt x="406412" y="0"/>
                </a:lnTo>
                <a:lnTo>
                  <a:pt x="358152" y="0"/>
                </a:lnTo>
                <a:lnTo>
                  <a:pt x="321551" y="4838"/>
                </a:lnTo>
                <a:lnTo>
                  <a:pt x="295973" y="18275"/>
                </a:lnTo>
                <a:lnTo>
                  <a:pt x="280949" y="38684"/>
                </a:lnTo>
                <a:lnTo>
                  <a:pt x="276034" y="64439"/>
                </a:lnTo>
                <a:lnTo>
                  <a:pt x="280949" y="90258"/>
                </a:lnTo>
                <a:lnTo>
                  <a:pt x="295973" y="110553"/>
                </a:lnTo>
                <a:lnTo>
                  <a:pt x="321551" y="123825"/>
                </a:lnTo>
                <a:lnTo>
                  <a:pt x="358152" y="128574"/>
                </a:lnTo>
                <a:lnTo>
                  <a:pt x="406412" y="128574"/>
                </a:lnTo>
                <a:lnTo>
                  <a:pt x="442887" y="123825"/>
                </a:lnTo>
                <a:lnTo>
                  <a:pt x="468490" y="110553"/>
                </a:lnTo>
                <a:lnTo>
                  <a:pt x="478942" y="96507"/>
                </a:lnTo>
                <a:lnTo>
                  <a:pt x="483577" y="90258"/>
                </a:lnTo>
                <a:lnTo>
                  <a:pt x="488530" y="64439"/>
                </a:lnTo>
                <a:close/>
              </a:path>
              <a:path w="497840" h="261620">
                <a:moveTo>
                  <a:pt x="497230" y="149555"/>
                </a:moveTo>
                <a:lnTo>
                  <a:pt x="266750" y="149555"/>
                </a:lnTo>
                <a:lnTo>
                  <a:pt x="266750" y="183121"/>
                </a:lnTo>
                <a:lnTo>
                  <a:pt x="317398" y="183121"/>
                </a:lnTo>
                <a:lnTo>
                  <a:pt x="317398" y="261353"/>
                </a:lnTo>
                <a:lnTo>
                  <a:pt x="355765" y="261353"/>
                </a:lnTo>
                <a:lnTo>
                  <a:pt x="355765" y="183121"/>
                </a:lnTo>
                <a:lnTo>
                  <a:pt x="408813" y="183121"/>
                </a:lnTo>
                <a:lnTo>
                  <a:pt x="408813" y="261353"/>
                </a:lnTo>
                <a:lnTo>
                  <a:pt x="446874" y="261353"/>
                </a:lnTo>
                <a:lnTo>
                  <a:pt x="446874" y="183121"/>
                </a:lnTo>
                <a:lnTo>
                  <a:pt x="497230" y="183121"/>
                </a:lnTo>
                <a:lnTo>
                  <a:pt x="497230" y="149555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 descr=""/>
          <p:cNvGrpSpPr/>
          <p:nvPr/>
        </p:nvGrpSpPr>
        <p:grpSpPr>
          <a:xfrm>
            <a:off x="8036383" y="8642043"/>
            <a:ext cx="775335" cy="257175"/>
            <a:chOff x="8036383" y="8642043"/>
            <a:chExt cx="775335" cy="257175"/>
          </a:xfrm>
        </p:grpSpPr>
        <p:sp>
          <p:nvSpPr>
            <p:cNvPr id="61" name="object 61" descr=""/>
            <p:cNvSpPr/>
            <p:nvPr/>
          </p:nvSpPr>
          <p:spPr>
            <a:xfrm>
              <a:off x="8036383" y="8642043"/>
              <a:ext cx="217804" cy="257175"/>
            </a:xfrm>
            <a:custGeom>
              <a:avLst/>
              <a:gdLst/>
              <a:ahLst/>
              <a:cxnLst/>
              <a:rect l="l" t="t" r="r" b="b"/>
              <a:pathLst>
                <a:path w="217804" h="257175">
                  <a:moveTo>
                    <a:pt x="131574" y="236174"/>
                  </a:moveTo>
                  <a:lnTo>
                    <a:pt x="47654" y="236174"/>
                  </a:lnTo>
                  <a:lnTo>
                    <a:pt x="39847" y="235804"/>
                  </a:lnTo>
                  <a:lnTo>
                    <a:pt x="8691" y="210398"/>
                  </a:lnTo>
                  <a:lnTo>
                    <a:pt x="0" y="7193"/>
                  </a:lnTo>
                  <a:lnTo>
                    <a:pt x="38363" y="7193"/>
                  </a:lnTo>
                  <a:lnTo>
                    <a:pt x="38363" y="91112"/>
                  </a:lnTo>
                  <a:lnTo>
                    <a:pt x="135170" y="91112"/>
                  </a:lnTo>
                  <a:lnTo>
                    <a:pt x="135170" y="124980"/>
                  </a:lnTo>
                  <a:lnTo>
                    <a:pt x="38363" y="124980"/>
                  </a:lnTo>
                  <a:lnTo>
                    <a:pt x="38363" y="184024"/>
                  </a:lnTo>
                  <a:lnTo>
                    <a:pt x="39262" y="186122"/>
                  </a:lnTo>
                  <a:lnTo>
                    <a:pt x="41660" y="188519"/>
                  </a:lnTo>
                  <a:lnTo>
                    <a:pt x="51251" y="199309"/>
                  </a:lnTo>
                  <a:lnTo>
                    <a:pt x="53349" y="201707"/>
                  </a:lnTo>
                  <a:lnTo>
                    <a:pt x="55147" y="202306"/>
                  </a:lnTo>
                  <a:lnTo>
                    <a:pt x="135170" y="202306"/>
                  </a:lnTo>
                  <a:lnTo>
                    <a:pt x="135170" y="232278"/>
                  </a:lnTo>
                  <a:lnTo>
                    <a:pt x="131574" y="236174"/>
                  </a:lnTo>
                  <a:close/>
                </a:path>
                <a:path w="217804" h="257175">
                  <a:moveTo>
                    <a:pt x="135170" y="91112"/>
                  </a:moveTo>
                  <a:lnTo>
                    <a:pt x="96507" y="91112"/>
                  </a:lnTo>
                  <a:lnTo>
                    <a:pt x="96507" y="7193"/>
                  </a:lnTo>
                  <a:lnTo>
                    <a:pt x="135170" y="7193"/>
                  </a:lnTo>
                  <a:lnTo>
                    <a:pt x="135170" y="91112"/>
                  </a:lnTo>
                  <a:close/>
                </a:path>
                <a:path w="217804" h="257175">
                  <a:moveTo>
                    <a:pt x="135170" y="202306"/>
                  </a:moveTo>
                  <a:lnTo>
                    <a:pt x="96507" y="202306"/>
                  </a:lnTo>
                  <a:lnTo>
                    <a:pt x="96507" y="124980"/>
                  </a:lnTo>
                  <a:lnTo>
                    <a:pt x="135170" y="124980"/>
                  </a:lnTo>
                  <a:lnTo>
                    <a:pt x="135170" y="202306"/>
                  </a:lnTo>
                  <a:close/>
                </a:path>
                <a:path w="217804" h="257175">
                  <a:moveTo>
                    <a:pt x="217292" y="256854"/>
                  </a:moveTo>
                  <a:lnTo>
                    <a:pt x="178929" y="256854"/>
                  </a:lnTo>
                  <a:lnTo>
                    <a:pt x="178929" y="0"/>
                  </a:lnTo>
                  <a:lnTo>
                    <a:pt x="217292" y="0"/>
                  </a:lnTo>
                  <a:lnTo>
                    <a:pt x="217292" y="256854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98033" y="8651334"/>
              <a:ext cx="230479" cy="238572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8553989" y="8642043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42963" y="165741"/>
                  </a:moveTo>
                  <a:lnTo>
                    <a:pt x="107597" y="158548"/>
                  </a:lnTo>
                  <a:lnTo>
                    <a:pt x="112495" y="143684"/>
                  </a:lnTo>
                  <a:lnTo>
                    <a:pt x="115090" y="131574"/>
                  </a:lnTo>
                  <a:lnTo>
                    <a:pt x="116110" y="119688"/>
                  </a:lnTo>
                  <a:lnTo>
                    <a:pt x="116288" y="105499"/>
                  </a:lnTo>
                  <a:lnTo>
                    <a:pt x="116288" y="42559"/>
                  </a:lnTo>
                  <a:lnTo>
                    <a:pt x="9590" y="42559"/>
                  </a:lnTo>
                  <a:lnTo>
                    <a:pt x="9590" y="8691"/>
                  </a:lnTo>
                  <a:lnTo>
                    <a:pt x="151055" y="8691"/>
                  </a:lnTo>
                  <a:lnTo>
                    <a:pt x="154352" y="12288"/>
                  </a:lnTo>
                  <a:lnTo>
                    <a:pt x="154231" y="119688"/>
                  </a:lnTo>
                  <a:lnTo>
                    <a:pt x="154216" y="121529"/>
                  </a:lnTo>
                  <a:lnTo>
                    <a:pt x="153041" y="134533"/>
                  </a:lnTo>
                  <a:lnTo>
                    <a:pt x="149674" y="147932"/>
                  </a:lnTo>
                  <a:lnTo>
                    <a:pt x="142963" y="165741"/>
                  </a:lnTo>
                  <a:close/>
                </a:path>
                <a:path w="257175" h="257175">
                  <a:moveTo>
                    <a:pt x="86916" y="196012"/>
                  </a:moveTo>
                  <a:lnTo>
                    <a:pt x="48553" y="196012"/>
                  </a:lnTo>
                  <a:lnTo>
                    <a:pt x="48553" y="100404"/>
                  </a:lnTo>
                  <a:lnTo>
                    <a:pt x="86916" y="100404"/>
                  </a:lnTo>
                  <a:lnTo>
                    <a:pt x="86916" y="196012"/>
                  </a:lnTo>
                  <a:close/>
                </a:path>
                <a:path w="257175" h="257175">
                  <a:moveTo>
                    <a:pt x="167240" y="229880"/>
                  </a:moveTo>
                  <a:lnTo>
                    <a:pt x="0" y="229880"/>
                  </a:lnTo>
                  <a:lnTo>
                    <a:pt x="0" y="196012"/>
                  </a:lnTo>
                  <a:lnTo>
                    <a:pt x="167240" y="196012"/>
                  </a:lnTo>
                  <a:lnTo>
                    <a:pt x="167240" y="229880"/>
                  </a:lnTo>
                  <a:close/>
                </a:path>
                <a:path w="257175" h="257175">
                  <a:moveTo>
                    <a:pt x="222387" y="256854"/>
                  </a:moveTo>
                  <a:lnTo>
                    <a:pt x="183724" y="256854"/>
                  </a:lnTo>
                  <a:lnTo>
                    <a:pt x="183724" y="0"/>
                  </a:lnTo>
                  <a:lnTo>
                    <a:pt x="222387" y="0"/>
                  </a:lnTo>
                  <a:lnTo>
                    <a:pt x="222387" y="96208"/>
                  </a:lnTo>
                  <a:lnTo>
                    <a:pt x="257154" y="96208"/>
                  </a:lnTo>
                  <a:lnTo>
                    <a:pt x="257154" y="129776"/>
                  </a:lnTo>
                  <a:lnTo>
                    <a:pt x="222387" y="129776"/>
                  </a:lnTo>
                  <a:lnTo>
                    <a:pt x="222387" y="256854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/>
          <p:nvPr/>
        </p:nvSpPr>
        <p:spPr>
          <a:xfrm>
            <a:off x="8892515" y="8642045"/>
            <a:ext cx="764540" cy="262255"/>
          </a:xfrm>
          <a:custGeom>
            <a:avLst/>
            <a:gdLst/>
            <a:ahLst/>
            <a:cxnLst/>
            <a:rect l="l" t="t" r="r" b="b"/>
            <a:pathLst>
              <a:path w="764540" h="262254">
                <a:moveTo>
                  <a:pt x="134264" y="6896"/>
                </a:moveTo>
                <a:lnTo>
                  <a:pt x="95605" y="6896"/>
                </a:lnTo>
                <a:lnTo>
                  <a:pt x="95605" y="46164"/>
                </a:lnTo>
                <a:lnTo>
                  <a:pt x="95605" y="79133"/>
                </a:lnTo>
                <a:lnTo>
                  <a:pt x="95605" y="115697"/>
                </a:lnTo>
                <a:lnTo>
                  <a:pt x="49453" y="115697"/>
                </a:lnTo>
                <a:lnTo>
                  <a:pt x="47955" y="115100"/>
                </a:lnTo>
                <a:lnTo>
                  <a:pt x="46151" y="113296"/>
                </a:lnTo>
                <a:lnTo>
                  <a:pt x="41059" y="107607"/>
                </a:lnTo>
                <a:lnTo>
                  <a:pt x="39255" y="105803"/>
                </a:lnTo>
                <a:lnTo>
                  <a:pt x="38658" y="104609"/>
                </a:lnTo>
                <a:lnTo>
                  <a:pt x="38658" y="79133"/>
                </a:lnTo>
                <a:lnTo>
                  <a:pt x="95605" y="79133"/>
                </a:lnTo>
                <a:lnTo>
                  <a:pt x="95605" y="46164"/>
                </a:lnTo>
                <a:lnTo>
                  <a:pt x="38658" y="46164"/>
                </a:lnTo>
                <a:lnTo>
                  <a:pt x="38658" y="6896"/>
                </a:lnTo>
                <a:lnTo>
                  <a:pt x="0" y="6896"/>
                </a:lnTo>
                <a:lnTo>
                  <a:pt x="0" y="117487"/>
                </a:lnTo>
                <a:lnTo>
                  <a:pt x="2095" y="122288"/>
                </a:lnTo>
                <a:lnTo>
                  <a:pt x="8382" y="128587"/>
                </a:lnTo>
                <a:lnTo>
                  <a:pt x="19481" y="140271"/>
                </a:lnTo>
                <a:lnTo>
                  <a:pt x="25476" y="147167"/>
                </a:lnTo>
                <a:lnTo>
                  <a:pt x="31165" y="149263"/>
                </a:lnTo>
                <a:lnTo>
                  <a:pt x="130670" y="149263"/>
                </a:lnTo>
                <a:lnTo>
                  <a:pt x="134264" y="145669"/>
                </a:lnTo>
                <a:lnTo>
                  <a:pt x="134264" y="115697"/>
                </a:lnTo>
                <a:lnTo>
                  <a:pt x="134264" y="79133"/>
                </a:lnTo>
                <a:lnTo>
                  <a:pt x="134264" y="46164"/>
                </a:lnTo>
                <a:lnTo>
                  <a:pt x="134264" y="6896"/>
                </a:lnTo>
                <a:close/>
              </a:path>
              <a:path w="764540" h="262254">
                <a:moveTo>
                  <a:pt x="215493" y="227190"/>
                </a:moveTo>
                <a:lnTo>
                  <a:pt x="65036" y="227190"/>
                </a:lnTo>
                <a:lnTo>
                  <a:pt x="63830" y="226593"/>
                </a:lnTo>
                <a:lnTo>
                  <a:pt x="62331" y="225386"/>
                </a:lnTo>
                <a:lnTo>
                  <a:pt x="56934" y="219392"/>
                </a:lnTo>
                <a:lnTo>
                  <a:pt x="55435" y="217893"/>
                </a:lnTo>
                <a:lnTo>
                  <a:pt x="54838" y="215798"/>
                </a:lnTo>
                <a:lnTo>
                  <a:pt x="54838" y="171145"/>
                </a:lnTo>
                <a:lnTo>
                  <a:pt x="17081" y="171145"/>
                </a:lnTo>
                <a:lnTo>
                  <a:pt x="17145" y="219392"/>
                </a:lnTo>
                <a:lnTo>
                  <a:pt x="34163" y="251460"/>
                </a:lnTo>
                <a:lnTo>
                  <a:pt x="40157" y="258064"/>
                </a:lnTo>
                <a:lnTo>
                  <a:pt x="44653" y="260451"/>
                </a:lnTo>
                <a:lnTo>
                  <a:pt x="215493" y="260451"/>
                </a:lnTo>
                <a:lnTo>
                  <a:pt x="215493" y="227190"/>
                </a:lnTo>
                <a:close/>
              </a:path>
              <a:path w="764540" h="262254">
                <a:moveTo>
                  <a:pt x="246659" y="68033"/>
                </a:moveTo>
                <a:lnTo>
                  <a:pt x="211886" y="68033"/>
                </a:lnTo>
                <a:lnTo>
                  <a:pt x="211886" y="0"/>
                </a:lnTo>
                <a:lnTo>
                  <a:pt x="173228" y="0"/>
                </a:lnTo>
                <a:lnTo>
                  <a:pt x="173228" y="190322"/>
                </a:lnTo>
                <a:lnTo>
                  <a:pt x="211886" y="190322"/>
                </a:lnTo>
                <a:lnTo>
                  <a:pt x="211886" y="101003"/>
                </a:lnTo>
                <a:lnTo>
                  <a:pt x="246659" y="101003"/>
                </a:lnTo>
                <a:lnTo>
                  <a:pt x="246659" y="68033"/>
                </a:lnTo>
                <a:close/>
              </a:path>
              <a:path w="764540" h="262254">
                <a:moveTo>
                  <a:pt x="484632" y="178333"/>
                </a:moveTo>
                <a:lnTo>
                  <a:pt x="481634" y="174739"/>
                </a:lnTo>
                <a:lnTo>
                  <a:pt x="277825" y="174739"/>
                </a:lnTo>
                <a:lnTo>
                  <a:pt x="277825" y="207111"/>
                </a:lnTo>
                <a:lnTo>
                  <a:pt x="446570" y="207111"/>
                </a:lnTo>
                <a:lnTo>
                  <a:pt x="446570" y="262255"/>
                </a:lnTo>
                <a:lnTo>
                  <a:pt x="484632" y="262255"/>
                </a:lnTo>
                <a:lnTo>
                  <a:pt x="484632" y="178333"/>
                </a:lnTo>
                <a:close/>
              </a:path>
              <a:path w="764540" h="262254">
                <a:moveTo>
                  <a:pt x="497522" y="123786"/>
                </a:moveTo>
                <a:lnTo>
                  <a:pt x="401015" y="123786"/>
                </a:lnTo>
                <a:lnTo>
                  <a:pt x="401015" y="103111"/>
                </a:lnTo>
                <a:lnTo>
                  <a:pt x="480733" y="103111"/>
                </a:lnTo>
                <a:lnTo>
                  <a:pt x="484035" y="98907"/>
                </a:lnTo>
                <a:lnTo>
                  <a:pt x="484035" y="70739"/>
                </a:lnTo>
                <a:lnTo>
                  <a:pt x="484035" y="50355"/>
                </a:lnTo>
                <a:lnTo>
                  <a:pt x="484035" y="18288"/>
                </a:lnTo>
                <a:lnTo>
                  <a:pt x="484035" y="0"/>
                </a:lnTo>
                <a:lnTo>
                  <a:pt x="445668" y="0"/>
                </a:lnTo>
                <a:lnTo>
                  <a:pt x="445668" y="18288"/>
                </a:lnTo>
                <a:lnTo>
                  <a:pt x="445668" y="50355"/>
                </a:lnTo>
                <a:lnTo>
                  <a:pt x="445668" y="70739"/>
                </a:lnTo>
                <a:lnTo>
                  <a:pt x="327279" y="70739"/>
                </a:lnTo>
                <a:lnTo>
                  <a:pt x="326377" y="69532"/>
                </a:lnTo>
                <a:lnTo>
                  <a:pt x="324878" y="68033"/>
                </a:lnTo>
                <a:lnTo>
                  <a:pt x="321589" y="64147"/>
                </a:lnTo>
                <a:lnTo>
                  <a:pt x="320090" y="62941"/>
                </a:lnTo>
                <a:lnTo>
                  <a:pt x="319786" y="61747"/>
                </a:lnTo>
                <a:lnTo>
                  <a:pt x="319786" y="50355"/>
                </a:lnTo>
                <a:lnTo>
                  <a:pt x="445668" y="50355"/>
                </a:lnTo>
                <a:lnTo>
                  <a:pt x="445668" y="18288"/>
                </a:lnTo>
                <a:lnTo>
                  <a:pt x="319786" y="18288"/>
                </a:lnTo>
                <a:lnTo>
                  <a:pt x="319786" y="0"/>
                </a:lnTo>
                <a:lnTo>
                  <a:pt x="281127" y="0"/>
                </a:lnTo>
                <a:lnTo>
                  <a:pt x="281127" y="77927"/>
                </a:lnTo>
                <a:lnTo>
                  <a:pt x="283222" y="81229"/>
                </a:lnTo>
                <a:lnTo>
                  <a:pt x="289217" y="88417"/>
                </a:lnTo>
                <a:lnTo>
                  <a:pt x="294017" y="93510"/>
                </a:lnTo>
                <a:lnTo>
                  <a:pt x="300901" y="101612"/>
                </a:lnTo>
                <a:lnTo>
                  <a:pt x="304800" y="103111"/>
                </a:lnTo>
                <a:lnTo>
                  <a:pt x="362343" y="103111"/>
                </a:lnTo>
                <a:lnTo>
                  <a:pt x="362343" y="123786"/>
                </a:lnTo>
                <a:lnTo>
                  <a:pt x="267042" y="123786"/>
                </a:lnTo>
                <a:lnTo>
                  <a:pt x="267042" y="155854"/>
                </a:lnTo>
                <a:lnTo>
                  <a:pt x="497522" y="155854"/>
                </a:lnTo>
                <a:lnTo>
                  <a:pt x="497522" y="123786"/>
                </a:lnTo>
                <a:close/>
              </a:path>
              <a:path w="764540" h="262254">
                <a:moveTo>
                  <a:pt x="749274" y="7200"/>
                </a:moveTo>
                <a:lnTo>
                  <a:pt x="745680" y="3302"/>
                </a:lnTo>
                <a:lnTo>
                  <a:pt x="710615" y="3302"/>
                </a:lnTo>
                <a:lnTo>
                  <a:pt x="710615" y="36576"/>
                </a:lnTo>
                <a:lnTo>
                  <a:pt x="710615" y="73139"/>
                </a:lnTo>
                <a:lnTo>
                  <a:pt x="591629" y="73139"/>
                </a:lnTo>
                <a:lnTo>
                  <a:pt x="590435" y="71932"/>
                </a:lnTo>
                <a:lnTo>
                  <a:pt x="588937" y="69837"/>
                </a:lnTo>
                <a:lnTo>
                  <a:pt x="585330" y="65646"/>
                </a:lnTo>
                <a:lnTo>
                  <a:pt x="584733" y="64147"/>
                </a:lnTo>
                <a:lnTo>
                  <a:pt x="584733" y="36576"/>
                </a:lnTo>
                <a:lnTo>
                  <a:pt x="710615" y="36576"/>
                </a:lnTo>
                <a:lnTo>
                  <a:pt x="710615" y="3302"/>
                </a:lnTo>
                <a:lnTo>
                  <a:pt x="549668" y="3302"/>
                </a:lnTo>
                <a:lnTo>
                  <a:pt x="546366" y="7200"/>
                </a:lnTo>
                <a:lnTo>
                  <a:pt x="546366" y="76733"/>
                </a:lnTo>
                <a:lnTo>
                  <a:pt x="548170" y="80924"/>
                </a:lnTo>
                <a:lnTo>
                  <a:pt x="555358" y="89014"/>
                </a:lnTo>
                <a:lnTo>
                  <a:pt x="561352" y="95618"/>
                </a:lnTo>
                <a:lnTo>
                  <a:pt x="569455" y="104305"/>
                </a:lnTo>
                <a:lnTo>
                  <a:pt x="574243" y="105803"/>
                </a:lnTo>
                <a:lnTo>
                  <a:pt x="745680" y="105803"/>
                </a:lnTo>
                <a:lnTo>
                  <a:pt x="749274" y="102209"/>
                </a:lnTo>
                <a:lnTo>
                  <a:pt x="749274" y="73139"/>
                </a:lnTo>
                <a:lnTo>
                  <a:pt x="749274" y="36576"/>
                </a:lnTo>
                <a:lnTo>
                  <a:pt x="749274" y="7200"/>
                </a:lnTo>
                <a:close/>
              </a:path>
              <a:path w="764540" h="262254">
                <a:moveTo>
                  <a:pt x="754380" y="224193"/>
                </a:moveTo>
                <a:lnTo>
                  <a:pt x="593725" y="224193"/>
                </a:lnTo>
                <a:lnTo>
                  <a:pt x="592531" y="223596"/>
                </a:lnTo>
                <a:lnTo>
                  <a:pt x="591032" y="222389"/>
                </a:lnTo>
                <a:lnTo>
                  <a:pt x="587730" y="218490"/>
                </a:lnTo>
                <a:lnTo>
                  <a:pt x="585939" y="216700"/>
                </a:lnTo>
                <a:lnTo>
                  <a:pt x="585635" y="215493"/>
                </a:lnTo>
                <a:lnTo>
                  <a:pt x="585635" y="175933"/>
                </a:lnTo>
                <a:lnTo>
                  <a:pt x="546976" y="175933"/>
                </a:lnTo>
                <a:lnTo>
                  <a:pt x="547001" y="218490"/>
                </a:lnTo>
                <a:lnTo>
                  <a:pt x="568553" y="255066"/>
                </a:lnTo>
                <a:lnTo>
                  <a:pt x="572452" y="257454"/>
                </a:lnTo>
                <a:lnTo>
                  <a:pt x="754380" y="257454"/>
                </a:lnTo>
                <a:lnTo>
                  <a:pt x="754380" y="224193"/>
                </a:lnTo>
                <a:close/>
              </a:path>
              <a:path w="764540" h="262254">
                <a:moveTo>
                  <a:pt x="764260" y="124383"/>
                </a:moveTo>
                <a:lnTo>
                  <a:pt x="533781" y="124383"/>
                </a:lnTo>
                <a:lnTo>
                  <a:pt x="533781" y="157353"/>
                </a:lnTo>
                <a:lnTo>
                  <a:pt x="634187" y="157353"/>
                </a:lnTo>
                <a:lnTo>
                  <a:pt x="634187" y="200507"/>
                </a:lnTo>
                <a:lnTo>
                  <a:pt x="673150" y="200507"/>
                </a:lnTo>
                <a:lnTo>
                  <a:pt x="673150" y="157353"/>
                </a:lnTo>
                <a:lnTo>
                  <a:pt x="764260" y="157353"/>
                </a:lnTo>
                <a:lnTo>
                  <a:pt x="764260" y="124383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9746081" y="8632456"/>
            <a:ext cx="506095" cy="271145"/>
          </a:xfrm>
          <a:custGeom>
            <a:avLst/>
            <a:gdLst/>
            <a:ahLst/>
            <a:cxnLst/>
            <a:rect l="l" t="t" r="r" b="b"/>
            <a:pathLst>
              <a:path w="506095" h="271145">
                <a:moveTo>
                  <a:pt x="156756" y="18288"/>
                </a:moveTo>
                <a:lnTo>
                  <a:pt x="101307" y="18288"/>
                </a:lnTo>
                <a:lnTo>
                  <a:pt x="101307" y="0"/>
                </a:lnTo>
                <a:lnTo>
                  <a:pt x="62941" y="0"/>
                </a:lnTo>
                <a:lnTo>
                  <a:pt x="62941" y="18288"/>
                </a:lnTo>
                <a:lnTo>
                  <a:pt x="5994" y="18288"/>
                </a:lnTo>
                <a:lnTo>
                  <a:pt x="5994" y="46164"/>
                </a:lnTo>
                <a:lnTo>
                  <a:pt x="156756" y="46164"/>
                </a:lnTo>
                <a:lnTo>
                  <a:pt x="156756" y="18288"/>
                </a:lnTo>
                <a:close/>
              </a:path>
              <a:path w="506095" h="271145">
                <a:moveTo>
                  <a:pt x="167551" y="129476"/>
                </a:moveTo>
                <a:lnTo>
                  <a:pt x="101612" y="129476"/>
                </a:lnTo>
                <a:lnTo>
                  <a:pt x="101612" y="120484"/>
                </a:lnTo>
                <a:lnTo>
                  <a:pt x="119989" y="117068"/>
                </a:lnTo>
                <a:lnTo>
                  <a:pt x="132664" y="110185"/>
                </a:lnTo>
                <a:lnTo>
                  <a:pt x="140004" y="100215"/>
                </a:lnTo>
                <a:lnTo>
                  <a:pt x="140855" y="95605"/>
                </a:lnTo>
                <a:lnTo>
                  <a:pt x="142367" y="87515"/>
                </a:lnTo>
                <a:lnTo>
                  <a:pt x="140741" y="79730"/>
                </a:lnTo>
                <a:lnTo>
                  <a:pt x="139534" y="73901"/>
                </a:lnTo>
                <a:lnTo>
                  <a:pt x="130683" y="63500"/>
                </a:lnTo>
                <a:lnTo>
                  <a:pt x="115316" y="56883"/>
                </a:lnTo>
                <a:lnTo>
                  <a:pt x="106108" y="55930"/>
                </a:lnTo>
                <a:lnTo>
                  <a:pt x="106108" y="82727"/>
                </a:lnTo>
                <a:lnTo>
                  <a:pt x="106108" y="92913"/>
                </a:lnTo>
                <a:lnTo>
                  <a:pt x="101904" y="95605"/>
                </a:lnTo>
                <a:lnTo>
                  <a:pt x="62344" y="95605"/>
                </a:lnTo>
                <a:lnTo>
                  <a:pt x="58153" y="92913"/>
                </a:lnTo>
                <a:lnTo>
                  <a:pt x="58153" y="82727"/>
                </a:lnTo>
                <a:lnTo>
                  <a:pt x="62344" y="79730"/>
                </a:lnTo>
                <a:lnTo>
                  <a:pt x="101904" y="79730"/>
                </a:lnTo>
                <a:lnTo>
                  <a:pt x="106108" y="82727"/>
                </a:lnTo>
                <a:lnTo>
                  <a:pt x="106108" y="55930"/>
                </a:lnTo>
                <a:lnTo>
                  <a:pt x="92913" y="54546"/>
                </a:lnTo>
                <a:lnTo>
                  <a:pt x="71932" y="54546"/>
                </a:lnTo>
                <a:lnTo>
                  <a:pt x="49199" y="56883"/>
                </a:lnTo>
                <a:lnTo>
                  <a:pt x="33642" y="63500"/>
                </a:lnTo>
                <a:lnTo>
                  <a:pt x="24726" y="73901"/>
                </a:lnTo>
                <a:lnTo>
                  <a:pt x="21882" y="87515"/>
                </a:lnTo>
                <a:lnTo>
                  <a:pt x="24320" y="100431"/>
                </a:lnTo>
                <a:lnTo>
                  <a:pt x="31927" y="110553"/>
                </a:lnTo>
                <a:lnTo>
                  <a:pt x="45148" y="117487"/>
                </a:lnTo>
                <a:lnTo>
                  <a:pt x="64439" y="120789"/>
                </a:lnTo>
                <a:lnTo>
                  <a:pt x="64439" y="129476"/>
                </a:lnTo>
                <a:lnTo>
                  <a:pt x="0" y="129476"/>
                </a:lnTo>
                <a:lnTo>
                  <a:pt x="0" y="157048"/>
                </a:lnTo>
                <a:lnTo>
                  <a:pt x="167551" y="157048"/>
                </a:lnTo>
                <a:lnTo>
                  <a:pt x="167551" y="129476"/>
                </a:lnTo>
                <a:close/>
              </a:path>
              <a:path w="506095" h="271145">
                <a:moveTo>
                  <a:pt x="224485" y="243065"/>
                </a:moveTo>
                <a:lnTo>
                  <a:pt x="71335" y="243065"/>
                </a:lnTo>
                <a:lnTo>
                  <a:pt x="68338" y="240068"/>
                </a:lnTo>
                <a:lnTo>
                  <a:pt x="68033" y="239179"/>
                </a:lnTo>
                <a:lnTo>
                  <a:pt x="68033" y="231686"/>
                </a:lnTo>
                <a:lnTo>
                  <a:pt x="198716" y="231686"/>
                </a:lnTo>
                <a:lnTo>
                  <a:pt x="207987" y="230060"/>
                </a:lnTo>
                <a:lnTo>
                  <a:pt x="214642" y="225729"/>
                </a:lnTo>
                <a:lnTo>
                  <a:pt x="218655" y="219417"/>
                </a:lnTo>
                <a:lnTo>
                  <a:pt x="219989" y="211899"/>
                </a:lnTo>
                <a:lnTo>
                  <a:pt x="219989" y="172034"/>
                </a:lnTo>
                <a:lnTo>
                  <a:pt x="215798" y="168744"/>
                </a:lnTo>
                <a:lnTo>
                  <a:pt x="30581" y="168744"/>
                </a:lnTo>
                <a:lnTo>
                  <a:pt x="30581" y="196316"/>
                </a:lnTo>
                <a:lnTo>
                  <a:pt x="182524" y="196316"/>
                </a:lnTo>
                <a:lnTo>
                  <a:pt x="182524" y="205905"/>
                </a:lnTo>
                <a:lnTo>
                  <a:pt x="181330" y="207098"/>
                </a:lnTo>
                <a:lnTo>
                  <a:pt x="35369" y="207098"/>
                </a:lnTo>
                <a:lnTo>
                  <a:pt x="30581" y="210400"/>
                </a:lnTo>
                <a:lnTo>
                  <a:pt x="30581" y="248767"/>
                </a:lnTo>
                <a:lnTo>
                  <a:pt x="31775" y="251764"/>
                </a:lnTo>
                <a:lnTo>
                  <a:pt x="42265" y="262851"/>
                </a:lnTo>
                <a:lnTo>
                  <a:pt x="47358" y="268541"/>
                </a:lnTo>
                <a:lnTo>
                  <a:pt x="50660" y="270649"/>
                </a:lnTo>
                <a:lnTo>
                  <a:pt x="224485" y="270649"/>
                </a:lnTo>
                <a:lnTo>
                  <a:pt x="224485" y="243065"/>
                </a:lnTo>
                <a:close/>
              </a:path>
              <a:path w="506095" h="271145">
                <a:moveTo>
                  <a:pt x="254762" y="67437"/>
                </a:moveTo>
                <a:lnTo>
                  <a:pt x="219989" y="67437"/>
                </a:lnTo>
                <a:lnTo>
                  <a:pt x="219989" y="9588"/>
                </a:lnTo>
                <a:lnTo>
                  <a:pt x="181927" y="9588"/>
                </a:lnTo>
                <a:lnTo>
                  <a:pt x="181927" y="157949"/>
                </a:lnTo>
                <a:lnTo>
                  <a:pt x="219989" y="157949"/>
                </a:lnTo>
                <a:lnTo>
                  <a:pt x="219989" y="98310"/>
                </a:lnTo>
                <a:lnTo>
                  <a:pt x="254762" y="98310"/>
                </a:lnTo>
                <a:lnTo>
                  <a:pt x="254762" y="67437"/>
                </a:lnTo>
                <a:close/>
              </a:path>
              <a:path w="506095" h="271145">
                <a:moveTo>
                  <a:pt x="497230" y="222084"/>
                </a:moveTo>
                <a:lnTo>
                  <a:pt x="459930" y="178384"/>
                </a:lnTo>
                <a:lnTo>
                  <a:pt x="457073" y="178079"/>
                </a:lnTo>
                <a:lnTo>
                  <a:pt x="457073" y="222084"/>
                </a:lnTo>
                <a:lnTo>
                  <a:pt x="455726" y="228473"/>
                </a:lnTo>
                <a:lnTo>
                  <a:pt x="451294" y="233184"/>
                </a:lnTo>
                <a:lnTo>
                  <a:pt x="443153" y="236080"/>
                </a:lnTo>
                <a:lnTo>
                  <a:pt x="430695" y="237070"/>
                </a:lnTo>
                <a:lnTo>
                  <a:pt x="349770" y="237070"/>
                </a:lnTo>
                <a:lnTo>
                  <a:pt x="337439" y="236080"/>
                </a:lnTo>
                <a:lnTo>
                  <a:pt x="329615" y="233184"/>
                </a:lnTo>
                <a:lnTo>
                  <a:pt x="325488" y="228473"/>
                </a:lnTo>
                <a:lnTo>
                  <a:pt x="324294" y="222084"/>
                </a:lnTo>
                <a:lnTo>
                  <a:pt x="325488" y="215823"/>
                </a:lnTo>
                <a:lnTo>
                  <a:pt x="329615" y="211112"/>
                </a:lnTo>
                <a:lnTo>
                  <a:pt x="337439" y="208140"/>
                </a:lnTo>
                <a:lnTo>
                  <a:pt x="349770" y="207098"/>
                </a:lnTo>
                <a:lnTo>
                  <a:pt x="430695" y="207098"/>
                </a:lnTo>
                <a:lnTo>
                  <a:pt x="443153" y="208140"/>
                </a:lnTo>
                <a:lnTo>
                  <a:pt x="451294" y="211112"/>
                </a:lnTo>
                <a:lnTo>
                  <a:pt x="455726" y="215823"/>
                </a:lnTo>
                <a:lnTo>
                  <a:pt x="457073" y="222084"/>
                </a:lnTo>
                <a:lnTo>
                  <a:pt x="457073" y="178079"/>
                </a:lnTo>
                <a:lnTo>
                  <a:pt x="429196" y="175031"/>
                </a:lnTo>
                <a:lnTo>
                  <a:pt x="351574" y="175031"/>
                </a:lnTo>
                <a:lnTo>
                  <a:pt x="320878" y="178384"/>
                </a:lnTo>
                <a:lnTo>
                  <a:pt x="299834" y="187883"/>
                </a:lnTo>
                <a:lnTo>
                  <a:pt x="287718" y="202730"/>
                </a:lnTo>
                <a:lnTo>
                  <a:pt x="283832" y="222084"/>
                </a:lnTo>
                <a:lnTo>
                  <a:pt x="287718" y="241452"/>
                </a:lnTo>
                <a:lnTo>
                  <a:pt x="299834" y="256298"/>
                </a:lnTo>
                <a:lnTo>
                  <a:pt x="320878" y="265798"/>
                </a:lnTo>
                <a:lnTo>
                  <a:pt x="351574" y="269151"/>
                </a:lnTo>
                <a:lnTo>
                  <a:pt x="429196" y="269151"/>
                </a:lnTo>
                <a:lnTo>
                  <a:pt x="459930" y="265798"/>
                </a:lnTo>
                <a:lnTo>
                  <a:pt x="481088" y="256298"/>
                </a:lnTo>
                <a:lnTo>
                  <a:pt x="493306" y="241452"/>
                </a:lnTo>
                <a:lnTo>
                  <a:pt x="494195" y="237070"/>
                </a:lnTo>
                <a:lnTo>
                  <a:pt x="497230" y="222084"/>
                </a:lnTo>
                <a:close/>
              </a:path>
              <a:path w="506095" h="271145">
                <a:moveTo>
                  <a:pt x="505625" y="126784"/>
                </a:moveTo>
                <a:lnTo>
                  <a:pt x="453466" y="126784"/>
                </a:lnTo>
                <a:lnTo>
                  <a:pt x="453466" y="108204"/>
                </a:lnTo>
                <a:lnTo>
                  <a:pt x="453466" y="105498"/>
                </a:lnTo>
                <a:lnTo>
                  <a:pt x="472211" y="98742"/>
                </a:lnTo>
                <a:lnTo>
                  <a:pt x="485394" y="88303"/>
                </a:lnTo>
                <a:lnTo>
                  <a:pt x="492734" y="75526"/>
                </a:lnTo>
                <a:lnTo>
                  <a:pt x="493179" y="74777"/>
                </a:lnTo>
                <a:lnTo>
                  <a:pt x="478980" y="22974"/>
                </a:lnTo>
                <a:lnTo>
                  <a:pt x="455574" y="12458"/>
                </a:lnTo>
                <a:lnTo>
                  <a:pt x="455574" y="58750"/>
                </a:lnTo>
                <a:lnTo>
                  <a:pt x="454088" y="65544"/>
                </a:lnTo>
                <a:lnTo>
                  <a:pt x="449313" y="70853"/>
                </a:lnTo>
                <a:lnTo>
                  <a:pt x="440778" y="74295"/>
                </a:lnTo>
                <a:lnTo>
                  <a:pt x="427990" y="75526"/>
                </a:lnTo>
                <a:lnTo>
                  <a:pt x="415112" y="75526"/>
                </a:lnTo>
                <a:lnTo>
                  <a:pt x="415112" y="108204"/>
                </a:lnTo>
                <a:lnTo>
                  <a:pt x="415112" y="126784"/>
                </a:lnTo>
                <a:lnTo>
                  <a:pt x="366255" y="126784"/>
                </a:lnTo>
                <a:lnTo>
                  <a:pt x="366255" y="108204"/>
                </a:lnTo>
                <a:lnTo>
                  <a:pt x="415112" y="108204"/>
                </a:lnTo>
                <a:lnTo>
                  <a:pt x="415112" y="75526"/>
                </a:lnTo>
                <a:lnTo>
                  <a:pt x="353072" y="75526"/>
                </a:lnTo>
                <a:lnTo>
                  <a:pt x="340156" y="74295"/>
                </a:lnTo>
                <a:lnTo>
                  <a:pt x="331635" y="70853"/>
                </a:lnTo>
                <a:lnTo>
                  <a:pt x="326936" y="65544"/>
                </a:lnTo>
                <a:lnTo>
                  <a:pt x="325488" y="58750"/>
                </a:lnTo>
                <a:lnTo>
                  <a:pt x="326936" y="51904"/>
                </a:lnTo>
                <a:lnTo>
                  <a:pt x="331635" y="46494"/>
                </a:lnTo>
                <a:lnTo>
                  <a:pt x="340156" y="42938"/>
                </a:lnTo>
                <a:lnTo>
                  <a:pt x="353072" y="41668"/>
                </a:lnTo>
                <a:lnTo>
                  <a:pt x="427990" y="41668"/>
                </a:lnTo>
                <a:lnTo>
                  <a:pt x="440778" y="42938"/>
                </a:lnTo>
                <a:lnTo>
                  <a:pt x="449313" y="46494"/>
                </a:lnTo>
                <a:lnTo>
                  <a:pt x="454088" y="51904"/>
                </a:lnTo>
                <a:lnTo>
                  <a:pt x="455574" y="58750"/>
                </a:lnTo>
                <a:lnTo>
                  <a:pt x="455574" y="12458"/>
                </a:lnTo>
                <a:lnTo>
                  <a:pt x="426491" y="8991"/>
                </a:lnTo>
                <a:lnTo>
                  <a:pt x="354571" y="8991"/>
                </a:lnTo>
                <a:lnTo>
                  <a:pt x="323811" y="12674"/>
                </a:lnTo>
                <a:lnTo>
                  <a:pt x="302336" y="22974"/>
                </a:lnTo>
                <a:lnTo>
                  <a:pt x="289737" y="38709"/>
                </a:lnTo>
                <a:lnTo>
                  <a:pt x="285635" y="58750"/>
                </a:lnTo>
                <a:lnTo>
                  <a:pt x="288188" y="74777"/>
                </a:lnTo>
                <a:lnTo>
                  <a:pt x="295973" y="88303"/>
                </a:lnTo>
                <a:lnTo>
                  <a:pt x="309156" y="98742"/>
                </a:lnTo>
                <a:lnTo>
                  <a:pt x="327888" y="105498"/>
                </a:lnTo>
                <a:lnTo>
                  <a:pt x="327888" y="126784"/>
                </a:lnTo>
                <a:lnTo>
                  <a:pt x="275145" y="126784"/>
                </a:lnTo>
                <a:lnTo>
                  <a:pt x="275145" y="158546"/>
                </a:lnTo>
                <a:lnTo>
                  <a:pt x="505625" y="158546"/>
                </a:lnTo>
                <a:lnTo>
                  <a:pt x="505625" y="126784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003617" y="7942224"/>
            <a:ext cx="213513" cy="95915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78051" y="9748883"/>
            <a:ext cx="128930" cy="2084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1143000"/>
              <a:ext cx="18288000" cy="9114155"/>
            </a:xfrm>
            <a:custGeom>
              <a:avLst/>
              <a:gdLst/>
              <a:ahLst/>
              <a:cxnLst/>
              <a:rect l="l" t="t" r="r" b="b"/>
              <a:pathLst>
                <a:path w="18288000" h="9114155">
                  <a:moveTo>
                    <a:pt x="18288000" y="9113921"/>
                  </a:moveTo>
                  <a:lnTo>
                    <a:pt x="0" y="911392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9113921"/>
                  </a:lnTo>
                  <a:close/>
                </a:path>
              </a:pathLst>
            </a:custGeom>
            <a:solidFill>
              <a:srgbClr val="F0F1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66166" y="584286"/>
              <a:ext cx="13173075" cy="32384"/>
            </a:xfrm>
            <a:custGeom>
              <a:avLst/>
              <a:gdLst/>
              <a:ahLst/>
              <a:cxnLst/>
              <a:rect l="l" t="t" r="r" b="b"/>
              <a:pathLst>
                <a:path w="13173075" h="32384">
                  <a:moveTo>
                    <a:pt x="0" y="0"/>
                  </a:moveTo>
                  <a:lnTo>
                    <a:pt x="13172587" y="32299"/>
                  </a:lnTo>
                </a:path>
              </a:pathLst>
            </a:custGeom>
            <a:ln w="28863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96953" y="9790746"/>
              <a:ext cx="13928090" cy="41910"/>
            </a:xfrm>
            <a:custGeom>
              <a:avLst/>
              <a:gdLst/>
              <a:ahLst/>
              <a:cxnLst/>
              <a:rect l="l" t="t" r="r" b="b"/>
              <a:pathLst>
                <a:path w="13928090" h="41909">
                  <a:moveTo>
                    <a:pt x="0" y="41741"/>
                  </a:moveTo>
                  <a:lnTo>
                    <a:pt x="13927769" y="0"/>
                  </a:lnTo>
                </a:path>
              </a:pathLst>
            </a:custGeom>
            <a:ln w="28863">
              <a:solidFill>
                <a:srgbClr val="006CC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0501" y="9736911"/>
              <a:ext cx="14072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71606" y="9736911"/>
              <a:ext cx="118415" cy="18960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310129" y="6111963"/>
              <a:ext cx="4194175" cy="2118360"/>
            </a:xfrm>
            <a:custGeom>
              <a:avLst/>
              <a:gdLst/>
              <a:ahLst/>
              <a:cxnLst/>
              <a:rect l="l" t="t" r="r" b="b"/>
              <a:pathLst>
                <a:path w="4194175" h="2118359">
                  <a:moveTo>
                    <a:pt x="4193997" y="0"/>
                  </a:moveTo>
                  <a:lnTo>
                    <a:pt x="0" y="0"/>
                  </a:lnTo>
                  <a:lnTo>
                    <a:pt x="0" y="293370"/>
                  </a:lnTo>
                  <a:lnTo>
                    <a:pt x="0" y="2118093"/>
                  </a:lnTo>
                  <a:lnTo>
                    <a:pt x="4193997" y="2118093"/>
                  </a:lnTo>
                  <a:lnTo>
                    <a:pt x="4193997" y="293370"/>
                  </a:lnTo>
                  <a:lnTo>
                    <a:pt x="4193997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310137" y="6111957"/>
              <a:ext cx="4194175" cy="2118360"/>
            </a:xfrm>
            <a:custGeom>
              <a:avLst/>
              <a:gdLst/>
              <a:ahLst/>
              <a:cxnLst/>
              <a:rect l="l" t="t" r="r" b="b"/>
              <a:pathLst>
                <a:path w="4194175" h="2118359">
                  <a:moveTo>
                    <a:pt x="0" y="0"/>
                  </a:moveTo>
                  <a:lnTo>
                    <a:pt x="0" y="2118092"/>
                  </a:lnTo>
                  <a:lnTo>
                    <a:pt x="4193993" y="2118092"/>
                  </a:lnTo>
                  <a:lnTo>
                    <a:pt x="4193993" y="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416930" y="5818587"/>
              <a:ext cx="2018664" cy="586740"/>
            </a:xfrm>
            <a:custGeom>
              <a:avLst/>
              <a:gdLst/>
              <a:ahLst/>
              <a:cxnLst/>
              <a:rect l="l" t="t" r="r" b="b"/>
              <a:pathLst>
                <a:path w="2018665" h="586739">
                  <a:moveTo>
                    <a:pt x="2018174" y="586739"/>
                  </a:moveTo>
                  <a:lnTo>
                    <a:pt x="0" y="586739"/>
                  </a:lnTo>
                  <a:lnTo>
                    <a:pt x="0" y="0"/>
                  </a:lnTo>
                  <a:lnTo>
                    <a:pt x="2018174" y="0"/>
                  </a:lnTo>
                  <a:lnTo>
                    <a:pt x="2018174" y="586739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896675" y="6111963"/>
              <a:ext cx="4194175" cy="2118360"/>
            </a:xfrm>
            <a:custGeom>
              <a:avLst/>
              <a:gdLst/>
              <a:ahLst/>
              <a:cxnLst/>
              <a:rect l="l" t="t" r="r" b="b"/>
              <a:pathLst>
                <a:path w="4194175" h="2118359">
                  <a:moveTo>
                    <a:pt x="4193997" y="0"/>
                  </a:moveTo>
                  <a:lnTo>
                    <a:pt x="0" y="0"/>
                  </a:lnTo>
                  <a:lnTo>
                    <a:pt x="0" y="293370"/>
                  </a:lnTo>
                  <a:lnTo>
                    <a:pt x="0" y="2118093"/>
                  </a:lnTo>
                  <a:lnTo>
                    <a:pt x="4193997" y="2118093"/>
                  </a:lnTo>
                  <a:lnTo>
                    <a:pt x="4193997" y="293370"/>
                  </a:lnTo>
                  <a:lnTo>
                    <a:pt x="4193997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896680" y="6111957"/>
              <a:ext cx="4194175" cy="2118360"/>
            </a:xfrm>
            <a:custGeom>
              <a:avLst/>
              <a:gdLst/>
              <a:ahLst/>
              <a:cxnLst/>
              <a:rect l="l" t="t" r="r" b="b"/>
              <a:pathLst>
                <a:path w="4194175" h="2118359">
                  <a:moveTo>
                    <a:pt x="0" y="0"/>
                  </a:moveTo>
                  <a:lnTo>
                    <a:pt x="0" y="2118092"/>
                  </a:lnTo>
                  <a:lnTo>
                    <a:pt x="4193993" y="2118092"/>
                  </a:lnTo>
                  <a:lnTo>
                    <a:pt x="4193993" y="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984590" y="5818587"/>
              <a:ext cx="2018664" cy="586740"/>
            </a:xfrm>
            <a:custGeom>
              <a:avLst/>
              <a:gdLst/>
              <a:ahLst/>
              <a:cxnLst/>
              <a:rect l="l" t="t" r="r" b="b"/>
              <a:pathLst>
                <a:path w="2018665" h="586739">
                  <a:moveTo>
                    <a:pt x="2018174" y="586739"/>
                  </a:moveTo>
                  <a:lnTo>
                    <a:pt x="0" y="586739"/>
                  </a:lnTo>
                  <a:lnTo>
                    <a:pt x="0" y="0"/>
                  </a:lnTo>
                  <a:lnTo>
                    <a:pt x="2018174" y="0"/>
                  </a:lnTo>
                  <a:lnTo>
                    <a:pt x="2018174" y="586739"/>
                  </a:lnTo>
                  <a:close/>
                </a:path>
              </a:pathLst>
            </a:custGeom>
            <a:solidFill>
              <a:srgbClr val="276A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54126" y="6111963"/>
              <a:ext cx="4194175" cy="2118360"/>
            </a:xfrm>
            <a:custGeom>
              <a:avLst/>
              <a:gdLst/>
              <a:ahLst/>
              <a:cxnLst/>
              <a:rect l="l" t="t" r="r" b="b"/>
              <a:pathLst>
                <a:path w="4194175" h="2118359">
                  <a:moveTo>
                    <a:pt x="4193997" y="0"/>
                  </a:moveTo>
                  <a:lnTo>
                    <a:pt x="0" y="0"/>
                  </a:lnTo>
                  <a:lnTo>
                    <a:pt x="0" y="293370"/>
                  </a:lnTo>
                  <a:lnTo>
                    <a:pt x="0" y="2118093"/>
                  </a:lnTo>
                  <a:lnTo>
                    <a:pt x="4193997" y="2118093"/>
                  </a:lnTo>
                  <a:lnTo>
                    <a:pt x="4193997" y="293370"/>
                  </a:lnTo>
                  <a:lnTo>
                    <a:pt x="4193997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54134" y="6111957"/>
              <a:ext cx="4194175" cy="2118360"/>
            </a:xfrm>
            <a:custGeom>
              <a:avLst/>
              <a:gdLst/>
              <a:ahLst/>
              <a:cxnLst/>
              <a:rect l="l" t="t" r="r" b="b"/>
              <a:pathLst>
                <a:path w="4194175" h="2118359">
                  <a:moveTo>
                    <a:pt x="0" y="0"/>
                  </a:moveTo>
                  <a:lnTo>
                    <a:pt x="0" y="2118092"/>
                  </a:lnTo>
                  <a:lnTo>
                    <a:pt x="4193993" y="2118092"/>
                  </a:lnTo>
                  <a:lnTo>
                    <a:pt x="4193993" y="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542044" y="5818587"/>
              <a:ext cx="2018664" cy="586740"/>
            </a:xfrm>
            <a:custGeom>
              <a:avLst/>
              <a:gdLst/>
              <a:ahLst/>
              <a:cxnLst/>
              <a:rect l="l" t="t" r="r" b="b"/>
              <a:pathLst>
                <a:path w="2018664" h="586739">
                  <a:moveTo>
                    <a:pt x="2018174" y="586739"/>
                  </a:moveTo>
                  <a:lnTo>
                    <a:pt x="0" y="586739"/>
                  </a:lnTo>
                  <a:lnTo>
                    <a:pt x="0" y="0"/>
                  </a:lnTo>
                  <a:lnTo>
                    <a:pt x="2018174" y="0"/>
                  </a:lnTo>
                  <a:lnTo>
                    <a:pt x="2018174" y="586739"/>
                  </a:lnTo>
                  <a:close/>
                </a:path>
              </a:pathLst>
            </a:custGeom>
            <a:solidFill>
              <a:srgbClr val="FC9E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965248" y="6002439"/>
              <a:ext cx="659130" cy="189865"/>
            </a:xfrm>
            <a:custGeom>
              <a:avLst/>
              <a:gdLst/>
              <a:ahLst/>
              <a:cxnLst/>
              <a:rect l="l" t="t" r="r" b="b"/>
              <a:pathLst>
                <a:path w="659130" h="189864">
                  <a:moveTo>
                    <a:pt x="196037" y="100063"/>
                  </a:moveTo>
                  <a:lnTo>
                    <a:pt x="159397" y="100063"/>
                  </a:lnTo>
                  <a:lnTo>
                    <a:pt x="159397" y="23406"/>
                  </a:lnTo>
                  <a:lnTo>
                    <a:pt x="193852" y="23406"/>
                  </a:lnTo>
                  <a:lnTo>
                    <a:pt x="193852" y="1079"/>
                  </a:lnTo>
                  <a:lnTo>
                    <a:pt x="135140" y="1079"/>
                  </a:lnTo>
                  <a:lnTo>
                    <a:pt x="135140" y="23406"/>
                  </a:lnTo>
                  <a:lnTo>
                    <a:pt x="135140" y="100063"/>
                  </a:lnTo>
                  <a:lnTo>
                    <a:pt x="71577" y="100063"/>
                  </a:lnTo>
                  <a:lnTo>
                    <a:pt x="71577" y="23406"/>
                  </a:lnTo>
                  <a:lnTo>
                    <a:pt x="135140" y="23406"/>
                  </a:lnTo>
                  <a:lnTo>
                    <a:pt x="135140" y="1079"/>
                  </a:lnTo>
                  <a:lnTo>
                    <a:pt x="12852" y="1079"/>
                  </a:lnTo>
                  <a:lnTo>
                    <a:pt x="12852" y="23406"/>
                  </a:lnTo>
                  <a:lnTo>
                    <a:pt x="47307" y="23406"/>
                  </a:lnTo>
                  <a:lnTo>
                    <a:pt x="47307" y="100063"/>
                  </a:lnTo>
                  <a:lnTo>
                    <a:pt x="10668" y="100063"/>
                  </a:lnTo>
                  <a:lnTo>
                    <a:pt x="10668" y="122148"/>
                  </a:lnTo>
                  <a:lnTo>
                    <a:pt x="196037" y="122148"/>
                  </a:lnTo>
                  <a:lnTo>
                    <a:pt x="196037" y="100063"/>
                  </a:lnTo>
                  <a:close/>
                </a:path>
                <a:path w="659130" h="189864">
                  <a:moveTo>
                    <a:pt x="206959" y="166789"/>
                  </a:moveTo>
                  <a:lnTo>
                    <a:pt x="0" y="166789"/>
                  </a:lnTo>
                  <a:lnTo>
                    <a:pt x="0" y="189598"/>
                  </a:lnTo>
                  <a:lnTo>
                    <a:pt x="206959" y="189598"/>
                  </a:lnTo>
                  <a:lnTo>
                    <a:pt x="206959" y="166789"/>
                  </a:lnTo>
                  <a:close/>
                </a:path>
                <a:path w="659130" h="189864">
                  <a:moveTo>
                    <a:pt x="433019" y="167640"/>
                  </a:moveTo>
                  <a:lnTo>
                    <a:pt x="341312" y="167640"/>
                  </a:lnTo>
                  <a:lnTo>
                    <a:pt x="341312" y="128270"/>
                  </a:lnTo>
                  <a:lnTo>
                    <a:pt x="422592" y="128270"/>
                  </a:lnTo>
                  <a:lnTo>
                    <a:pt x="422592" y="106680"/>
                  </a:lnTo>
                  <a:lnTo>
                    <a:pt x="263918" y="106680"/>
                  </a:lnTo>
                  <a:lnTo>
                    <a:pt x="263918" y="74930"/>
                  </a:lnTo>
                  <a:lnTo>
                    <a:pt x="419442" y="74930"/>
                  </a:lnTo>
                  <a:lnTo>
                    <a:pt x="419442" y="53340"/>
                  </a:lnTo>
                  <a:lnTo>
                    <a:pt x="419442" y="21590"/>
                  </a:lnTo>
                  <a:lnTo>
                    <a:pt x="419442" y="0"/>
                  </a:lnTo>
                  <a:lnTo>
                    <a:pt x="239903" y="0"/>
                  </a:lnTo>
                  <a:lnTo>
                    <a:pt x="239903" y="21590"/>
                  </a:lnTo>
                  <a:lnTo>
                    <a:pt x="395655" y="21590"/>
                  </a:lnTo>
                  <a:lnTo>
                    <a:pt x="395655" y="53340"/>
                  </a:lnTo>
                  <a:lnTo>
                    <a:pt x="239903" y="53340"/>
                  </a:lnTo>
                  <a:lnTo>
                    <a:pt x="239903" y="74930"/>
                  </a:lnTo>
                  <a:lnTo>
                    <a:pt x="239903" y="106680"/>
                  </a:lnTo>
                  <a:lnTo>
                    <a:pt x="239903" y="128270"/>
                  </a:lnTo>
                  <a:lnTo>
                    <a:pt x="316814" y="128270"/>
                  </a:lnTo>
                  <a:lnTo>
                    <a:pt x="316814" y="167640"/>
                  </a:lnTo>
                  <a:lnTo>
                    <a:pt x="226072" y="167640"/>
                  </a:lnTo>
                  <a:lnTo>
                    <a:pt x="226072" y="189230"/>
                  </a:lnTo>
                  <a:lnTo>
                    <a:pt x="433019" y="189230"/>
                  </a:lnTo>
                  <a:lnTo>
                    <a:pt x="433019" y="167640"/>
                  </a:lnTo>
                  <a:close/>
                </a:path>
                <a:path w="659130" h="189864">
                  <a:moveTo>
                    <a:pt x="645261" y="0"/>
                  </a:moveTo>
                  <a:lnTo>
                    <a:pt x="464756" y="0"/>
                  </a:lnTo>
                  <a:lnTo>
                    <a:pt x="464756" y="21590"/>
                  </a:lnTo>
                  <a:lnTo>
                    <a:pt x="620039" y="21590"/>
                  </a:lnTo>
                  <a:lnTo>
                    <a:pt x="620039" y="143510"/>
                  </a:lnTo>
                  <a:lnTo>
                    <a:pt x="645261" y="143510"/>
                  </a:lnTo>
                  <a:lnTo>
                    <a:pt x="645261" y="21590"/>
                  </a:lnTo>
                  <a:lnTo>
                    <a:pt x="645261" y="0"/>
                  </a:lnTo>
                  <a:close/>
                </a:path>
                <a:path w="659130" h="189864">
                  <a:moveTo>
                    <a:pt x="659091" y="167030"/>
                  </a:moveTo>
                  <a:lnTo>
                    <a:pt x="452145" y="167030"/>
                  </a:lnTo>
                  <a:lnTo>
                    <a:pt x="452145" y="189598"/>
                  </a:lnTo>
                  <a:lnTo>
                    <a:pt x="659091" y="189598"/>
                  </a:lnTo>
                  <a:lnTo>
                    <a:pt x="659091" y="16703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9776" y="5994777"/>
              <a:ext cx="192883" cy="20719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9002" y="5994777"/>
              <a:ext cx="187060" cy="20719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938645" y="6847085"/>
              <a:ext cx="71120" cy="8890"/>
            </a:xfrm>
            <a:custGeom>
              <a:avLst/>
              <a:gdLst/>
              <a:ahLst/>
              <a:cxnLst/>
              <a:rect l="l" t="t" r="r" b="b"/>
              <a:pathLst>
                <a:path w="71119" h="8890">
                  <a:moveTo>
                    <a:pt x="70530" y="8734"/>
                  </a:moveTo>
                  <a:lnTo>
                    <a:pt x="0" y="8734"/>
                  </a:lnTo>
                  <a:lnTo>
                    <a:pt x="0" y="0"/>
                  </a:lnTo>
                  <a:lnTo>
                    <a:pt x="70530" y="0"/>
                  </a:lnTo>
                  <a:lnTo>
                    <a:pt x="70530" y="873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929" y="6753408"/>
              <a:ext cx="166609" cy="18647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1992" y="6753408"/>
              <a:ext cx="159403" cy="18647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1837" y="6753408"/>
              <a:ext cx="158966" cy="186479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716608" y="6759981"/>
              <a:ext cx="184785" cy="184785"/>
            </a:xfrm>
            <a:custGeom>
              <a:avLst/>
              <a:gdLst/>
              <a:ahLst/>
              <a:cxnLst/>
              <a:rect l="l" t="t" r="r" b="b"/>
              <a:pathLst>
                <a:path w="184785" h="184784">
                  <a:moveTo>
                    <a:pt x="169011" y="0"/>
                  </a:moveTo>
                  <a:lnTo>
                    <a:pt x="13970" y="0"/>
                  </a:lnTo>
                  <a:lnTo>
                    <a:pt x="13970" y="8890"/>
                  </a:lnTo>
                  <a:lnTo>
                    <a:pt x="159626" y="8890"/>
                  </a:lnTo>
                  <a:lnTo>
                    <a:pt x="159626" y="82550"/>
                  </a:lnTo>
                  <a:lnTo>
                    <a:pt x="169011" y="82550"/>
                  </a:lnTo>
                  <a:lnTo>
                    <a:pt x="169011" y="8890"/>
                  </a:lnTo>
                  <a:lnTo>
                    <a:pt x="169011" y="0"/>
                  </a:lnTo>
                  <a:close/>
                </a:path>
                <a:path w="184785" h="184784">
                  <a:moveTo>
                    <a:pt x="184289" y="101523"/>
                  </a:moveTo>
                  <a:lnTo>
                    <a:pt x="0" y="101523"/>
                  </a:lnTo>
                  <a:lnTo>
                    <a:pt x="0" y="110693"/>
                  </a:lnTo>
                  <a:lnTo>
                    <a:pt x="86474" y="110693"/>
                  </a:lnTo>
                  <a:lnTo>
                    <a:pt x="86474" y="184277"/>
                  </a:lnTo>
                  <a:lnTo>
                    <a:pt x="95643" y="184277"/>
                  </a:lnTo>
                  <a:lnTo>
                    <a:pt x="95643" y="110693"/>
                  </a:lnTo>
                  <a:lnTo>
                    <a:pt x="184289" y="110693"/>
                  </a:lnTo>
                  <a:lnTo>
                    <a:pt x="184289" y="10152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24492" y="6762579"/>
              <a:ext cx="184296" cy="16639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2132368" y="6757441"/>
              <a:ext cx="184785" cy="177800"/>
            </a:xfrm>
            <a:custGeom>
              <a:avLst/>
              <a:gdLst/>
              <a:ahLst/>
              <a:cxnLst/>
              <a:rect l="l" t="t" r="r" b="b"/>
              <a:pathLst>
                <a:path w="184785" h="177800">
                  <a:moveTo>
                    <a:pt x="172720" y="58420"/>
                  </a:moveTo>
                  <a:lnTo>
                    <a:pt x="24460" y="58420"/>
                  </a:lnTo>
                  <a:lnTo>
                    <a:pt x="24460" y="36830"/>
                  </a:lnTo>
                  <a:lnTo>
                    <a:pt x="169659" y="36830"/>
                  </a:lnTo>
                  <a:lnTo>
                    <a:pt x="169659" y="29210"/>
                  </a:lnTo>
                  <a:lnTo>
                    <a:pt x="169659" y="7620"/>
                  </a:lnTo>
                  <a:lnTo>
                    <a:pt x="169659" y="0"/>
                  </a:lnTo>
                  <a:lnTo>
                    <a:pt x="15506" y="0"/>
                  </a:lnTo>
                  <a:lnTo>
                    <a:pt x="15506" y="7620"/>
                  </a:lnTo>
                  <a:lnTo>
                    <a:pt x="160705" y="7620"/>
                  </a:lnTo>
                  <a:lnTo>
                    <a:pt x="160705" y="29210"/>
                  </a:lnTo>
                  <a:lnTo>
                    <a:pt x="15506" y="29210"/>
                  </a:lnTo>
                  <a:lnTo>
                    <a:pt x="15506" y="36830"/>
                  </a:lnTo>
                  <a:lnTo>
                    <a:pt x="15506" y="58420"/>
                  </a:lnTo>
                  <a:lnTo>
                    <a:pt x="15506" y="66040"/>
                  </a:lnTo>
                  <a:lnTo>
                    <a:pt x="172720" y="66040"/>
                  </a:lnTo>
                  <a:lnTo>
                    <a:pt x="172720" y="58420"/>
                  </a:lnTo>
                  <a:close/>
                </a:path>
                <a:path w="184785" h="177800">
                  <a:moveTo>
                    <a:pt x="174244" y="170180"/>
                  </a:moveTo>
                  <a:lnTo>
                    <a:pt x="23368" y="170180"/>
                  </a:lnTo>
                  <a:lnTo>
                    <a:pt x="23368" y="149860"/>
                  </a:lnTo>
                  <a:lnTo>
                    <a:pt x="170103" y="149860"/>
                  </a:lnTo>
                  <a:lnTo>
                    <a:pt x="170103" y="142240"/>
                  </a:lnTo>
                  <a:lnTo>
                    <a:pt x="170103" y="121920"/>
                  </a:lnTo>
                  <a:lnTo>
                    <a:pt x="170103" y="114300"/>
                  </a:lnTo>
                  <a:lnTo>
                    <a:pt x="13970" y="114300"/>
                  </a:lnTo>
                  <a:lnTo>
                    <a:pt x="13970" y="121920"/>
                  </a:lnTo>
                  <a:lnTo>
                    <a:pt x="161150" y="121920"/>
                  </a:lnTo>
                  <a:lnTo>
                    <a:pt x="161150" y="142240"/>
                  </a:lnTo>
                  <a:lnTo>
                    <a:pt x="14414" y="142240"/>
                  </a:lnTo>
                  <a:lnTo>
                    <a:pt x="14414" y="149860"/>
                  </a:lnTo>
                  <a:lnTo>
                    <a:pt x="14414" y="170180"/>
                  </a:lnTo>
                  <a:lnTo>
                    <a:pt x="14414" y="177800"/>
                  </a:lnTo>
                  <a:lnTo>
                    <a:pt x="174244" y="177800"/>
                  </a:lnTo>
                  <a:lnTo>
                    <a:pt x="174244" y="170180"/>
                  </a:lnTo>
                  <a:close/>
                </a:path>
                <a:path w="184785" h="177800">
                  <a:moveTo>
                    <a:pt x="184289" y="85940"/>
                  </a:moveTo>
                  <a:lnTo>
                    <a:pt x="0" y="85940"/>
                  </a:lnTo>
                  <a:lnTo>
                    <a:pt x="0" y="94234"/>
                  </a:lnTo>
                  <a:lnTo>
                    <a:pt x="184289" y="94234"/>
                  </a:lnTo>
                  <a:lnTo>
                    <a:pt x="184289" y="8594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9238" y="6753408"/>
              <a:ext cx="159403" cy="18647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3361" y="6753190"/>
              <a:ext cx="178182" cy="186698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938645" y="7152761"/>
              <a:ext cx="71120" cy="8890"/>
            </a:xfrm>
            <a:custGeom>
              <a:avLst/>
              <a:gdLst/>
              <a:ahLst/>
              <a:cxnLst/>
              <a:rect l="l" t="t" r="r" b="b"/>
              <a:pathLst>
                <a:path w="71119" h="8890">
                  <a:moveTo>
                    <a:pt x="70530" y="8734"/>
                  </a:moveTo>
                  <a:lnTo>
                    <a:pt x="0" y="8734"/>
                  </a:lnTo>
                  <a:lnTo>
                    <a:pt x="0" y="0"/>
                  </a:lnTo>
                  <a:lnTo>
                    <a:pt x="70530" y="0"/>
                  </a:lnTo>
                  <a:lnTo>
                    <a:pt x="70530" y="873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6470" y="7059084"/>
              <a:ext cx="191065" cy="18647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7625" y="7059084"/>
              <a:ext cx="170102" cy="18211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9827" y="7059084"/>
              <a:ext cx="169884" cy="18647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21417" y="7059084"/>
              <a:ext cx="164425" cy="18211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24492" y="7051660"/>
              <a:ext cx="184296" cy="18975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41761" y="7059084"/>
              <a:ext cx="161586" cy="184733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09893" y="7059084"/>
              <a:ext cx="166390" cy="184951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69995" y="7058866"/>
              <a:ext cx="167045" cy="18669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6172" y="7059084"/>
              <a:ext cx="157001" cy="186479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938644" y="7373391"/>
              <a:ext cx="695960" cy="167005"/>
            </a:xfrm>
            <a:custGeom>
              <a:avLst/>
              <a:gdLst/>
              <a:ahLst/>
              <a:cxnLst/>
              <a:rect l="l" t="t" r="r" b="b"/>
              <a:pathLst>
                <a:path w="695960" h="167004">
                  <a:moveTo>
                    <a:pt x="70523" y="85064"/>
                  </a:moveTo>
                  <a:lnTo>
                    <a:pt x="0" y="85064"/>
                  </a:lnTo>
                  <a:lnTo>
                    <a:pt x="0" y="93802"/>
                  </a:lnTo>
                  <a:lnTo>
                    <a:pt x="70523" y="93802"/>
                  </a:lnTo>
                  <a:lnTo>
                    <a:pt x="70523" y="85064"/>
                  </a:lnTo>
                  <a:close/>
                </a:path>
                <a:path w="695960" h="167004">
                  <a:moveTo>
                    <a:pt x="269011" y="96634"/>
                  </a:moveTo>
                  <a:lnTo>
                    <a:pt x="232117" y="96634"/>
                  </a:lnTo>
                  <a:lnTo>
                    <a:pt x="232117" y="10820"/>
                  </a:lnTo>
                  <a:lnTo>
                    <a:pt x="267055" y="10820"/>
                  </a:lnTo>
                  <a:lnTo>
                    <a:pt x="267055" y="2298"/>
                  </a:lnTo>
                  <a:lnTo>
                    <a:pt x="222935" y="2298"/>
                  </a:lnTo>
                  <a:lnTo>
                    <a:pt x="222935" y="10820"/>
                  </a:lnTo>
                  <a:lnTo>
                    <a:pt x="222935" y="96634"/>
                  </a:lnTo>
                  <a:lnTo>
                    <a:pt x="152196" y="96634"/>
                  </a:lnTo>
                  <a:lnTo>
                    <a:pt x="152196" y="10820"/>
                  </a:lnTo>
                  <a:lnTo>
                    <a:pt x="222935" y="10820"/>
                  </a:lnTo>
                  <a:lnTo>
                    <a:pt x="222935" y="2298"/>
                  </a:lnTo>
                  <a:lnTo>
                    <a:pt x="108077" y="2298"/>
                  </a:lnTo>
                  <a:lnTo>
                    <a:pt x="108077" y="10820"/>
                  </a:lnTo>
                  <a:lnTo>
                    <a:pt x="143014" y="10820"/>
                  </a:lnTo>
                  <a:lnTo>
                    <a:pt x="143014" y="96634"/>
                  </a:lnTo>
                  <a:lnTo>
                    <a:pt x="106121" y="96634"/>
                  </a:lnTo>
                  <a:lnTo>
                    <a:pt x="106121" y="105156"/>
                  </a:lnTo>
                  <a:lnTo>
                    <a:pt x="269011" y="105156"/>
                  </a:lnTo>
                  <a:lnTo>
                    <a:pt x="269011" y="96634"/>
                  </a:lnTo>
                  <a:close/>
                </a:path>
                <a:path w="695960" h="167004">
                  <a:moveTo>
                    <a:pt x="279717" y="158000"/>
                  </a:moveTo>
                  <a:lnTo>
                    <a:pt x="95415" y="158000"/>
                  </a:lnTo>
                  <a:lnTo>
                    <a:pt x="95415" y="166941"/>
                  </a:lnTo>
                  <a:lnTo>
                    <a:pt x="279717" y="166941"/>
                  </a:lnTo>
                  <a:lnTo>
                    <a:pt x="279717" y="158000"/>
                  </a:lnTo>
                  <a:close/>
                </a:path>
                <a:path w="695960" h="167004">
                  <a:moveTo>
                    <a:pt x="487591" y="158750"/>
                  </a:moveTo>
                  <a:lnTo>
                    <a:pt x="399376" y="158750"/>
                  </a:lnTo>
                  <a:lnTo>
                    <a:pt x="399376" y="111760"/>
                  </a:lnTo>
                  <a:lnTo>
                    <a:pt x="477329" y="111760"/>
                  </a:lnTo>
                  <a:lnTo>
                    <a:pt x="477329" y="102870"/>
                  </a:lnTo>
                  <a:lnTo>
                    <a:pt x="326885" y="102870"/>
                  </a:lnTo>
                  <a:lnTo>
                    <a:pt x="326885" y="59690"/>
                  </a:lnTo>
                  <a:lnTo>
                    <a:pt x="474052" y="59690"/>
                  </a:lnTo>
                  <a:lnTo>
                    <a:pt x="474052" y="52070"/>
                  </a:lnTo>
                  <a:lnTo>
                    <a:pt x="474052" y="8890"/>
                  </a:lnTo>
                  <a:lnTo>
                    <a:pt x="474052" y="0"/>
                  </a:lnTo>
                  <a:lnTo>
                    <a:pt x="317703" y="0"/>
                  </a:lnTo>
                  <a:lnTo>
                    <a:pt x="317703" y="8890"/>
                  </a:lnTo>
                  <a:lnTo>
                    <a:pt x="464883" y="8890"/>
                  </a:lnTo>
                  <a:lnTo>
                    <a:pt x="464883" y="52070"/>
                  </a:lnTo>
                  <a:lnTo>
                    <a:pt x="317703" y="52070"/>
                  </a:lnTo>
                  <a:lnTo>
                    <a:pt x="317703" y="59690"/>
                  </a:lnTo>
                  <a:lnTo>
                    <a:pt x="317703" y="102870"/>
                  </a:lnTo>
                  <a:lnTo>
                    <a:pt x="317703" y="111760"/>
                  </a:lnTo>
                  <a:lnTo>
                    <a:pt x="390207" y="111760"/>
                  </a:lnTo>
                  <a:lnTo>
                    <a:pt x="390207" y="158750"/>
                  </a:lnTo>
                  <a:lnTo>
                    <a:pt x="303301" y="158750"/>
                  </a:lnTo>
                  <a:lnTo>
                    <a:pt x="303301" y="166370"/>
                  </a:lnTo>
                  <a:lnTo>
                    <a:pt x="487591" y="166370"/>
                  </a:lnTo>
                  <a:lnTo>
                    <a:pt x="487591" y="158750"/>
                  </a:lnTo>
                  <a:close/>
                </a:path>
                <a:path w="695960" h="167004">
                  <a:moveTo>
                    <a:pt x="681278" y="0"/>
                  </a:moveTo>
                  <a:lnTo>
                    <a:pt x="524065" y="0"/>
                  </a:lnTo>
                  <a:lnTo>
                    <a:pt x="524065" y="8890"/>
                  </a:lnTo>
                  <a:lnTo>
                    <a:pt x="672109" y="8890"/>
                  </a:lnTo>
                  <a:lnTo>
                    <a:pt x="672109" y="129540"/>
                  </a:lnTo>
                  <a:lnTo>
                    <a:pt x="681278" y="129540"/>
                  </a:lnTo>
                  <a:lnTo>
                    <a:pt x="681278" y="8890"/>
                  </a:lnTo>
                  <a:lnTo>
                    <a:pt x="681278" y="0"/>
                  </a:lnTo>
                  <a:close/>
                </a:path>
                <a:path w="695960" h="167004">
                  <a:moveTo>
                    <a:pt x="695477" y="158432"/>
                  </a:moveTo>
                  <a:lnTo>
                    <a:pt x="511175" y="158432"/>
                  </a:lnTo>
                  <a:lnTo>
                    <a:pt x="511175" y="166941"/>
                  </a:lnTo>
                  <a:lnTo>
                    <a:pt x="695477" y="166941"/>
                  </a:lnTo>
                  <a:lnTo>
                    <a:pt x="695477" y="15843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76285" y="7364770"/>
              <a:ext cx="162023" cy="184733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5349" y="7364770"/>
              <a:ext cx="166827" cy="18647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78050" y="7364770"/>
              <a:ext cx="169884" cy="18647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42636" y="7364770"/>
              <a:ext cx="173378" cy="182112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48113" y="7370666"/>
              <a:ext cx="184296" cy="16966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56429" y="7361494"/>
              <a:ext cx="193030" cy="185388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33077" y="7364770"/>
              <a:ext cx="158966" cy="18647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30694" y="7361058"/>
              <a:ext cx="184296" cy="186043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497483" y="7361058"/>
              <a:ext cx="184296" cy="186043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3705352" y="7008100"/>
              <a:ext cx="1867535" cy="542290"/>
            </a:xfrm>
            <a:custGeom>
              <a:avLst/>
              <a:gdLst/>
              <a:ahLst/>
              <a:cxnLst/>
              <a:rect l="l" t="t" r="r" b="b"/>
              <a:pathLst>
                <a:path w="1867535" h="542290">
                  <a:moveTo>
                    <a:pt x="169672" y="488480"/>
                  </a:moveTo>
                  <a:lnTo>
                    <a:pt x="12674" y="488480"/>
                  </a:lnTo>
                  <a:lnTo>
                    <a:pt x="12674" y="496100"/>
                  </a:lnTo>
                  <a:lnTo>
                    <a:pt x="160502" y="496100"/>
                  </a:lnTo>
                  <a:lnTo>
                    <a:pt x="160502" y="541820"/>
                  </a:lnTo>
                  <a:lnTo>
                    <a:pt x="169672" y="541820"/>
                  </a:lnTo>
                  <a:lnTo>
                    <a:pt x="169672" y="496100"/>
                  </a:lnTo>
                  <a:lnTo>
                    <a:pt x="169672" y="488480"/>
                  </a:lnTo>
                  <a:close/>
                </a:path>
                <a:path w="1867535" h="542290">
                  <a:moveTo>
                    <a:pt x="171856" y="417360"/>
                  </a:moveTo>
                  <a:lnTo>
                    <a:pt x="24460" y="417360"/>
                  </a:lnTo>
                  <a:lnTo>
                    <a:pt x="24460" y="369100"/>
                  </a:lnTo>
                  <a:lnTo>
                    <a:pt x="169672" y="369100"/>
                  </a:lnTo>
                  <a:lnTo>
                    <a:pt x="169672" y="360210"/>
                  </a:lnTo>
                  <a:lnTo>
                    <a:pt x="15290" y="360210"/>
                  </a:lnTo>
                  <a:lnTo>
                    <a:pt x="15290" y="369100"/>
                  </a:lnTo>
                  <a:lnTo>
                    <a:pt x="15290" y="417360"/>
                  </a:lnTo>
                  <a:lnTo>
                    <a:pt x="15290" y="426250"/>
                  </a:lnTo>
                  <a:lnTo>
                    <a:pt x="171856" y="426250"/>
                  </a:lnTo>
                  <a:lnTo>
                    <a:pt x="171856" y="417360"/>
                  </a:lnTo>
                  <a:close/>
                </a:path>
                <a:path w="1867535" h="542290">
                  <a:moveTo>
                    <a:pt x="184302" y="452755"/>
                  </a:moveTo>
                  <a:lnTo>
                    <a:pt x="0" y="452755"/>
                  </a:lnTo>
                  <a:lnTo>
                    <a:pt x="0" y="461264"/>
                  </a:lnTo>
                  <a:lnTo>
                    <a:pt x="184302" y="461264"/>
                  </a:lnTo>
                  <a:lnTo>
                    <a:pt x="184302" y="452755"/>
                  </a:lnTo>
                  <a:close/>
                </a:path>
                <a:path w="1867535" h="542290">
                  <a:moveTo>
                    <a:pt x="1867141" y="0"/>
                  </a:moveTo>
                  <a:lnTo>
                    <a:pt x="1796618" y="0"/>
                  </a:lnTo>
                  <a:lnTo>
                    <a:pt x="1796618" y="8737"/>
                  </a:lnTo>
                  <a:lnTo>
                    <a:pt x="1867141" y="8737"/>
                  </a:lnTo>
                  <a:lnTo>
                    <a:pt x="186714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06566" y="6914415"/>
              <a:ext cx="161805" cy="186479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16629" y="6914415"/>
              <a:ext cx="159621" cy="18647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79917" y="6915508"/>
              <a:ext cx="184296" cy="184296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82300" y="6914415"/>
              <a:ext cx="158966" cy="186479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97840" y="6914415"/>
              <a:ext cx="159403" cy="186479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6754597" y="6916305"/>
              <a:ext cx="184785" cy="182880"/>
            </a:xfrm>
            <a:custGeom>
              <a:avLst/>
              <a:gdLst/>
              <a:ahLst/>
              <a:cxnLst/>
              <a:rect l="l" t="t" r="r" b="b"/>
              <a:pathLst>
                <a:path w="184784" h="182879">
                  <a:moveTo>
                    <a:pt x="169240" y="304"/>
                  </a:moveTo>
                  <a:lnTo>
                    <a:pt x="160058" y="304"/>
                  </a:lnTo>
                  <a:lnTo>
                    <a:pt x="160058" y="27940"/>
                  </a:lnTo>
                  <a:lnTo>
                    <a:pt x="160058" y="36830"/>
                  </a:lnTo>
                  <a:lnTo>
                    <a:pt x="160058" y="64770"/>
                  </a:lnTo>
                  <a:lnTo>
                    <a:pt x="24460" y="64770"/>
                  </a:lnTo>
                  <a:lnTo>
                    <a:pt x="24460" y="36830"/>
                  </a:lnTo>
                  <a:lnTo>
                    <a:pt x="160058" y="36830"/>
                  </a:lnTo>
                  <a:lnTo>
                    <a:pt x="160058" y="27940"/>
                  </a:lnTo>
                  <a:lnTo>
                    <a:pt x="24460" y="27940"/>
                  </a:lnTo>
                  <a:lnTo>
                    <a:pt x="24460" y="0"/>
                  </a:lnTo>
                  <a:lnTo>
                    <a:pt x="15290" y="0"/>
                  </a:lnTo>
                  <a:lnTo>
                    <a:pt x="15290" y="27940"/>
                  </a:lnTo>
                  <a:lnTo>
                    <a:pt x="15290" y="36830"/>
                  </a:lnTo>
                  <a:lnTo>
                    <a:pt x="15290" y="64770"/>
                  </a:lnTo>
                  <a:lnTo>
                    <a:pt x="15290" y="73660"/>
                  </a:lnTo>
                  <a:lnTo>
                    <a:pt x="169240" y="73660"/>
                  </a:lnTo>
                  <a:lnTo>
                    <a:pt x="169240" y="27940"/>
                  </a:lnTo>
                  <a:lnTo>
                    <a:pt x="169240" y="304"/>
                  </a:lnTo>
                  <a:close/>
                </a:path>
                <a:path w="184784" h="182879">
                  <a:moveTo>
                    <a:pt x="169672" y="133350"/>
                  </a:moveTo>
                  <a:lnTo>
                    <a:pt x="12674" y="133350"/>
                  </a:lnTo>
                  <a:lnTo>
                    <a:pt x="12674" y="142240"/>
                  </a:lnTo>
                  <a:lnTo>
                    <a:pt x="160502" y="142240"/>
                  </a:lnTo>
                  <a:lnTo>
                    <a:pt x="160502" y="182880"/>
                  </a:lnTo>
                  <a:lnTo>
                    <a:pt x="169672" y="182880"/>
                  </a:lnTo>
                  <a:lnTo>
                    <a:pt x="169672" y="142240"/>
                  </a:lnTo>
                  <a:lnTo>
                    <a:pt x="169672" y="133350"/>
                  </a:lnTo>
                  <a:close/>
                </a:path>
                <a:path w="184784" h="182879">
                  <a:moveTo>
                    <a:pt x="184302" y="100304"/>
                  </a:moveTo>
                  <a:lnTo>
                    <a:pt x="96735" y="100304"/>
                  </a:lnTo>
                  <a:lnTo>
                    <a:pt x="96735" y="73888"/>
                  </a:lnTo>
                  <a:lnTo>
                    <a:pt x="87566" y="73888"/>
                  </a:lnTo>
                  <a:lnTo>
                    <a:pt x="87566" y="100304"/>
                  </a:lnTo>
                  <a:lnTo>
                    <a:pt x="0" y="100304"/>
                  </a:lnTo>
                  <a:lnTo>
                    <a:pt x="0" y="108826"/>
                  </a:lnTo>
                  <a:lnTo>
                    <a:pt x="184302" y="108826"/>
                  </a:lnTo>
                  <a:lnTo>
                    <a:pt x="184302" y="10030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65545" y="6913979"/>
              <a:ext cx="398289" cy="18691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383923" y="6914415"/>
              <a:ext cx="168792" cy="186479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60404" y="6914415"/>
              <a:ext cx="170102" cy="182112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48376" y="6914415"/>
              <a:ext cx="172941" cy="182112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19769" y="6914415"/>
              <a:ext cx="176653" cy="182112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12143" y="7228171"/>
              <a:ext cx="316841" cy="172504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58463" y="7228171"/>
              <a:ext cx="166172" cy="172504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161320" y="7220092"/>
              <a:ext cx="164425" cy="186479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364396" y="7222057"/>
              <a:ext cx="184296" cy="173596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580136" y="7220092"/>
              <a:ext cx="166609" cy="18211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840690" y="7220092"/>
              <a:ext cx="175998" cy="18211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52719" y="7220092"/>
              <a:ext cx="168792" cy="186479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7259497" y="7219657"/>
              <a:ext cx="387985" cy="187325"/>
            </a:xfrm>
            <a:custGeom>
              <a:avLst/>
              <a:gdLst/>
              <a:ahLst/>
              <a:cxnLst/>
              <a:rect l="l" t="t" r="r" b="b"/>
              <a:pathLst>
                <a:path w="387984" h="187325">
                  <a:moveTo>
                    <a:pt x="110274" y="119888"/>
                  </a:moveTo>
                  <a:lnTo>
                    <a:pt x="106324" y="96558"/>
                  </a:lnTo>
                  <a:lnTo>
                    <a:pt x="100888" y="87617"/>
                  </a:lnTo>
                  <a:lnTo>
                    <a:pt x="100888" y="119888"/>
                  </a:lnTo>
                  <a:lnTo>
                    <a:pt x="97612" y="139661"/>
                  </a:lnTo>
                  <a:lnTo>
                    <a:pt x="88760" y="154660"/>
                  </a:lnTo>
                  <a:lnTo>
                    <a:pt x="75831" y="164160"/>
                  </a:lnTo>
                  <a:lnTo>
                    <a:pt x="60274" y="167487"/>
                  </a:lnTo>
                  <a:lnTo>
                    <a:pt x="44716" y="164160"/>
                  </a:lnTo>
                  <a:lnTo>
                    <a:pt x="31775" y="154660"/>
                  </a:lnTo>
                  <a:lnTo>
                    <a:pt x="22936" y="139661"/>
                  </a:lnTo>
                  <a:lnTo>
                    <a:pt x="19659" y="119888"/>
                  </a:lnTo>
                  <a:lnTo>
                    <a:pt x="22936" y="100101"/>
                  </a:lnTo>
                  <a:lnTo>
                    <a:pt x="31775" y="85115"/>
                  </a:lnTo>
                  <a:lnTo>
                    <a:pt x="44716" y="75603"/>
                  </a:lnTo>
                  <a:lnTo>
                    <a:pt x="60274" y="72275"/>
                  </a:lnTo>
                  <a:lnTo>
                    <a:pt x="75831" y="75603"/>
                  </a:lnTo>
                  <a:lnTo>
                    <a:pt x="88760" y="85115"/>
                  </a:lnTo>
                  <a:lnTo>
                    <a:pt x="97612" y="100101"/>
                  </a:lnTo>
                  <a:lnTo>
                    <a:pt x="100888" y="119888"/>
                  </a:lnTo>
                  <a:lnTo>
                    <a:pt x="100888" y="87617"/>
                  </a:lnTo>
                  <a:lnTo>
                    <a:pt x="95592" y="78892"/>
                  </a:lnTo>
                  <a:lnTo>
                    <a:pt x="86220" y="72275"/>
                  </a:lnTo>
                  <a:lnTo>
                    <a:pt x="79692" y="67678"/>
                  </a:lnTo>
                  <a:lnTo>
                    <a:pt x="60274" y="63766"/>
                  </a:lnTo>
                  <a:lnTo>
                    <a:pt x="40843" y="67678"/>
                  </a:lnTo>
                  <a:lnTo>
                    <a:pt x="24955" y="78892"/>
                  </a:lnTo>
                  <a:lnTo>
                    <a:pt x="14211" y="96558"/>
                  </a:lnTo>
                  <a:lnTo>
                    <a:pt x="10261" y="119888"/>
                  </a:lnTo>
                  <a:lnTo>
                    <a:pt x="14211" y="143205"/>
                  </a:lnTo>
                  <a:lnTo>
                    <a:pt x="24955" y="160883"/>
                  </a:lnTo>
                  <a:lnTo>
                    <a:pt x="40843" y="172085"/>
                  </a:lnTo>
                  <a:lnTo>
                    <a:pt x="60274" y="175996"/>
                  </a:lnTo>
                  <a:lnTo>
                    <a:pt x="79692" y="172085"/>
                  </a:lnTo>
                  <a:lnTo>
                    <a:pt x="86220" y="167487"/>
                  </a:lnTo>
                  <a:lnTo>
                    <a:pt x="95592" y="160883"/>
                  </a:lnTo>
                  <a:lnTo>
                    <a:pt x="106324" y="143205"/>
                  </a:lnTo>
                  <a:lnTo>
                    <a:pt x="110274" y="119888"/>
                  </a:lnTo>
                  <a:close/>
                </a:path>
                <a:path w="387984" h="187325">
                  <a:moveTo>
                    <a:pt x="120751" y="34721"/>
                  </a:moveTo>
                  <a:lnTo>
                    <a:pt x="64858" y="34721"/>
                  </a:lnTo>
                  <a:lnTo>
                    <a:pt x="64858" y="0"/>
                  </a:lnTo>
                  <a:lnTo>
                    <a:pt x="55689" y="0"/>
                  </a:lnTo>
                  <a:lnTo>
                    <a:pt x="55689" y="34721"/>
                  </a:lnTo>
                  <a:lnTo>
                    <a:pt x="0" y="34721"/>
                  </a:lnTo>
                  <a:lnTo>
                    <a:pt x="0" y="43243"/>
                  </a:lnTo>
                  <a:lnTo>
                    <a:pt x="120751" y="43243"/>
                  </a:lnTo>
                  <a:lnTo>
                    <a:pt x="120751" y="34721"/>
                  </a:lnTo>
                  <a:close/>
                </a:path>
                <a:path w="387984" h="187325">
                  <a:moveTo>
                    <a:pt x="188887" y="82105"/>
                  </a:moveTo>
                  <a:lnTo>
                    <a:pt x="159410" y="82105"/>
                  </a:lnTo>
                  <a:lnTo>
                    <a:pt x="159410" y="444"/>
                  </a:lnTo>
                  <a:lnTo>
                    <a:pt x="150228" y="444"/>
                  </a:lnTo>
                  <a:lnTo>
                    <a:pt x="150228" y="186918"/>
                  </a:lnTo>
                  <a:lnTo>
                    <a:pt x="159410" y="186918"/>
                  </a:lnTo>
                  <a:lnTo>
                    <a:pt x="159410" y="90627"/>
                  </a:lnTo>
                  <a:lnTo>
                    <a:pt x="188887" y="90627"/>
                  </a:lnTo>
                  <a:lnTo>
                    <a:pt x="188887" y="82105"/>
                  </a:lnTo>
                  <a:close/>
                </a:path>
                <a:path w="387984" h="187325">
                  <a:moveTo>
                    <a:pt x="374713" y="62407"/>
                  </a:moveTo>
                  <a:lnTo>
                    <a:pt x="227749" y="62407"/>
                  </a:lnTo>
                  <a:lnTo>
                    <a:pt x="227749" y="1447"/>
                  </a:lnTo>
                  <a:lnTo>
                    <a:pt x="218579" y="1447"/>
                  </a:lnTo>
                  <a:lnTo>
                    <a:pt x="218579" y="62407"/>
                  </a:lnTo>
                  <a:lnTo>
                    <a:pt x="218579" y="70027"/>
                  </a:lnTo>
                  <a:lnTo>
                    <a:pt x="374713" y="70027"/>
                  </a:lnTo>
                  <a:lnTo>
                    <a:pt x="374713" y="62407"/>
                  </a:lnTo>
                  <a:close/>
                </a:path>
                <a:path w="387984" h="187325">
                  <a:moveTo>
                    <a:pt x="377329" y="174167"/>
                  </a:moveTo>
                  <a:lnTo>
                    <a:pt x="227317" y="174167"/>
                  </a:lnTo>
                  <a:lnTo>
                    <a:pt x="227317" y="128447"/>
                  </a:lnTo>
                  <a:lnTo>
                    <a:pt x="218147" y="128447"/>
                  </a:lnTo>
                  <a:lnTo>
                    <a:pt x="218147" y="174167"/>
                  </a:lnTo>
                  <a:lnTo>
                    <a:pt x="218147" y="183057"/>
                  </a:lnTo>
                  <a:lnTo>
                    <a:pt x="377329" y="183057"/>
                  </a:lnTo>
                  <a:lnTo>
                    <a:pt x="377329" y="174167"/>
                  </a:lnTo>
                  <a:close/>
                </a:path>
                <a:path w="387984" h="187325">
                  <a:moveTo>
                    <a:pt x="387591" y="98488"/>
                  </a:moveTo>
                  <a:lnTo>
                    <a:pt x="203301" y="98488"/>
                  </a:lnTo>
                  <a:lnTo>
                    <a:pt x="203301" y="106997"/>
                  </a:lnTo>
                  <a:lnTo>
                    <a:pt x="387591" y="106997"/>
                  </a:lnTo>
                  <a:lnTo>
                    <a:pt x="387591" y="9848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729539" y="7220092"/>
              <a:ext cx="380384" cy="186479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149883" y="7220092"/>
              <a:ext cx="169884" cy="186479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356234" y="7220092"/>
              <a:ext cx="167919" cy="186479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5618467" y="7529715"/>
              <a:ext cx="184785" cy="177800"/>
            </a:xfrm>
            <a:custGeom>
              <a:avLst/>
              <a:gdLst/>
              <a:ahLst/>
              <a:cxnLst/>
              <a:rect l="l" t="t" r="r" b="b"/>
              <a:pathLst>
                <a:path w="184785" h="177800">
                  <a:moveTo>
                    <a:pt x="169227" y="0"/>
                  </a:moveTo>
                  <a:lnTo>
                    <a:pt x="160058" y="0"/>
                  </a:lnTo>
                  <a:lnTo>
                    <a:pt x="160058" y="8890"/>
                  </a:lnTo>
                  <a:lnTo>
                    <a:pt x="160058" y="62230"/>
                  </a:lnTo>
                  <a:lnTo>
                    <a:pt x="24460" y="62230"/>
                  </a:lnTo>
                  <a:lnTo>
                    <a:pt x="24460" y="8890"/>
                  </a:lnTo>
                  <a:lnTo>
                    <a:pt x="160058" y="8890"/>
                  </a:lnTo>
                  <a:lnTo>
                    <a:pt x="160058" y="0"/>
                  </a:lnTo>
                  <a:lnTo>
                    <a:pt x="15290" y="0"/>
                  </a:lnTo>
                  <a:lnTo>
                    <a:pt x="15290" y="8890"/>
                  </a:lnTo>
                  <a:lnTo>
                    <a:pt x="15290" y="62230"/>
                  </a:lnTo>
                  <a:lnTo>
                    <a:pt x="15290" y="71120"/>
                  </a:lnTo>
                  <a:lnTo>
                    <a:pt x="169227" y="71120"/>
                  </a:lnTo>
                  <a:lnTo>
                    <a:pt x="169227" y="62445"/>
                  </a:lnTo>
                  <a:lnTo>
                    <a:pt x="169227" y="62230"/>
                  </a:lnTo>
                  <a:lnTo>
                    <a:pt x="169227" y="8890"/>
                  </a:lnTo>
                  <a:lnTo>
                    <a:pt x="169227" y="8737"/>
                  </a:lnTo>
                  <a:lnTo>
                    <a:pt x="169227" y="0"/>
                  </a:lnTo>
                  <a:close/>
                </a:path>
                <a:path w="184785" h="177800">
                  <a:moveTo>
                    <a:pt x="174472" y="170180"/>
                  </a:moveTo>
                  <a:lnTo>
                    <a:pt x="24244" y="170180"/>
                  </a:lnTo>
                  <a:lnTo>
                    <a:pt x="24244" y="125730"/>
                  </a:lnTo>
                  <a:lnTo>
                    <a:pt x="15074" y="125730"/>
                  </a:lnTo>
                  <a:lnTo>
                    <a:pt x="15074" y="170180"/>
                  </a:lnTo>
                  <a:lnTo>
                    <a:pt x="15074" y="177800"/>
                  </a:lnTo>
                  <a:lnTo>
                    <a:pt x="174472" y="177800"/>
                  </a:lnTo>
                  <a:lnTo>
                    <a:pt x="174472" y="170180"/>
                  </a:lnTo>
                  <a:close/>
                </a:path>
                <a:path w="184785" h="177800">
                  <a:moveTo>
                    <a:pt x="184302" y="96291"/>
                  </a:moveTo>
                  <a:lnTo>
                    <a:pt x="0" y="96291"/>
                  </a:lnTo>
                  <a:lnTo>
                    <a:pt x="0" y="104813"/>
                  </a:lnTo>
                  <a:lnTo>
                    <a:pt x="87566" y="104813"/>
                  </a:lnTo>
                  <a:lnTo>
                    <a:pt x="87566" y="142582"/>
                  </a:lnTo>
                  <a:lnTo>
                    <a:pt x="96735" y="142582"/>
                  </a:lnTo>
                  <a:lnTo>
                    <a:pt x="96735" y="104813"/>
                  </a:lnTo>
                  <a:lnTo>
                    <a:pt x="184302" y="104813"/>
                  </a:lnTo>
                  <a:lnTo>
                    <a:pt x="184302" y="962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29412" y="7525778"/>
              <a:ext cx="171413" cy="186479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6101981" y="7525905"/>
              <a:ext cx="184785" cy="181610"/>
            </a:xfrm>
            <a:custGeom>
              <a:avLst/>
              <a:gdLst/>
              <a:ahLst/>
              <a:cxnLst/>
              <a:rect l="l" t="t" r="r" b="b"/>
              <a:pathLst>
                <a:path w="184785" h="181609">
                  <a:moveTo>
                    <a:pt x="105029" y="42024"/>
                  </a:moveTo>
                  <a:lnTo>
                    <a:pt x="95859" y="42024"/>
                  </a:lnTo>
                  <a:lnTo>
                    <a:pt x="95859" y="75869"/>
                  </a:lnTo>
                  <a:lnTo>
                    <a:pt x="105029" y="75869"/>
                  </a:lnTo>
                  <a:lnTo>
                    <a:pt x="105029" y="42024"/>
                  </a:lnTo>
                  <a:close/>
                </a:path>
                <a:path w="184785" h="181609">
                  <a:moveTo>
                    <a:pt x="105029" y="34290"/>
                  </a:moveTo>
                  <a:lnTo>
                    <a:pt x="9169" y="34290"/>
                  </a:lnTo>
                  <a:lnTo>
                    <a:pt x="9169" y="3810"/>
                  </a:lnTo>
                  <a:lnTo>
                    <a:pt x="0" y="3810"/>
                  </a:lnTo>
                  <a:lnTo>
                    <a:pt x="0" y="34290"/>
                  </a:lnTo>
                  <a:lnTo>
                    <a:pt x="0" y="41910"/>
                  </a:lnTo>
                  <a:lnTo>
                    <a:pt x="0" y="76200"/>
                  </a:lnTo>
                  <a:lnTo>
                    <a:pt x="0" y="83820"/>
                  </a:lnTo>
                  <a:lnTo>
                    <a:pt x="105029" y="83820"/>
                  </a:lnTo>
                  <a:lnTo>
                    <a:pt x="105029" y="76200"/>
                  </a:lnTo>
                  <a:lnTo>
                    <a:pt x="9169" y="76200"/>
                  </a:lnTo>
                  <a:lnTo>
                    <a:pt x="9169" y="41910"/>
                  </a:lnTo>
                  <a:lnTo>
                    <a:pt x="105029" y="41910"/>
                  </a:lnTo>
                  <a:lnTo>
                    <a:pt x="105029" y="34290"/>
                  </a:lnTo>
                  <a:close/>
                </a:path>
                <a:path w="184785" h="181609">
                  <a:moveTo>
                    <a:pt x="105029" y="4241"/>
                  </a:moveTo>
                  <a:lnTo>
                    <a:pt x="95859" y="4241"/>
                  </a:lnTo>
                  <a:lnTo>
                    <a:pt x="95859" y="33731"/>
                  </a:lnTo>
                  <a:lnTo>
                    <a:pt x="105029" y="33731"/>
                  </a:lnTo>
                  <a:lnTo>
                    <a:pt x="105029" y="4241"/>
                  </a:lnTo>
                  <a:close/>
                </a:path>
                <a:path w="184785" h="181609">
                  <a:moveTo>
                    <a:pt x="161798" y="173990"/>
                  </a:moveTo>
                  <a:lnTo>
                    <a:pt x="15494" y="173990"/>
                  </a:lnTo>
                  <a:lnTo>
                    <a:pt x="15494" y="148590"/>
                  </a:lnTo>
                  <a:lnTo>
                    <a:pt x="155244" y="148590"/>
                  </a:lnTo>
                  <a:lnTo>
                    <a:pt x="155244" y="140970"/>
                  </a:lnTo>
                  <a:lnTo>
                    <a:pt x="155244" y="115570"/>
                  </a:lnTo>
                  <a:lnTo>
                    <a:pt x="155244" y="107950"/>
                  </a:lnTo>
                  <a:lnTo>
                    <a:pt x="5892" y="107950"/>
                  </a:lnTo>
                  <a:lnTo>
                    <a:pt x="5892" y="115570"/>
                  </a:lnTo>
                  <a:lnTo>
                    <a:pt x="146075" y="115570"/>
                  </a:lnTo>
                  <a:lnTo>
                    <a:pt x="146075" y="140970"/>
                  </a:lnTo>
                  <a:lnTo>
                    <a:pt x="6324" y="140970"/>
                  </a:lnTo>
                  <a:lnTo>
                    <a:pt x="6324" y="148590"/>
                  </a:lnTo>
                  <a:lnTo>
                    <a:pt x="6324" y="173990"/>
                  </a:lnTo>
                  <a:lnTo>
                    <a:pt x="6324" y="181610"/>
                  </a:lnTo>
                  <a:lnTo>
                    <a:pt x="161798" y="181610"/>
                  </a:lnTo>
                  <a:lnTo>
                    <a:pt x="161798" y="173990"/>
                  </a:lnTo>
                  <a:close/>
                </a:path>
                <a:path w="184785" h="181609">
                  <a:moveTo>
                    <a:pt x="184734" y="39370"/>
                  </a:moveTo>
                  <a:lnTo>
                    <a:pt x="155244" y="39370"/>
                  </a:lnTo>
                  <a:lnTo>
                    <a:pt x="155244" y="0"/>
                  </a:lnTo>
                  <a:lnTo>
                    <a:pt x="146075" y="0"/>
                  </a:lnTo>
                  <a:lnTo>
                    <a:pt x="146075" y="39370"/>
                  </a:lnTo>
                  <a:lnTo>
                    <a:pt x="146075" y="48260"/>
                  </a:lnTo>
                  <a:lnTo>
                    <a:pt x="146075" y="93980"/>
                  </a:lnTo>
                  <a:lnTo>
                    <a:pt x="155244" y="93980"/>
                  </a:lnTo>
                  <a:lnTo>
                    <a:pt x="155244" y="48260"/>
                  </a:lnTo>
                  <a:lnTo>
                    <a:pt x="184734" y="48260"/>
                  </a:lnTo>
                  <a:lnTo>
                    <a:pt x="184734" y="3937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08553" y="7525778"/>
              <a:ext cx="168792" cy="182112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78618" y="7525778"/>
              <a:ext cx="166390" cy="184951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6834784" y="7529715"/>
              <a:ext cx="184785" cy="177800"/>
            </a:xfrm>
            <a:custGeom>
              <a:avLst/>
              <a:gdLst/>
              <a:ahLst/>
              <a:cxnLst/>
              <a:rect l="l" t="t" r="r" b="b"/>
              <a:pathLst>
                <a:path w="184784" h="177800">
                  <a:moveTo>
                    <a:pt x="169227" y="0"/>
                  </a:moveTo>
                  <a:lnTo>
                    <a:pt x="160058" y="0"/>
                  </a:lnTo>
                  <a:lnTo>
                    <a:pt x="160058" y="8890"/>
                  </a:lnTo>
                  <a:lnTo>
                    <a:pt x="160058" y="62230"/>
                  </a:lnTo>
                  <a:lnTo>
                    <a:pt x="24460" y="62230"/>
                  </a:lnTo>
                  <a:lnTo>
                    <a:pt x="24460" y="8890"/>
                  </a:lnTo>
                  <a:lnTo>
                    <a:pt x="160058" y="8890"/>
                  </a:lnTo>
                  <a:lnTo>
                    <a:pt x="160058" y="0"/>
                  </a:lnTo>
                  <a:lnTo>
                    <a:pt x="15290" y="0"/>
                  </a:lnTo>
                  <a:lnTo>
                    <a:pt x="15290" y="8890"/>
                  </a:lnTo>
                  <a:lnTo>
                    <a:pt x="15290" y="62230"/>
                  </a:lnTo>
                  <a:lnTo>
                    <a:pt x="15290" y="71120"/>
                  </a:lnTo>
                  <a:lnTo>
                    <a:pt x="169227" y="71120"/>
                  </a:lnTo>
                  <a:lnTo>
                    <a:pt x="169227" y="62445"/>
                  </a:lnTo>
                  <a:lnTo>
                    <a:pt x="169227" y="62230"/>
                  </a:lnTo>
                  <a:lnTo>
                    <a:pt x="169227" y="8890"/>
                  </a:lnTo>
                  <a:lnTo>
                    <a:pt x="169227" y="8737"/>
                  </a:lnTo>
                  <a:lnTo>
                    <a:pt x="169227" y="0"/>
                  </a:lnTo>
                  <a:close/>
                </a:path>
                <a:path w="184784" h="177800">
                  <a:moveTo>
                    <a:pt x="174472" y="170180"/>
                  </a:moveTo>
                  <a:lnTo>
                    <a:pt x="24231" y="170180"/>
                  </a:lnTo>
                  <a:lnTo>
                    <a:pt x="24231" y="125730"/>
                  </a:lnTo>
                  <a:lnTo>
                    <a:pt x="15062" y="125730"/>
                  </a:lnTo>
                  <a:lnTo>
                    <a:pt x="15062" y="170180"/>
                  </a:lnTo>
                  <a:lnTo>
                    <a:pt x="15062" y="177800"/>
                  </a:lnTo>
                  <a:lnTo>
                    <a:pt x="174472" y="177800"/>
                  </a:lnTo>
                  <a:lnTo>
                    <a:pt x="174472" y="170180"/>
                  </a:lnTo>
                  <a:close/>
                </a:path>
                <a:path w="184784" h="177800">
                  <a:moveTo>
                    <a:pt x="184289" y="96291"/>
                  </a:moveTo>
                  <a:lnTo>
                    <a:pt x="0" y="96291"/>
                  </a:lnTo>
                  <a:lnTo>
                    <a:pt x="0" y="104813"/>
                  </a:lnTo>
                  <a:lnTo>
                    <a:pt x="87566" y="104813"/>
                  </a:lnTo>
                  <a:lnTo>
                    <a:pt x="87566" y="142582"/>
                  </a:lnTo>
                  <a:lnTo>
                    <a:pt x="96735" y="142582"/>
                  </a:lnTo>
                  <a:lnTo>
                    <a:pt x="96735" y="104813"/>
                  </a:lnTo>
                  <a:lnTo>
                    <a:pt x="184289" y="104813"/>
                  </a:lnTo>
                  <a:lnTo>
                    <a:pt x="184289" y="962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045726" y="7525778"/>
              <a:ext cx="171413" cy="186479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05747" y="7525560"/>
              <a:ext cx="178182" cy="186698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24762" y="7525778"/>
              <a:ext cx="170102" cy="182112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84127" y="7526870"/>
              <a:ext cx="184296" cy="184296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01396" y="7525778"/>
              <a:ext cx="161586" cy="184733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59347" y="7522502"/>
              <a:ext cx="400910" cy="188008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10176218" y="7066026"/>
              <a:ext cx="487680" cy="169545"/>
            </a:xfrm>
            <a:custGeom>
              <a:avLst/>
              <a:gdLst/>
              <a:ahLst/>
              <a:cxnLst/>
              <a:rect l="l" t="t" r="r" b="b"/>
              <a:pathLst>
                <a:path w="487679" h="169545">
                  <a:moveTo>
                    <a:pt x="70535" y="87109"/>
                  </a:moveTo>
                  <a:lnTo>
                    <a:pt x="0" y="87109"/>
                  </a:lnTo>
                  <a:lnTo>
                    <a:pt x="0" y="95846"/>
                  </a:lnTo>
                  <a:lnTo>
                    <a:pt x="70535" y="95846"/>
                  </a:lnTo>
                  <a:lnTo>
                    <a:pt x="70535" y="87109"/>
                  </a:lnTo>
                  <a:close/>
                </a:path>
                <a:path w="487679" h="169545">
                  <a:moveTo>
                    <a:pt x="263131" y="0"/>
                  </a:moveTo>
                  <a:lnTo>
                    <a:pt x="109181" y="0"/>
                  </a:lnTo>
                  <a:lnTo>
                    <a:pt x="109181" y="8890"/>
                  </a:lnTo>
                  <a:lnTo>
                    <a:pt x="253517" y="8890"/>
                  </a:lnTo>
                  <a:lnTo>
                    <a:pt x="253517" y="67310"/>
                  </a:lnTo>
                  <a:lnTo>
                    <a:pt x="109181" y="67310"/>
                  </a:lnTo>
                  <a:lnTo>
                    <a:pt x="109181" y="74930"/>
                  </a:lnTo>
                  <a:lnTo>
                    <a:pt x="253517" y="74930"/>
                  </a:lnTo>
                  <a:lnTo>
                    <a:pt x="253517" y="133350"/>
                  </a:lnTo>
                  <a:lnTo>
                    <a:pt x="263131" y="133350"/>
                  </a:lnTo>
                  <a:lnTo>
                    <a:pt x="263131" y="74930"/>
                  </a:lnTo>
                  <a:lnTo>
                    <a:pt x="263131" y="67310"/>
                  </a:lnTo>
                  <a:lnTo>
                    <a:pt x="263131" y="8890"/>
                  </a:lnTo>
                  <a:lnTo>
                    <a:pt x="263131" y="0"/>
                  </a:lnTo>
                  <a:close/>
                </a:path>
                <a:path w="487679" h="169545">
                  <a:moveTo>
                    <a:pt x="279717" y="160477"/>
                  </a:moveTo>
                  <a:lnTo>
                    <a:pt x="182118" y="160477"/>
                  </a:lnTo>
                  <a:lnTo>
                    <a:pt x="182118" y="107416"/>
                  </a:lnTo>
                  <a:lnTo>
                    <a:pt x="172948" y="107416"/>
                  </a:lnTo>
                  <a:lnTo>
                    <a:pt x="172948" y="160477"/>
                  </a:lnTo>
                  <a:lnTo>
                    <a:pt x="95427" y="160477"/>
                  </a:lnTo>
                  <a:lnTo>
                    <a:pt x="95427" y="168998"/>
                  </a:lnTo>
                  <a:lnTo>
                    <a:pt x="279717" y="168998"/>
                  </a:lnTo>
                  <a:lnTo>
                    <a:pt x="279717" y="160477"/>
                  </a:lnTo>
                  <a:close/>
                </a:path>
                <a:path w="487679" h="169545">
                  <a:moveTo>
                    <a:pt x="476021" y="99060"/>
                  </a:moveTo>
                  <a:lnTo>
                    <a:pt x="326669" y="99060"/>
                  </a:lnTo>
                  <a:lnTo>
                    <a:pt x="326669" y="10160"/>
                  </a:lnTo>
                  <a:lnTo>
                    <a:pt x="473849" y="10160"/>
                  </a:lnTo>
                  <a:lnTo>
                    <a:pt x="473849" y="2540"/>
                  </a:lnTo>
                  <a:lnTo>
                    <a:pt x="317500" y="2540"/>
                  </a:lnTo>
                  <a:lnTo>
                    <a:pt x="317500" y="10160"/>
                  </a:lnTo>
                  <a:lnTo>
                    <a:pt x="317500" y="99060"/>
                  </a:lnTo>
                  <a:lnTo>
                    <a:pt x="317500" y="107950"/>
                  </a:lnTo>
                  <a:lnTo>
                    <a:pt x="476021" y="107950"/>
                  </a:lnTo>
                  <a:lnTo>
                    <a:pt x="476021" y="99060"/>
                  </a:lnTo>
                  <a:close/>
                </a:path>
                <a:path w="487679" h="169545">
                  <a:moveTo>
                    <a:pt x="487603" y="160477"/>
                  </a:moveTo>
                  <a:lnTo>
                    <a:pt x="303301" y="160477"/>
                  </a:lnTo>
                  <a:lnTo>
                    <a:pt x="303301" y="168998"/>
                  </a:lnTo>
                  <a:lnTo>
                    <a:pt x="487603" y="168998"/>
                  </a:lnTo>
                  <a:lnTo>
                    <a:pt x="487603" y="16047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758519" y="7059455"/>
              <a:ext cx="157001" cy="186479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10954169" y="7063485"/>
              <a:ext cx="184785" cy="187325"/>
            </a:xfrm>
            <a:custGeom>
              <a:avLst/>
              <a:gdLst/>
              <a:ahLst/>
              <a:cxnLst/>
              <a:rect l="l" t="t" r="r" b="b"/>
              <a:pathLst>
                <a:path w="184784" h="187325">
                  <a:moveTo>
                    <a:pt x="169443" y="34290"/>
                  </a:moveTo>
                  <a:lnTo>
                    <a:pt x="24015" y="34290"/>
                  </a:lnTo>
                  <a:lnTo>
                    <a:pt x="24015" y="0"/>
                  </a:lnTo>
                  <a:lnTo>
                    <a:pt x="14846" y="0"/>
                  </a:lnTo>
                  <a:lnTo>
                    <a:pt x="14846" y="34290"/>
                  </a:lnTo>
                  <a:lnTo>
                    <a:pt x="14846" y="43180"/>
                  </a:lnTo>
                  <a:lnTo>
                    <a:pt x="14846" y="85090"/>
                  </a:lnTo>
                  <a:lnTo>
                    <a:pt x="14846" y="93980"/>
                  </a:lnTo>
                  <a:lnTo>
                    <a:pt x="169443" y="93980"/>
                  </a:lnTo>
                  <a:lnTo>
                    <a:pt x="169443" y="85090"/>
                  </a:lnTo>
                  <a:lnTo>
                    <a:pt x="24015" y="85090"/>
                  </a:lnTo>
                  <a:lnTo>
                    <a:pt x="24015" y="43180"/>
                  </a:lnTo>
                  <a:lnTo>
                    <a:pt x="160274" y="43180"/>
                  </a:lnTo>
                  <a:lnTo>
                    <a:pt x="160274" y="85064"/>
                  </a:lnTo>
                  <a:lnTo>
                    <a:pt x="169443" y="85064"/>
                  </a:lnTo>
                  <a:lnTo>
                    <a:pt x="169443" y="43180"/>
                  </a:lnTo>
                  <a:lnTo>
                    <a:pt x="169443" y="42710"/>
                  </a:lnTo>
                  <a:lnTo>
                    <a:pt x="169443" y="34290"/>
                  </a:lnTo>
                  <a:close/>
                </a:path>
                <a:path w="184784" h="187325">
                  <a:moveTo>
                    <a:pt x="169443" y="342"/>
                  </a:moveTo>
                  <a:lnTo>
                    <a:pt x="160274" y="342"/>
                  </a:lnTo>
                  <a:lnTo>
                    <a:pt x="160274" y="34188"/>
                  </a:lnTo>
                  <a:lnTo>
                    <a:pt x="169443" y="34188"/>
                  </a:lnTo>
                  <a:lnTo>
                    <a:pt x="169443" y="342"/>
                  </a:lnTo>
                  <a:close/>
                </a:path>
                <a:path w="184784" h="187325">
                  <a:moveTo>
                    <a:pt x="184289" y="117602"/>
                  </a:moveTo>
                  <a:lnTo>
                    <a:pt x="0" y="117602"/>
                  </a:lnTo>
                  <a:lnTo>
                    <a:pt x="0" y="126123"/>
                  </a:lnTo>
                  <a:lnTo>
                    <a:pt x="50876" y="126123"/>
                  </a:lnTo>
                  <a:lnTo>
                    <a:pt x="50876" y="186829"/>
                  </a:lnTo>
                  <a:lnTo>
                    <a:pt x="60045" y="186829"/>
                  </a:lnTo>
                  <a:lnTo>
                    <a:pt x="60045" y="126123"/>
                  </a:lnTo>
                  <a:lnTo>
                    <a:pt x="124244" y="126123"/>
                  </a:lnTo>
                  <a:lnTo>
                    <a:pt x="124244" y="186829"/>
                  </a:lnTo>
                  <a:lnTo>
                    <a:pt x="133413" y="186829"/>
                  </a:lnTo>
                  <a:lnTo>
                    <a:pt x="133413" y="126123"/>
                  </a:lnTo>
                  <a:lnTo>
                    <a:pt x="184289" y="126123"/>
                  </a:lnTo>
                  <a:lnTo>
                    <a:pt x="184289" y="11760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31660" y="7059455"/>
              <a:ext cx="166390" cy="184951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500933" y="7059455"/>
              <a:ext cx="156127" cy="186698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11707495" y="7059459"/>
              <a:ext cx="159385" cy="186690"/>
            </a:xfrm>
            <a:custGeom>
              <a:avLst/>
              <a:gdLst/>
              <a:ahLst/>
              <a:cxnLst/>
              <a:rect l="l" t="t" r="r" b="b"/>
              <a:pathLst>
                <a:path w="159384" h="186690">
                  <a:moveTo>
                    <a:pt x="99796" y="6553"/>
                  </a:moveTo>
                  <a:lnTo>
                    <a:pt x="90398" y="6553"/>
                  </a:lnTo>
                  <a:lnTo>
                    <a:pt x="90398" y="78397"/>
                  </a:lnTo>
                  <a:lnTo>
                    <a:pt x="99796" y="78397"/>
                  </a:lnTo>
                  <a:lnTo>
                    <a:pt x="99796" y="6553"/>
                  </a:lnTo>
                  <a:close/>
                </a:path>
                <a:path w="159384" h="186690">
                  <a:moveTo>
                    <a:pt x="159181" y="0"/>
                  </a:moveTo>
                  <a:lnTo>
                    <a:pt x="149796" y="0"/>
                  </a:lnTo>
                  <a:lnTo>
                    <a:pt x="149796" y="82765"/>
                  </a:lnTo>
                  <a:lnTo>
                    <a:pt x="99796" y="82765"/>
                  </a:lnTo>
                  <a:lnTo>
                    <a:pt x="99796" y="78955"/>
                  </a:lnTo>
                  <a:lnTo>
                    <a:pt x="90398" y="78955"/>
                  </a:lnTo>
                  <a:lnTo>
                    <a:pt x="90398" y="86575"/>
                  </a:lnTo>
                  <a:lnTo>
                    <a:pt x="90398" y="91655"/>
                  </a:lnTo>
                  <a:lnTo>
                    <a:pt x="90398" y="165315"/>
                  </a:lnTo>
                  <a:lnTo>
                    <a:pt x="9385" y="165315"/>
                  </a:lnTo>
                  <a:lnTo>
                    <a:pt x="9385" y="86575"/>
                  </a:lnTo>
                  <a:lnTo>
                    <a:pt x="90398" y="86575"/>
                  </a:lnTo>
                  <a:lnTo>
                    <a:pt x="90398" y="78955"/>
                  </a:lnTo>
                  <a:lnTo>
                    <a:pt x="9385" y="78955"/>
                  </a:lnTo>
                  <a:lnTo>
                    <a:pt x="9385" y="6565"/>
                  </a:lnTo>
                  <a:lnTo>
                    <a:pt x="0" y="6565"/>
                  </a:lnTo>
                  <a:lnTo>
                    <a:pt x="0" y="172935"/>
                  </a:lnTo>
                  <a:lnTo>
                    <a:pt x="99796" y="172935"/>
                  </a:lnTo>
                  <a:lnTo>
                    <a:pt x="99796" y="165315"/>
                  </a:lnTo>
                  <a:lnTo>
                    <a:pt x="99796" y="91655"/>
                  </a:lnTo>
                  <a:lnTo>
                    <a:pt x="149796" y="91655"/>
                  </a:lnTo>
                  <a:lnTo>
                    <a:pt x="149796" y="186486"/>
                  </a:lnTo>
                  <a:lnTo>
                    <a:pt x="159181" y="186486"/>
                  </a:lnTo>
                  <a:lnTo>
                    <a:pt x="159181" y="91655"/>
                  </a:lnTo>
                  <a:lnTo>
                    <a:pt x="159181" y="91274"/>
                  </a:lnTo>
                  <a:lnTo>
                    <a:pt x="159181" y="86575"/>
                  </a:lnTo>
                  <a:lnTo>
                    <a:pt x="159181" y="82765"/>
                  </a:lnTo>
                  <a:lnTo>
                    <a:pt x="15918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911888" y="7059455"/>
              <a:ext cx="165298" cy="184733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292729" y="7369281"/>
              <a:ext cx="184296" cy="181239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500609" y="7366442"/>
              <a:ext cx="184296" cy="181020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767504" y="7369281"/>
              <a:ext cx="184296" cy="181239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975819" y="7361856"/>
              <a:ext cx="193030" cy="185388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11242180" y="7369555"/>
              <a:ext cx="184785" cy="177800"/>
            </a:xfrm>
            <a:custGeom>
              <a:avLst/>
              <a:gdLst/>
              <a:ahLst/>
              <a:cxnLst/>
              <a:rect l="l" t="t" r="r" b="b"/>
              <a:pathLst>
                <a:path w="184784" h="177800">
                  <a:moveTo>
                    <a:pt x="169227" y="8242"/>
                  </a:moveTo>
                  <a:lnTo>
                    <a:pt x="160058" y="8242"/>
                  </a:lnTo>
                  <a:lnTo>
                    <a:pt x="160058" y="61963"/>
                  </a:lnTo>
                  <a:lnTo>
                    <a:pt x="169227" y="61963"/>
                  </a:lnTo>
                  <a:lnTo>
                    <a:pt x="169227" y="8242"/>
                  </a:lnTo>
                  <a:close/>
                </a:path>
                <a:path w="184784" h="177800">
                  <a:moveTo>
                    <a:pt x="169227" y="0"/>
                  </a:moveTo>
                  <a:lnTo>
                    <a:pt x="15278" y="0"/>
                  </a:lnTo>
                  <a:lnTo>
                    <a:pt x="15278" y="7620"/>
                  </a:lnTo>
                  <a:lnTo>
                    <a:pt x="15278" y="62230"/>
                  </a:lnTo>
                  <a:lnTo>
                    <a:pt x="15278" y="69850"/>
                  </a:lnTo>
                  <a:lnTo>
                    <a:pt x="169227" y="69850"/>
                  </a:lnTo>
                  <a:lnTo>
                    <a:pt x="169227" y="62230"/>
                  </a:lnTo>
                  <a:lnTo>
                    <a:pt x="24447" y="62230"/>
                  </a:lnTo>
                  <a:lnTo>
                    <a:pt x="24447" y="7620"/>
                  </a:lnTo>
                  <a:lnTo>
                    <a:pt x="169227" y="7620"/>
                  </a:lnTo>
                  <a:lnTo>
                    <a:pt x="169227" y="0"/>
                  </a:lnTo>
                  <a:close/>
                </a:path>
                <a:path w="184784" h="177800">
                  <a:moveTo>
                    <a:pt x="174459" y="168910"/>
                  </a:moveTo>
                  <a:lnTo>
                    <a:pt x="24231" y="168910"/>
                  </a:lnTo>
                  <a:lnTo>
                    <a:pt x="24231" y="124460"/>
                  </a:lnTo>
                  <a:lnTo>
                    <a:pt x="15062" y="124460"/>
                  </a:lnTo>
                  <a:lnTo>
                    <a:pt x="15062" y="168910"/>
                  </a:lnTo>
                  <a:lnTo>
                    <a:pt x="15062" y="177800"/>
                  </a:lnTo>
                  <a:lnTo>
                    <a:pt x="174459" y="177800"/>
                  </a:lnTo>
                  <a:lnTo>
                    <a:pt x="174459" y="168910"/>
                  </a:lnTo>
                  <a:close/>
                </a:path>
                <a:path w="184784" h="177800">
                  <a:moveTo>
                    <a:pt x="184289" y="95808"/>
                  </a:moveTo>
                  <a:lnTo>
                    <a:pt x="0" y="95808"/>
                  </a:lnTo>
                  <a:lnTo>
                    <a:pt x="0" y="104330"/>
                  </a:lnTo>
                  <a:lnTo>
                    <a:pt x="87553" y="104330"/>
                  </a:lnTo>
                  <a:lnTo>
                    <a:pt x="87553" y="142100"/>
                  </a:lnTo>
                  <a:lnTo>
                    <a:pt x="96735" y="142100"/>
                  </a:lnTo>
                  <a:lnTo>
                    <a:pt x="96735" y="104330"/>
                  </a:lnTo>
                  <a:lnTo>
                    <a:pt x="184289" y="104330"/>
                  </a:lnTo>
                  <a:lnTo>
                    <a:pt x="184289" y="9580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453118" y="7365132"/>
              <a:ext cx="171413" cy="186479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932154" y="7365132"/>
              <a:ext cx="170102" cy="182112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1713138" y="7364914"/>
              <a:ext cx="178182" cy="186698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54134" y="2808109"/>
              <a:ext cx="4186226" cy="2621756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910580" y="2808109"/>
              <a:ext cx="4186226" cy="2621756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324036" y="2808109"/>
              <a:ext cx="4186237" cy="2621756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352280" y="5995196"/>
              <a:ext cx="189729" cy="207198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574713" y="5996166"/>
              <a:ext cx="206955" cy="19628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807093" y="5995196"/>
              <a:ext cx="192883" cy="204529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087885" y="5995196"/>
              <a:ext cx="199676" cy="204529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318081" y="5995196"/>
              <a:ext cx="194581" cy="207198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10934243" y="6026086"/>
              <a:ext cx="207010" cy="201930"/>
            </a:xfrm>
            <a:custGeom>
              <a:avLst/>
              <a:gdLst/>
              <a:ahLst/>
              <a:cxnLst/>
              <a:rect l="l" t="t" r="r" b="b"/>
              <a:pathLst>
                <a:path w="207009" h="201929">
                  <a:moveTo>
                    <a:pt x="191909" y="0"/>
                  </a:moveTo>
                  <a:lnTo>
                    <a:pt x="14795" y="0"/>
                  </a:lnTo>
                  <a:lnTo>
                    <a:pt x="14795" y="20320"/>
                  </a:lnTo>
                  <a:lnTo>
                    <a:pt x="14795" y="63500"/>
                  </a:lnTo>
                  <a:lnTo>
                    <a:pt x="14795" y="82550"/>
                  </a:lnTo>
                  <a:lnTo>
                    <a:pt x="191909" y="82550"/>
                  </a:lnTo>
                  <a:lnTo>
                    <a:pt x="191909" y="63500"/>
                  </a:lnTo>
                  <a:lnTo>
                    <a:pt x="38823" y="63500"/>
                  </a:lnTo>
                  <a:lnTo>
                    <a:pt x="38823" y="20320"/>
                  </a:lnTo>
                  <a:lnTo>
                    <a:pt x="167894" y="20320"/>
                  </a:lnTo>
                  <a:lnTo>
                    <a:pt x="167894" y="62941"/>
                  </a:lnTo>
                  <a:lnTo>
                    <a:pt x="191909" y="62941"/>
                  </a:lnTo>
                  <a:lnTo>
                    <a:pt x="191909" y="20320"/>
                  </a:lnTo>
                  <a:lnTo>
                    <a:pt x="191909" y="19748"/>
                  </a:lnTo>
                  <a:lnTo>
                    <a:pt x="191909" y="0"/>
                  </a:lnTo>
                  <a:close/>
                </a:path>
                <a:path w="207009" h="201929">
                  <a:moveTo>
                    <a:pt x="196519" y="181610"/>
                  </a:moveTo>
                  <a:lnTo>
                    <a:pt x="38823" y="181610"/>
                  </a:lnTo>
                  <a:lnTo>
                    <a:pt x="38823" y="142240"/>
                  </a:lnTo>
                  <a:lnTo>
                    <a:pt x="14554" y="142240"/>
                  </a:lnTo>
                  <a:lnTo>
                    <a:pt x="14554" y="181610"/>
                  </a:lnTo>
                  <a:lnTo>
                    <a:pt x="14554" y="201930"/>
                  </a:lnTo>
                  <a:lnTo>
                    <a:pt x="196519" y="201930"/>
                  </a:lnTo>
                  <a:lnTo>
                    <a:pt x="196519" y="181610"/>
                  </a:lnTo>
                  <a:close/>
                </a:path>
                <a:path w="207009" h="201929">
                  <a:moveTo>
                    <a:pt x="206959" y="103695"/>
                  </a:moveTo>
                  <a:lnTo>
                    <a:pt x="0" y="103695"/>
                  </a:lnTo>
                  <a:lnTo>
                    <a:pt x="0" y="124079"/>
                  </a:lnTo>
                  <a:lnTo>
                    <a:pt x="91224" y="124079"/>
                  </a:lnTo>
                  <a:lnTo>
                    <a:pt x="91224" y="159740"/>
                  </a:lnTo>
                  <a:lnTo>
                    <a:pt x="115481" y="159740"/>
                  </a:lnTo>
                  <a:lnTo>
                    <a:pt x="115481" y="124079"/>
                  </a:lnTo>
                  <a:lnTo>
                    <a:pt x="206959" y="124079"/>
                  </a:lnTo>
                  <a:lnTo>
                    <a:pt x="206959" y="103695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1162018" y="6023509"/>
              <a:ext cx="197493" cy="207198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1679592" y="6023509"/>
              <a:ext cx="193611" cy="204529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1442360" y="6023024"/>
              <a:ext cx="203801" cy="207683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13741248" y="6111963"/>
              <a:ext cx="4194175" cy="2118360"/>
            </a:xfrm>
            <a:custGeom>
              <a:avLst/>
              <a:gdLst/>
              <a:ahLst/>
              <a:cxnLst/>
              <a:rect l="l" t="t" r="r" b="b"/>
              <a:pathLst>
                <a:path w="4194175" h="2118359">
                  <a:moveTo>
                    <a:pt x="4193997" y="0"/>
                  </a:moveTo>
                  <a:lnTo>
                    <a:pt x="0" y="0"/>
                  </a:lnTo>
                  <a:lnTo>
                    <a:pt x="0" y="293370"/>
                  </a:lnTo>
                  <a:lnTo>
                    <a:pt x="0" y="2118093"/>
                  </a:lnTo>
                  <a:lnTo>
                    <a:pt x="4193997" y="2118093"/>
                  </a:lnTo>
                  <a:lnTo>
                    <a:pt x="4193997" y="293370"/>
                  </a:lnTo>
                  <a:lnTo>
                    <a:pt x="4193997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3741255" y="6111959"/>
              <a:ext cx="4194175" cy="2118360"/>
            </a:xfrm>
            <a:custGeom>
              <a:avLst/>
              <a:gdLst/>
              <a:ahLst/>
              <a:cxnLst/>
              <a:rect l="l" t="t" r="r" b="b"/>
              <a:pathLst>
                <a:path w="4194175" h="2118359">
                  <a:moveTo>
                    <a:pt x="0" y="0"/>
                  </a:moveTo>
                  <a:lnTo>
                    <a:pt x="0" y="2118092"/>
                  </a:lnTo>
                  <a:lnTo>
                    <a:pt x="4193993" y="2118092"/>
                  </a:lnTo>
                  <a:lnTo>
                    <a:pt x="4193993" y="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14848050" y="5818589"/>
              <a:ext cx="2018664" cy="586740"/>
            </a:xfrm>
            <a:custGeom>
              <a:avLst/>
              <a:gdLst/>
              <a:ahLst/>
              <a:cxnLst/>
              <a:rect l="l" t="t" r="r" b="b"/>
              <a:pathLst>
                <a:path w="2018665" h="586739">
                  <a:moveTo>
                    <a:pt x="2018174" y="586739"/>
                  </a:moveTo>
                  <a:lnTo>
                    <a:pt x="0" y="586739"/>
                  </a:lnTo>
                  <a:lnTo>
                    <a:pt x="0" y="0"/>
                  </a:lnTo>
                  <a:lnTo>
                    <a:pt x="2018174" y="0"/>
                  </a:lnTo>
                  <a:lnTo>
                    <a:pt x="2018174" y="586739"/>
                  </a:lnTo>
                  <a:close/>
                </a:path>
              </a:pathLst>
            </a:custGeom>
            <a:solidFill>
              <a:srgbClr val="276A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14309303" y="7008083"/>
              <a:ext cx="71120" cy="8890"/>
            </a:xfrm>
            <a:custGeom>
              <a:avLst/>
              <a:gdLst/>
              <a:ahLst/>
              <a:cxnLst/>
              <a:rect l="l" t="t" r="r" b="b"/>
              <a:pathLst>
                <a:path w="71119" h="8890">
                  <a:moveTo>
                    <a:pt x="70530" y="8734"/>
                  </a:moveTo>
                  <a:lnTo>
                    <a:pt x="0" y="8734"/>
                  </a:lnTo>
                  <a:lnTo>
                    <a:pt x="0" y="0"/>
                  </a:lnTo>
                  <a:lnTo>
                    <a:pt x="70530" y="0"/>
                  </a:lnTo>
                  <a:lnTo>
                    <a:pt x="70530" y="873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10405" y="6914407"/>
              <a:ext cx="170102" cy="182112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4616755" y="6914407"/>
              <a:ext cx="168356" cy="184733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4879370" y="6914407"/>
              <a:ext cx="193467" cy="182112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99478" y="6914407"/>
              <a:ext cx="157001" cy="186479"/>
            </a:xfrm>
            <a:prstGeom prst="rect">
              <a:avLst/>
            </a:prstGeom>
          </p:spPr>
        </p:pic>
        <p:sp>
          <p:nvSpPr>
            <p:cNvPr id="128" name="object 128" descr=""/>
            <p:cNvSpPr/>
            <p:nvPr/>
          </p:nvSpPr>
          <p:spPr>
            <a:xfrm>
              <a:off x="15296002" y="7079051"/>
              <a:ext cx="16510" cy="42545"/>
            </a:xfrm>
            <a:custGeom>
              <a:avLst/>
              <a:gdLst/>
              <a:ahLst/>
              <a:cxnLst/>
              <a:rect l="l" t="t" r="r" b="b"/>
              <a:pathLst>
                <a:path w="16509" h="42545">
                  <a:moveTo>
                    <a:pt x="8079" y="42361"/>
                  </a:moveTo>
                  <a:lnTo>
                    <a:pt x="0" y="42361"/>
                  </a:lnTo>
                  <a:lnTo>
                    <a:pt x="6114" y="0"/>
                  </a:lnTo>
                  <a:lnTo>
                    <a:pt x="16158" y="0"/>
                  </a:lnTo>
                  <a:lnTo>
                    <a:pt x="8079" y="4236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5398584" y="6914407"/>
              <a:ext cx="167264" cy="184733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5603188" y="6911132"/>
              <a:ext cx="193030" cy="185388"/>
            </a:xfrm>
            <a:prstGeom prst="rect">
              <a:avLst/>
            </a:prstGeom>
          </p:spPr>
        </p:pic>
        <p:sp>
          <p:nvSpPr>
            <p:cNvPr id="131" name="object 131" descr=""/>
            <p:cNvSpPr/>
            <p:nvPr/>
          </p:nvSpPr>
          <p:spPr>
            <a:xfrm>
              <a:off x="15869654" y="6916292"/>
              <a:ext cx="184785" cy="180340"/>
            </a:xfrm>
            <a:custGeom>
              <a:avLst/>
              <a:gdLst/>
              <a:ahLst/>
              <a:cxnLst/>
              <a:rect l="l" t="t" r="r" b="b"/>
              <a:pathLst>
                <a:path w="184784" h="180340">
                  <a:moveTo>
                    <a:pt x="169227" y="304"/>
                  </a:moveTo>
                  <a:lnTo>
                    <a:pt x="160058" y="304"/>
                  </a:lnTo>
                  <a:lnTo>
                    <a:pt x="160058" y="29210"/>
                  </a:lnTo>
                  <a:lnTo>
                    <a:pt x="24447" y="29210"/>
                  </a:lnTo>
                  <a:lnTo>
                    <a:pt x="24447" y="0"/>
                  </a:lnTo>
                  <a:lnTo>
                    <a:pt x="15278" y="0"/>
                  </a:lnTo>
                  <a:lnTo>
                    <a:pt x="15278" y="29210"/>
                  </a:lnTo>
                  <a:lnTo>
                    <a:pt x="15278" y="38100"/>
                  </a:lnTo>
                  <a:lnTo>
                    <a:pt x="15278" y="68580"/>
                  </a:lnTo>
                  <a:lnTo>
                    <a:pt x="15278" y="76200"/>
                  </a:lnTo>
                  <a:lnTo>
                    <a:pt x="169227" y="76200"/>
                  </a:lnTo>
                  <a:lnTo>
                    <a:pt x="169227" y="68580"/>
                  </a:lnTo>
                  <a:lnTo>
                    <a:pt x="24447" y="68580"/>
                  </a:lnTo>
                  <a:lnTo>
                    <a:pt x="24447" y="38100"/>
                  </a:lnTo>
                  <a:lnTo>
                    <a:pt x="160058" y="38100"/>
                  </a:lnTo>
                  <a:lnTo>
                    <a:pt x="160058" y="68427"/>
                  </a:lnTo>
                  <a:lnTo>
                    <a:pt x="169227" y="68427"/>
                  </a:lnTo>
                  <a:lnTo>
                    <a:pt x="169227" y="38100"/>
                  </a:lnTo>
                  <a:lnTo>
                    <a:pt x="169227" y="37642"/>
                  </a:lnTo>
                  <a:lnTo>
                    <a:pt x="169227" y="29565"/>
                  </a:lnTo>
                  <a:lnTo>
                    <a:pt x="169227" y="29210"/>
                  </a:lnTo>
                  <a:lnTo>
                    <a:pt x="169227" y="304"/>
                  </a:lnTo>
                  <a:close/>
                </a:path>
                <a:path w="184784" h="180340">
                  <a:moveTo>
                    <a:pt x="174028" y="171450"/>
                  </a:moveTo>
                  <a:lnTo>
                    <a:pt x="24015" y="171450"/>
                  </a:lnTo>
                  <a:lnTo>
                    <a:pt x="24015" y="132080"/>
                  </a:lnTo>
                  <a:lnTo>
                    <a:pt x="14846" y="132080"/>
                  </a:lnTo>
                  <a:lnTo>
                    <a:pt x="14846" y="171450"/>
                  </a:lnTo>
                  <a:lnTo>
                    <a:pt x="14846" y="180340"/>
                  </a:lnTo>
                  <a:lnTo>
                    <a:pt x="174028" y="180340"/>
                  </a:lnTo>
                  <a:lnTo>
                    <a:pt x="174028" y="171450"/>
                  </a:lnTo>
                  <a:close/>
                </a:path>
                <a:path w="184784" h="180340">
                  <a:moveTo>
                    <a:pt x="184289" y="101625"/>
                  </a:moveTo>
                  <a:lnTo>
                    <a:pt x="0" y="101625"/>
                  </a:lnTo>
                  <a:lnTo>
                    <a:pt x="0" y="110134"/>
                  </a:lnTo>
                  <a:lnTo>
                    <a:pt x="87553" y="110134"/>
                  </a:lnTo>
                  <a:lnTo>
                    <a:pt x="87553" y="144856"/>
                  </a:lnTo>
                  <a:lnTo>
                    <a:pt x="96735" y="144856"/>
                  </a:lnTo>
                  <a:lnTo>
                    <a:pt x="96735" y="110134"/>
                  </a:lnTo>
                  <a:lnTo>
                    <a:pt x="184289" y="110134"/>
                  </a:lnTo>
                  <a:lnTo>
                    <a:pt x="184289" y="10162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6086269" y="6914407"/>
              <a:ext cx="216176" cy="207005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85158" y="6914407"/>
              <a:ext cx="169884" cy="186479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6596093" y="6914407"/>
              <a:ext cx="190410" cy="186479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867251" y="6914407"/>
              <a:ext cx="170102" cy="182112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7071855" y="6914407"/>
              <a:ext cx="168356" cy="184733"/>
            </a:xfrm>
            <a:prstGeom prst="rect">
              <a:avLst/>
            </a:prstGeom>
          </p:spPr>
        </p:pic>
        <p:sp>
          <p:nvSpPr>
            <p:cNvPr id="137" name="object 137" descr=""/>
            <p:cNvSpPr/>
            <p:nvPr/>
          </p:nvSpPr>
          <p:spPr>
            <a:xfrm>
              <a:off x="14425803" y="7228713"/>
              <a:ext cx="392430" cy="167005"/>
            </a:xfrm>
            <a:custGeom>
              <a:avLst/>
              <a:gdLst/>
              <a:ahLst/>
              <a:cxnLst/>
              <a:rect l="l" t="t" r="r" b="b"/>
              <a:pathLst>
                <a:path w="392430" h="167004">
                  <a:moveTo>
                    <a:pt x="173596" y="96634"/>
                  </a:moveTo>
                  <a:lnTo>
                    <a:pt x="136690" y="96634"/>
                  </a:lnTo>
                  <a:lnTo>
                    <a:pt x="136690" y="10820"/>
                  </a:lnTo>
                  <a:lnTo>
                    <a:pt x="171627" y="10820"/>
                  </a:lnTo>
                  <a:lnTo>
                    <a:pt x="171627" y="2298"/>
                  </a:lnTo>
                  <a:lnTo>
                    <a:pt x="127520" y="2298"/>
                  </a:lnTo>
                  <a:lnTo>
                    <a:pt x="127520" y="10820"/>
                  </a:lnTo>
                  <a:lnTo>
                    <a:pt x="127520" y="96634"/>
                  </a:lnTo>
                  <a:lnTo>
                    <a:pt x="56769" y="96634"/>
                  </a:lnTo>
                  <a:lnTo>
                    <a:pt x="56769" y="10820"/>
                  </a:lnTo>
                  <a:lnTo>
                    <a:pt x="127520" y="10820"/>
                  </a:lnTo>
                  <a:lnTo>
                    <a:pt x="127520" y="2298"/>
                  </a:lnTo>
                  <a:lnTo>
                    <a:pt x="12661" y="2298"/>
                  </a:lnTo>
                  <a:lnTo>
                    <a:pt x="12661" y="10820"/>
                  </a:lnTo>
                  <a:lnTo>
                    <a:pt x="47599" y="10820"/>
                  </a:lnTo>
                  <a:lnTo>
                    <a:pt x="47599" y="96634"/>
                  </a:lnTo>
                  <a:lnTo>
                    <a:pt x="10693" y="96634"/>
                  </a:lnTo>
                  <a:lnTo>
                    <a:pt x="10693" y="105156"/>
                  </a:lnTo>
                  <a:lnTo>
                    <a:pt x="173596" y="105156"/>
                  </a:lnTo>
                  <a:lnTo>
                    <a:pt x="173596" y="96634"/>
                  </a:lnTo>
                  <a:close/>
                </a:path>
                <a:path w="392430" h="167004">
                  <a:moveTo>
                    <a:pt x="184289" y="158000"/>
                  </a:moveTo>
                  <a:lnTo>
                    <a:pt x="0" y="158000"/>
                  </a:lnTo>
                  <a:lnTo>
                    <a:pt x="0" y="166954"/>
                  </a:lnTo>
                  <a:lnTo>
                    <a:pt x="184289" y="166954"/>
                  </a:lnTo>
                  <a:lnTo>
                    <a:pt x="184289" y="158000"/>
                  </a:lnTo>
                  <a:close/>
                </a:path>
                <a:path w="392430" h="167004">
                  <a:moveTo>
                    <a:pt x="392176" y="158750"/>
                  </a:moveTo>
                  <a:lnTo>
                    <a:pt x="303961" y="158750"/>
                  </a:lnTo>
                  <a:lnTo>
                    <a:pt x="303961" y="111760"/>
                  </a:lnTo>
                  <a:lnTo>
                    <a:pt x="381914" y="111760"/>
                  </a:lnTo>
                  <a:lnTo>
                    <a:pt x="381914" y="102870"/>
                  </a:lnTo>
                  <a:lnTo>
                    <a:pt x="231457" y="102870"/>
                  </a:lnTo>
                  <a:lnTo>
                    <a:pt x="231457" y="59690"/>
                  </a:lnTo>
                  <a:lnTo>
                    <a:pt x="378637" y="59690"/>
                  </a:lnTo>
                  <a:lnTo>
                    <a:pt x="378637" y="52070"/>
                  </a:lnTo>
                  <a:lnTo>
                    <a:pt x="378637" y="8890"/>
                  </a:lnTo>
                  <a:lnTo>
                    <a:pt x="378637" y="0"/>
                  </a:lnTo>
                  <a:lnTo>
                    <a:pt x="222288" y="0"/>
                  </a:lnTo>
                  <a:lnTo>
                    <a:pt x="222288" y="8890"/>
                  </a:lnTo>
                  <a:lnTo>
                    <a:pt x="369468" y="8890"/>
                  </a:lnTo>
                  <a:lnTo>
                    <a:pt x="369468" y="52070"/>
                  </a:lnTo>
                  <a:lnTo>
                    <a:pt x="222288" y="52070"/>
                  </a:lnTo>
                  <a:lnTo>
                    <a:pt x="222288" y="59690"/>
                  </a:lnTo>
                  <a:lnTo>
                    <a:pt x="222288" y="102870"/>
                  </a:lnTo>
                  <a:lnTo>
                    <a:pt x="222288" y="111760"/>
                  </a:lnTo>
                  <a:lnTo>
                    <a:pt x="294792" y="111760"/>
                  </a:lnTo>
                  <a:lnTo>
                    <a:pt x="294792" y="158750"/>
                  </a:lnTo>
                  <a:lnTo>
                    <a:pt x="207873" y="158750"/>
                  </a:lnTo>
                  <a:lnTo>
                    <a:pt x="207873" y="166370"/>
                  </a:lnTo>
                  <a:lnTo>
                    <a:pt x="392176" y="166370"/>
                  </a:lnTo>
                  <a:lnTo>
                    <a:pt x="392176" y="15875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4844186" y="7220093"/>
              <a:ext cx="171849" cy="184733"/>
            </a:xfrm>
            <a:prstGeom prst="rect">
              <a:avLst/>
            </a:prstGeom>
          </p:spPr>
        </p:pic>
        <p:sp>
          <p:nvSpPr>
            <p:cNvPr id="139" name="object 139" descr=""/>
            <p:cNvSpPr/>
            <p:nvPr/>
          </p:nvSpPr>
          <p:spPr>
            <a:xfrm>
              <a:off x="15049437" y="7228713"/>
              <a:ext cx="184785" cy="167005"/>
            </a:xfrm>
            <a:custGeom>
              <a:avLst/>
              <a:gdLst/>
              <a:ahLst/>
              <a:cxnLst/>
              <a:rect l="l" t="t" r="r" b="b"/>
              <a:pathLst>
                <a:path w="184784" h="167004">
                  <a:moveTo>
                    <a:pt x="174040" y="106680"/>
                  </a:moveTo>
                  <a:lnTo>
                    <a:pt x="23583" y="106680"/>
                  </a:lnTo>
                  <a:lnTo>
                    <a:pt x="23583" y="62230"/>
                  </a:lnTo>
                  <a:lnTo>
                    <a:pt x="168795" y="62230"/>
                  </a:lnTo>
                  <a:lnTo>
                    <a:pt x="168795" y="53340"/>
                  </a:lnTo>
                  <a:lnTo>
                    <a:pt x="23583" y="53340"/>
                  </a:lnTo>
                  <a:lnTo>
                    <a:pt x="23583" y="8890"/>
                  </a:lnTo>
                  <a:lnTo>
                    <a:pt x="170548" y="8890"/>
                  </a:lnTo>
                  <a:lnTo>
                    <a:pt x="170548" y="0"/>
                  </a:lnTo>
                  <a:lnTo>
                    <a:pt x="14414" y="0"/>
                  </a:lnTo>
                  <a:lnTo>
                    <a:pt x="14414" y="8890"/>
                  </a:lnTo>
                  <a:lnTo>
                    <a:pt x="14414" y="53340"/>
                  </a:lnTo>
                  <a:lnTo>
                    <a:pt x="14414" y="62230"/>
                  </a:lnTo>
                  <a:lnTo>
                    <a:pt x="14414" y="106680"/>
                  </a:lnTo>
                  <a:lnTo>
                    <a:pt x="14414" y="115570"/>
                  </a:lnTo>
                  <a:lnTo>
                    <a:pt x="174040" y="115570"/>
                  </a:lnTo>
                  <a:lnTo>
                    <a:pt x="174040" y="106680"/>
                  </a:lnTo>
                  <a:close/>
                </a:path>
                <a:path w="184784" h="167004">
                  <a:moveTo>
                    <a:pt x="184302" y="158432"/>
                  </a:moveTo>
                  <a:lnTo>
                    <a:pt x="0" y="158432"/>
                  </a:lnTo>
                  <a:lnTo>
                    <a:pt x="0" y="166954"/>
                  </a:lnTo>
                  <a:lnTo>
                    <a:pt x="184302" y="166954"/>
                  </a:lnTo>
                  <a:lnTo>
                    <a:pt x="184302" y="15843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5316291" y="7220093"/>
              <a:ext cx="193467" cy="182112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536398" y="7220093"/>
              <a:ext cx="157001" cy="186479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5791074" y="7221184"/>
              <a:ext cx="184296" cy="184296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008343" y="7220093"/>
              <a:ext cx="161586" cy="184733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6266180" y="7216817"/>
              <a:ext cx="400910" cy="188008"/>
            </a:xfrm>
            <a:prstGeom prst="rect">
              <a:avLst/>
            </a:prstGeom>
          </p:spPr>
        </p:pic>
        <p:sp>
          <p:nvSpPr>
            <p:cNvPr id="145" name="object 145" descr=""/>
            <p:cNvSpPr/>
            <p:nvPr/>
          </p:nvSpPr>
          <p:spPr>
            <a:xfrm>
              <a:off x="14309303" y="7619446"/>
              <a:ext cx="71120" cy="8890"/>
            </a:xfrm>
            <a:custGeom>
              <a:avLst/>
              <a:gdLst/>
              <a:ahLst/>
              <a:cxnLst/>
              <a:rect l="l" t="t" r="r" b="b"/>
              <a:pathLst>
                <a:path w="71119" h="8890">
                  <a:moveTo>
                    <a:pt x="70530" y="8734"/>
                  </a:moveTo>
                  <a:lnTo>
                    <a:pt x="0" y="8734"/>
                  </a:lnTo>
                  <a:lnTo>
                    <a:pt x="0" y="0"/>
                  </a:lnTo>
                  <a:lnTo>
                    <a:pt x="70530" y="0"/>
                  </a:lnTo>
                  <a:lnTo>
                    <a:pt x="70530" y="873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4406255" y="7522494"/>
              <a:ext cx="171849" cy="188008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4613480" y="7525769"/>
              <a:ext cx="192594" cy="184733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4879370" y="7525769"/>
              <a:ext cx="193467" cy="182112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99478" y="7525769"/>
              <a:ext cx="157001" cy="186479"/>
            </a:xfrm>
            <a:prstGeom prst="rect">
              <a:avLst/>
            </a:prstGeom>
          </p:spPr>
        </p:pic>
        <p:sp>
          <p:nvSpPr>
            <p:cNvPr id="150" name="object 150" descr=""/>
            <p:cNvSpPr/>
            <p:nvPr/>
          </p:nvSpPr>
          <p:spPr>
            <a:xfrm>
              <a:off x="15354033" y="7532242"/>
              <a:ext cx="392430" cy="184785"/>
            </a:xfrm>
            <a:custGeom>
              <a:avLst/>
              <a:gdLst/>
              <a:ahLst/>
              <a:cxnLst/>
              <a:rect l="l" t="t" r="r" b="b"/>
              <a:pathLst>
                <a:path w="392430" h="184784">
                  <a:moveTo>
                    <a:pt x="184289" y="160020"/>
                  </a:moveTo>
                  <a:lnTo>
                    <a:pt x="96291" y="160020"/>
                  </a:lnTo>
                  <a:lnTo>
                    <a:pt x="96291" y="104140"/>
                  </a:lnTo>
                  <a:lnTo>
                    <a:pt x="172720" y="104140"/>
                  </a:lnTo>
                  <a:lnTo>
                    <a:pt x="172720" y="95250"/>
                  </a:lnTo>
                  <a:lnTo>
                    <a:pt x="23368" y="95250"/>
                  </a:lnTo>
                  <a:lnTo>
                    <a:pt x="23368" y="10160"/>
                  </a:lnTo>
                  <a:lnTo>
                    <a:pt x="170535" y="10160"/>
                  </a:lnTo>
                  <a:lnTo>
                    <a:pt x="170535" y="2540"/>
                  </a:lnTo>
                  <a:lnTo>
                    <a:pt x="14198" y="2540"/>
                  </a:lnTo>
                  <a:lnTo>
                    <a:pt x="14198" y="10160"/>
                  </a:lnTo>
                  <a:lnTo>
                    <a:pt x="14198" y="95250"/>
                  </a:lnTo>
                  <a:lnTo>
                    <a:pt x="14198" y="104140"/>
                  </a:lnTo>
                  <a:lnTo>
                    <a:pt x="87122" y="104140"/>
                  </a:lnTo>
                  <a:lnTo>
                    <a:pt x="87122" y="160020"/>
                  </a:lnTo>
                  <a:lnTo>
                    <a:pt x="0" y="160020"/>
                  </a:lnTo>
                  <a:lnTo>
                    <a:pt x="0" y="168910"/>
                  </a:lnTo>
                  <a:lnTo>
                    <a:pt x="184289" y="168910"/>
                  </a:lnTo>
                  <a:lnTo>
                    <a:pt x="184289" y="160020"/>
                  </a:lnTo>
                  <a:close/>
                </a:path>
                <a:path w="392430" h="184784">
                  <a:moveTo>
                    <a:pt x="376885" y="0"/>
                  </a:moveTo>
                  <a:lnTo>
                    <a:pt x="221856" y="0"/>
                  </a:lnTo>
                  <a:lnTo>
                    <a:pt x="221856" y="8890"/>
                  </a:lnTo>
                  <a:lnTo>
                    <a:pt x="367499" y="8890"/>
                  </a:lnTo>
                  <a:lnTo>
                    <a:pt x="367499" y="82550"/>
                  </a:lnTo>
                  <a:lnTo>
                    <a:pt x="376885" y="82550"/>
                  </a:lnTo>
                  <a:lnTo>
                    <a:pt x="376885" y="8890"/>
                  </a:lnTo>
                  <a:lnTo>
                    <a:pt x="376885" y="0"/>
                  </a:lnTo>
                  <a:close/>
                </a:path>
                <a:path w="392430" h="184784">
                  <a:moveTo>
                    <a:pt x="392176" y="101625"/>
                  </a:moveTo>
                  <a:lnTo>
                    <a:pt x="207873" y="101625"/>
                  </a:lnTo>
                  <a:lnTo>
                    <a:pt x="207873" y="110794"/>
                  </a:lnTo>
                  <a:lnTo>
                    <a:pt x="294347" y="110794"/>
                  </a:lnTo>
                  <a:lnTo>
                    <a:pt x="294347" y="184378"/>
                  </a:lnTo>
                  <a:lnTo>
                    <a:pt x="303517" y="184378"/>
                  </a:lnTo>
                  <a:lnTo>
                    <a:pt x="303517" y="110794"/>
                  </a:lnTo>
                  <a:lnTo>
                    <a:pt x="392176" y="110794"/>
                  </a:lnTo>
                  <a:lnTo>
                    <a:pt x="392176" y="10162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046090" y="7525769"/>
              <a:ext cx="161586" cy="184733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5828821" y="7526861"/>
              <a:ext cx="184296" cy="184296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6303918" y="7522494"/>
              <a:ext cx="400910" cy="188008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3755155" y="2808110"/>
              <a:ext cx="4186233" cy="2621756"/>
            </a:xfrm>
            <a:prstGeom prst="rect">
              <a:avLst/>
            </a:prstGeom>
          </p:spPr>
        </p:pic>
        <p:sp>
          <p:nvSpPr>
            <p:cNvPr id="155" name="object 155" descr=""/>
            <p:cNvSpPr/>
            <p:nvPr/>
          </p:nvSpPr>
          <p:spPr>
            <a:xfrm>
              <a:off x="15139289" y="6031166"/>
              <a:ext cx="433070" cy="189865"/>
            </a:xfrm>
            <a:custGeom>
              <a:avLst/>
              <a:gdLst/>
              <a:ahLst/>
              <a:cxnLst/>
              <a:rect l="l" t="t" r="r" b="b"/>
              <a:pathLst>
                <a:path w="433069" h="189864">
                  <a:moveTo>
                    <a:pt x="196037" y="100076"/>
                  </a:moveTo>
                  <a:lnTo>
                    <a:pt x="159410" y="100076"/>
                  </a:lnTo>
                  <a:lnTo>
                    <a:pt x="159410" y="23406"/>
                  </a:lnTo>
                  <a:lnTo>
                    <a:pt x="193852" y="23406"/>
                  </a:lnTo>
                  <a:lnTo>
                    <a:pt x="193852" y="1079"/>
                  </a:lnTo>
                  <a:lnTo>
                    <a:pt x="135140" y="1079"/>
                  </a:lnTo>
                  <a:lnTo>
                    <a:pt x="135140" y="23406"/>
                  </a:lnTo>
                  <a:lnTo>
                    <a:pt x="135140" y="100076"/>
                  </a:lnTo>
                  <a:lnTo>
                    <a:pt x="71577" y="100076"/>
                  </a:lnTo>
                  <a:lnTo>
                    <a:pt x="71577" y="23406"/>
                  </a:lnTo>
                  <a:lnTo>
                    <a:pt x="135140" y="23406"/>
                  </a:lnTo>
                  <a:lnTo>
                    <a:pt x="135140" y="1079"/>
                  </a:lnTo>
                  <a:lnTo>
                    <a:pt x="12865" y="1079"/>
                  </a:lnTo>
                  <a:lnTo>
                    <a:pt x="12865" y="23406"/>
                  </a:lnTo>
                  <a:lnTo>
                    <a:pt x="47320" y="23406"/>
                  </a:lnTo>
                  <a:lnTo>
                    <a:pt x="47320" y="100076"/>
                  </a:lnTo>
                  <a:lnTo>
                    <a:pt x="10680" y="100076"/>
                  </a:lnTo>
                  <a:lnTo>
                    <a:pt x="10680" y="122148"/>
                  </a:lnTo>
                  <a:lnTo>
                    <a:pt x="196037" y="122148"/>
                  </a:lnTo>
                  <a:lnTo>
                    <a:pt x="196037" y="100076"/>
                  </a:lnTo>
                  <a:close/>
                </a:path>
                <a:path w="433069" h="189864">
                  <a:moveTo>
                    <a:pt x="206959" y="166789"/>
                  </a:moveTo>
                  <a:lnTo>
                    <a:pt x="0" y="166789"/>
                  </a:lnTo>
                  <a:lnTo>
                    <a:pt x="0" y="189598"/>
                  </a:lnTo>
                  <a:lnTo>
                    <a:pt x="206959" y="189598"/>
                  </a:lnTo>
                  <a:lnTo>
                    <a:pt x="206959" y="166789"/>
                  </a:lnTo>
                  <a:close/>
                </a:path>
                <a:path w="433069" h="189864">
                  <a:moveTo>
                    <a:pt x="433031" y="167640"/>
                  </a:moveTo>
                  <a:lnTo>
                    <a:pt x="341325" y="167640"/>
                  </a:lnTo>
                  <a:lnTo>
                    <a:pt x="341325" y="128270"/>
                  </a:lnTo>
                  <a:lnTo>
                    <a:pt x="422592" y="128270"/>
                  </a:lnTo>
                  <a:lnTo>
                    <a:pt x="422592" y="106680"/>
                  </a:lnTo>
                  <a:lnTo>
                    <a:pt x="263918" y="106680"/>
                  </a:lnTo>
                  <a:lnTo>
                    <a:pt x="263918" y="74930"/>
                  </a:lnTo>
                  <a:lnTo>
                    <a:pt x="419442" y="74930"/>
                  </a:lnTo>
                  <a:lnTo>
                    <a:pt x="419442" y="53340"/>
                  </a:lnTo>
                  <a:lnTo>
                    <a:pt x="419442" y="21590"/>
                  </a:lnTo>
                  <a:lnTo>
                    <a:pt x="419442" y="0"/>
                  </a:lnTo>
                  <a:lnTo>
                    <a:pt x="239903" y="0"/>
                  </a:lnTo>
                  <a:lnTo>
                    <a:pt x="239903" y="21590"/>
                  </a:lnTo>
                  <a:lnTo>
                    <a:pt x="395668" y="21590"/>
                  </a:lnTo>
                  <a:lnTo>
                    <a:pt x="395668" y="53340"/>
                  </a:lnTo>
                  <a:lnTo>
                    <a:pt x="239903" y="53340"/>
                  </a:lnTo>
                  <a:lnTo>
                    <a:pt x="239903" y="74930"/>
                  </a:lnTo>
                  <a:lnTo>
                    <a:pt x="239903" y="106680"/>
                  </a:lnTo>
                  <a:lnTo>
                    <a:pt x="239903" y="128270"/>
                  </a:lnTo>
                  <a:lnTo>
                    <a:pt x="316814" y="128270"/>
                  </a:lnTo>
                  <a:lnTo>
                    <a:pt x="316814" y="167640"/>
                  </a:lnTo>
                  <a:lnTo>
                    <a:pt x="226072" y="167640"/>
                  </a:lnTo>
                  <a:lnTo>
                    <a:pt x="226072" y="189230"/>
                  </a:lnTo>
                  <a:lnTo>
                    <a:pt x="433031" y="189230"/>
                  </a:lnTo>
                  <a:lnTo>
                    <a:pt x="433031" y="16764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5591685" y="6023508"/>
              <a:ext cx="198949" cy="207198"/>
            </a:xfrm>
            <a:prstGeom prst="rect">
              <a:avLst/>
            </a:prstGeom>
          </p:spPr>
        </p:pic>
        <p:sp>
          <p:nvSpPr>
            <p:cNvPr id="157" name="object 157" descr=""/>
            <p:cNvSpPr/>
            <p:nvPr/>
          </p:nvSpPr>
          <p:spPr>
            <a:xfrm>
              <a:off x="15817507" y="6031166"/>
              <a:ext cx="207010" cy="189865"/>
            </a:xfrm>
            <a:custGeom>
              <a:avLst/>
              <a:gdLst/>
              <a:ahLst/>
              <a:cxnLst/>
              <a:rect l="l" t="t" r="r" b="b"/>
              <a:pathLst>
                <a:path w="207009" h="189864">
                  <a:moveTo>
                    <a:pt x="196519" y="110490"/>
                  </a:moveTo>
                  <a:lnTo>
                    <a:pt x="37846" y="110490"/>
                  </a:lnTo>
                  <a:lnTo>
                    <a:pt x="37846" y="76200"/>
                  </a:lnTo>
                  <a:lnTo>
                    <a:pt x="190703" y="76200"/>
                  </a:lnTo>
                  <a:lnTo>
                    <a:pt x="190703" y="55880"/>
                  </a:lnTo>
                  <a:lnTo>
                    <a:pt x="37846" y="55880"/>
                  </a:lnTo>
                  <a:lnTo>
                    <a:pt x="37846" y="21590"/>
                  </a:lnTo>
                  <a:lnTo>
                    <a:pt x="193370" y="21590"/>
                  </a:lnTo>
                  <a:lnTo>
                    <a:pt x="193370" y="0"/>
                  </a:lnTo>
                  <a:lnTo>
                    <a:pt x="13830" y="0"/>
                  </a:lnTo>
                  <a:lnTo>
                    <a:pt x="13830" y="21590"/>
                  </a:lnTo>
                  <a:lnTo>
                    <a:pt x="13830" y="55880"/>
                  </a:lnTo>
                  <a:lnTo>
                    <a:pt x="13830" y="76200"/>
                  </a:lnTo>
                  <a:lnTo>
                    <a:pt x="13830" y="110490"/>
                  </a:lnTo>
                  <a:lnTo>
                    <a:pt x="13830" y="132080"/>
                  </a:lnTo>
                  <a:lnTo>
                    <a:pt x="196519" y="132080"/>
                  </a:lnTo>
                  <a:lnTo>
                    <a:pt x="196519" y="110490"/>
                  </a:lnTo>
                  <a:close/>
                </a:path>
                <a:path w="207009" h="189864">
                  <a:moveTo>
                    <a:pt x="206959" y="167525"/>
                  </a:moveTo>
                  <a:lnTo>
                    <a:pt x="0" y="167525"/>
                  </a:lnTo>
                  <a:lnTo>
                    <a:pt x="0" y="189598"/>
                  </a:lnTo>
                  <a:lnTo>
                    <a:pt x="206959" y="189598"/>
                  </a:lnTo>
                  <a:lnTo>
                    <a:pt x="206959" y="167525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6104086" y="6023508"/>
              <a:ext cx="216660" cy="204529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6341560" y="6023508"/>
              <a:ext cx="181965" cy="207198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029636" y="505282"/>
              <a:ext cx="118652" cy="186047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173443" y="556540"/>
              <a:ext cx="92311" cy="134789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285086" y="501485"/>
              <a:ext cx="203024" cy="232085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511367" y="556066"/>
              <a:ext cx="115567" cy="139061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651615" y="519521"/>
              <a:ext cx="237543" cy="175606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963576" y="499824"/>
              <a:ext cx="184861" cy="203371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183084" y="503621"/>
              <a:ext cx="182488" cy="193878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75583" y="9752723"/>
              <a:ext cx="137982" cy="20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1143000"/>
              <a:ext cx="18288000" cy="9114155"/>
            </a:xfrm>
            <a:custGeom>
              <a:avLst/>
              <a:gdLst/>
              <a:ahLst/>
              <a:cxnLst/>
              <a:rect l="l" t="t" r="r" b="b"/>
              <a:pathLst>
                <a:path w="18288000" h="9114155">
                  <a:moveTo>
                    <a:pt x="18288000" y="9113921"/>
                  </a:moveTo>
                  <a:lnTo>
                    <a:pt x="0" y="911392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9113921"/>
                  </a:lnTo>
                  <a:close/>
                </a:path>
              </a:pathLst>
            </a:custGeom>
            <a:solidFill>
              <a:srgbClr val="F0F1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597" y="505282"/>
              <a:ext cx="118652" cy="1860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541" y="501723"/>
              <a:ext cx="279509" cy="19316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292" y="505282"/>
              <a:ext cx="118415" cy="18960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9507" y="505282"/>
              <a:ext cx="113432" cy="18604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0941" y="501723"/>
              <a:ext cx="128382" cy="19316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840433" y="50492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66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42" y="27940"/>
                  </a:lnTo>
                  <a:lnTo>
                    <a:pt x="47942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66" y="27940"/>
                  </a:lnTo>
                  <a:lnTo>
                    <a:pt x="1288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3796" y="499824"/>
              <a:ext cx="184861" cy="20337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3304" y="503621"/>
              <a:ext cx="182488" cy="19387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780" y="1373649"/>
              <a:ext cx="17161519" cy="817785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823211" y="584285"/>
              <a:ext cx="13615669" cy="32384"/>
            </a:xfrm>
            <a:custGeom>
              <a:avLst/>
              <a:gdLst/>
              <a:ahLst/>
              <a:cxnLst/>
              <a:rect l="l" t="t" r="r" b="b"/>
              <a:pathLst>
                <a:path w="13615669" h="32384">
                  <a:moveTo>
                    <a:pt x="0" y="0"/>
                  </a:moveTo>
                  <a:lnTo>
                    <a:pt x="13615539" y="32296"/>
                  </a:lnTo>
                </a:path>
              </a:pathLst>
            </a:custGeom>
            <a:ln w="28863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596953" y="9790746"/>
              <a:ext cx="13928090" cy="41910"/>
            </a:xfrm>
            <a:custGeom>
              <a:avLst/>
              <a:gdLst/>
              <a:ahLst/>
              <a:cxnLst/>
              <a:rect l="l" t="t" r="r" b="b"/>
              <a:pathLst>
                <a:path w="13928090" h="41909">
                  <a:moveTo>
                    <a:pt x="0" y="41741"/>
                  </a:moveTo>
                  <a:lnTo>
                    <a:pt x="13927769" y="0"/>
                  </a:lnTo>
                </a:path>
              </a:pathLst>
            </a:custGeom>
            <a:ln w="28863">
              <a:solidFill>
                <a:srgbClr val="006CC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20501" y="9736911"/>
              <a:ext cx="140722" cy="18604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71606" y="9736911"/>
              <a:ext cx="118415" cy="18960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94082" y="2314743"/>
              <a:ext cx="15879444" cy="7620"/>
            </a:xfrm>
            <a:custGeom>
              <a:avLst/>
              <a:gdLst/>
              <a:ahLst/>
              <a:cxnLst/>
              <a:rect l="l" t="t" r="r" b="b"/>
              <a:pathLst>
                <a:path w="15879444" h="7619">
                  <a:moveTo>
                    <a:pt x="15878985" y="7143"/>
                  </a:moveTo>
                  <a:lnTo>
                    <a:pt x="0" y="7143"/>
                  </a:lnTo>
                  <a:lnTo>
                    <a:pt x="0" y="0"/>
                  </a:lnTo>
                  <a:lnTo>
                    <a:pt x="15878985" y="0"/>
                  </a:lnTo>
                  <a:lnTo>
                    <a:pt x="15878985" y="7143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94079" y="2739033"/>
              <a:ext cx="15879444" cy="6612890"/>
            </a:xfrm>
            <a:custGeom>
              <a:avLst/>
              <a:gdLst/>
              <a:ahLst/>
              <a:cxnLst/>
              <a:rect l="l" t="t" r="r" b="b"/>
              <a:pathLst>
                <a:path w="15879444" h="6612890">
                  <a:moveTo>
                    <a:pt x="15878988" y="6605346"/>
                  </a:moveTo>
                  <a:lnTo>
                    <a:pt x="0" y="6605346"/>
                  </a:lnTo>
                  <a:lnTo>
                    <a:pt x="0" y="6612496"/>
                  </a:lnTo>
                  <a:lnTo>
                    <a:pt x="15878988" y="6612496"/>
                  </a:lnTo>
                  <a:lnTo>
                    <a:pt x="15878988" y="6605346"/>
                  </a:lnTo>
                  <a:close/>
                </a:path>
                <a:path w="15879444" h="6612890">
                  <a:moveTo>
                    <a:pt x="15878988" y="5940437"/>
                  </a:moveTo>
                  <a:lnTo>
                    <a:pt x="0" y="5940437"/>
                  </a:lnTo>
                  <a:lnTo>
                    <a:pt x="0" y="5947588"/>
                  </a:lnTo>
                  <a:lnTo>
                    <a:pt x="15878988" y="5947588"/>
                  </a:lnTo>
                  <a:lnTo>
                    <a:pt x="15878988" y="5940437"/>
                  </a:lnTo>
                  <a:close/>
                </a:path>
                <a:path w="15879444" h="6612890">
                  <a:moveTo>
                    <a:pt x="15878988" y="5267515"/>
                  </a:moveTo>
                  <a:lnTo>
                    <a:pt x="0" y="5267515"/>
                  </a:lnTo>
                  <a:lnTo>
                    <a:pt x="0" y="5274653"/>
                  </a:lnTo>
                  <a:lnTo>
                    <a:pt x="15878988" y="5274653"/>
                  </a:lnTo>
                  <a:lnTo>
                    <a:pt x="15878988" y="5267515"/>
                  </a:lnTo>
                  <a:close/>
                </a:path>
                <a:path w="15879444" h="6612890">
                  <a:moveTo>
                    <a:pt x="15878988" y="4859274"/>
                  </a:moveTo>
                  <a:lnTo>
                    <a:pt x="0" y="4859274"/>
                  </a:lnTo>
                  <a:lnTo>
                    <a:pt x="0" y="4866411"/>
                  </a:lnTo>
                  <a:lnTo>
                    <a:pt x="15878988" y="4866411"/>
                  </a:lnTo>
                  <a:lnTo>
                    <a:pt x="15878988" y="4859274"/>
                  </a:lnTo>
                  <a:close/>
                </a:path>
                <a:path w="15879444" h="6612890">
                  <a:moveTo>
                    <a:pt x="15878988" y="4377842"/>
                  </a:moveTo>
                  <a:lnTo>
                    <a:pt x="0" y="4377842"/>
                  </a:lnTo>
                  <a:lnTo>
                    <a:pt x="0" y="4384980"/>
                  </a:lnTo>
                  <a:lnTo>
                    <a:pt x="15878988" y="4384980"/>
                  </a:lnTo>
                  <a:lnTo>
                    <a:pt x="15878988" y="4377842"/>
                  </a:lnTo>
                  <a:close/>
                </a:path>
                <a:path w="15879444" h="6612890">
                  <a:moveTo>
                    <a:pt x="15878988" y="3923474"/>
                  </a:moveTo>
                  <a:lnTo>
                    <a:pt x="0" y="3923474"/>
                  </a:lnTo>
                  <a:lnTo>
                    <a:pt x="0" y="3930624"/>
                  </a:lnTo>
                  <a:lnTo>
                    <a:pt x="15878988" y="3930624"/>
                  </a:lnTo>
                  <a:lnTo>
                    <a:pt x="15878988" y="3923474"/>
                  </a:lnTo>
                  <a:close/>
                </a:path>
                <a:path w="15879444" h="6612890">
                  <a:moveTo>
                    <a:pt x="15878988" y="3454743"/>
                  </a:moveTo>
                  <a:lnTo>
                    <a:pt x="0" y="3454743"/>
                  </a:lnTo>
                  <a:lnTo>
                    <a:pt x="0" y="3461893"/>
                  </a:lnTo>
                  <a:lnTo>
                    <a:pt x="15878988" y="3461893"/>
                  </a:lnTo>
                  <a:lnTo>
                    <a:pt x="15878988" y="3454743"/>
                  </a:lnTo>
                  <a:close/>
                </a:path>
                <a:path w="15879444" h="6612890">
                  <a:moveTo>
                    <a:pt x="15878988" y="3030461"/>
                  </a:moveTo>
                  <a:lnTo>
                    <a:pt x="0" y="3030461"/>
                  </a:lnTo>
                  <a:lnTo>
                    <a:pt x="0" y="3037611"/>
                  </a:lnTo>
                  <a:lnTo>
                    <a:pt x="15878988" y="3037611"/>
                  </a:lnTo>
                  <a:lnTo>
                    <a:pt x="15878988" y="3030461"/>
                  </a:lnTo>
                  <a:close/>
                </a:path>
                <a:path w="15879444" h="6612890">
                  <a:moveTo>
                    <a:pt x="15878988" y="2574429"/>
                  </a:moveTo>
                  <a:lnTo>
                    <a:pt x="0" y="2574429"/>
                  </a:lnTo>
                  <a:lnTo>
                    <a:pt x="0" y="2581579"/>
                  </a:lnTo>
                  <a:lnTo>
                    <a:pt x="15878988" y="2581579"/>
                  </a:lnTo>
                  <a:lnTo>
                    <a:pt x="15878988" y="2574429"/>
                  </a:lnTo>
                  <a:close/>
                </a:path>
                <a:path w="15879444" h="6612890">
                  <a:moveTo>
                    <a:pt x="15878988" y="2140458"/>
                  </a:moveTo>
                  <a:lnTo>
                    <a:pt x="0" y="2140458"/>
                  </a:lnTo>
                  <a:lnTo>
                    <a:pt x="0" y="2147608"/>
                  </a:lnTo>
                  <a:lnTo>
                    <a:pt x="15878988" y="2147608"/>
                  </a:lnTo>
                  <a:lnTo>
                    <a:pt x="15878988" y="2140458"/>
                  </a:lnTo>
                  <a:close/>
                </a:path>
                <a:path w="15879444" h="6612890">
                  <a:moveTo>
                    <a:pt x="15878988" y="1639976"/>
                  </a:moveTo>
                  <a:lnTo>
                    <a:pt x="0" y="1639976"/>
                  </a:lnTo>
                  <a:lnTo>
                    <a:pt x="0" y="1647126"/>
                  </a:lnTo>
                  <a:lnTo>
                    <a:pt x="15878988" y="1647126"/>
                  </a:lnTo>
                  <a:lnTo>
                    <a:pt x="15878988" y="1639976"/>
                  </a:lnTo>
                  <a:close/>
                </a:path>
                <a:path w="15879444" h="6612890">
                  <a:moveTo>
                    <a:pt x="15878988" y="1234744"/>
                  </a:moveTo>
                  <a:lnTo>
                    <a:pt x="0" y="1234744"/>
                  </a:lnTo>
                  <a:lnTo>
                    <a:pt x="0" y="1241894"/>
                  </a:lnTo>
                  <a:lnTo>
                    <a:pt x="15878988" y="1241894"/>
                  </a:lnTo>
                  <a:lnTo>
                    <a:pt x="15878988" y="1234744"/>
                  </a:lnTo>
                  <a:close/>
                </a:path>
                <a:path w="15879444" h="6612890">
                  <a:moveTo>
                    <a:pt x="15878988" y="848563"/>
                  </a:moveTo>
                  <a:lnTo>
                    <a:pt x="0" y="848563"/>
                  </a:lnTo>
                  <a:lnTo>
                    <a:pt x="0" y="855700"/>
                  </a:lnTo>
                  <a:lnTo>
                    <a:pt x="15878988" y="855700"/>
                  </a:lnTo>
                  <a:lnTo>
                    <a:pt x="15878988" y="848563"/>
                  </a:lnTo>
                  <a:close/>
                </a:path>
                <a:path w="15879444" h="6612890">
                  <a:moveTo>
                    <a:pt x="15878988" y="424281"/>
                  </a:moveTo>
                  <a:lnTo>
                    <a:pt x="0" y="424281"/>
                  </a:lnTo>
                  <a:lnTo>
                    <a:pt x="0" y="431419"/>
                  </a:lnTo>
                  <a:lnTo>
                    <a:pt x="15878988" y="431419"/>
                  </a:lnTo>
                  <a:lnTo>
                    <a:pt x="15878988" y="424281"/>
                  </a:lnTo>
                  <a:close/>
                </a:path>
                <a:path w="15879444" h="6612890">
                  <a:moveTo>
                    <a:pt x="15878988" y="0"/>
                  </a:moveTo>
                  <a:lnTo>
                    <a:pt x="0" y="0"/>
                  </a:lnTo>
                  <a:lnTo>
                    <a:pt x="0" y="7137"/>
                  </a:lnTo>
                  <a:lnTo>
                    <a:pt x="15878988" y="7137"/>
                  </a:lnTo>
                  <a:lnTo>
                    <a:pt x="15878988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94082" y="9768660"/>
              <a:ext cx="15879444" cy="7620"/>
            </a:xfrm>
            <a:custGeom>
              <a:avLst/>
              <a:gdLst/>
              <a:ahLst/>
              <a:cxnLst/>
              <a:rect l="l" t="t" r="r" b="b"/>
              <a:pathLst>
                <a:path w="15879444" h="7620">
                  <a:moveTo>
                    <a:pt x="15878985" y="7143"/>
                  </a:moveTo>
                  <a:lnTo>
                    <a:pt x="0" y="7143"/>
                  </a:lnTo>
                  <a:lnTo>
                    <a:pt x="0" y="0"/>
                  </a:lnTo>
                  <a:lnTo>
                    <a:pt x="15878985" y="0"/>
                  </a:lnTo>
                  <a:lnTo>
                    <a:pt x="15878985" y="7143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77556" y="2310734"/>
              <a:ext cx="5715" cy="7011670"/>
            </a:xfrm>
            <a:custGeom>
              <a:avLst/>
              <a:gdLst/>
              <a:ahLst/>
              <a:cxnLst/>
              <a:rect l="l" t="t" r="r" b="b"/>
              <a:pathLst>
                <a:path w="5714" h="7011670">
                  <a:moveTo>
                    <a:pt x="0" y="0"/>
                  </a:moveTo>
                  <a:lnTo>
                    <a:pt x="5342" y="7011067"/>
                  </a:lnTo>
                </a:path>
              </a:pathLst>
            </a:custGeom>
            <a:ln w="13643">
              <a:solidFill>
                <a:srgbClr val="9E9E9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33642" y="1871455"/>
              <a:ext cx="215439" cy="198337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8479193" y="187219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197573" y="0"/>
                  </a:moveTo>
                  <a:lnTo>
                    <a:pt x="16344" y="0"/>
                  </a:lnTo>
                  <a:lnTo>
                    <a:pt x="16344" y="10160"/>
                  </a:lnTo>
                  <a:lnTo>
                    <a:pt x="186601" y="10160"/>
                  </a:lnTo>
                  <a:lnTo>
                    <a:pt x="186601" y="96520"/>
                  </a:lnTo>
                  <a:lnTo>
                    <a:pt x="197573" y="96520"/>
                  </a:lnTo>
                  <a:lnTo>
                    <a:pt x="197573" y="10160"/>
                  </a:lnTo>
                  <a:lnTo>
                    <a:pt x="197573" y="0"/>
                  </a:lnTo>
                  <a:close/>
                </a:path>
                <a:path w="215900" h="215900">
                  <a:moveTo>
                    <a:pt x="215442" y="118732"/>
                  </a:moveTo>
                  <a:lnTo>
                    <a:pt x="0" y="118732"/>
                  </a:lnTo>
                  <a:lnTo>
                    <a:pt x="0" y="129451"/>
                  </a:lnTo>
                  <a:lnTo>
                    <a:pt x="101092" y="129451"/>
                  </a:lnTo>
                  <a:lnTo>
                    <a:pt x="101092" y="215468"/>
                  </a:lnTo>
                  <a:lnTo>
                    <a:pt x="111810" y="215468"/>
                  </a:lnTo>
                  <a:lnTo>
                    <a:pt x="111810" y="129451"/>
                  </a:lnTo>
                  <a:lnTo>
                    <a:pt x="215442" y="129451"/>
                  </a:lnTo>
                  <a:lnTo>
                    <a:pt x="215442" y="118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28336" y="1864563"/>
              <a:ext cx="222587" cy="21799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70834" y="1860734"/>
              <a:ext cx="225650" cy="21977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92204" y="1864563"/>
              <a:ext cx="196805" cy="21595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32915" y="1864563"/>
              <a:ext cx="198592" cy="21799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82049" y="1864563"/>
              <a:ext cx="196295" cy="217992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142107" y="249294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448"/>
                  </a:lnTo>
                  <a:lnTo>
                    <a:pt x="104448" y="104448"/>
                  </a:lnTo>
                  <a:lnTo>
                    <a:pt x="104448" y="0"/>
                  </a:lnTo>
                  <a:lnTo>
                    <a:pt x="0" y="0"/>
                  </a:lnTo>
                  <a:close/>
                </a:path>
              </a:pathLst>
            </a:custGeom>
            <a:ln w="8532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85895" y="1787483"/>
              <a:ext cx="203350" cy="20335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4317333" y="2310734"/>
              <a:ext cx="13970" cy="7024370"/>
            </a:xfrm>
            <a:custGeom>
              <a:avLst/>
              <a:gdLst/>
              <a:ahLst/>
              <a:cxnLst/>
              <a:rect l="l" t="t" r="r" b="b"/>
              <a:pathLst>
                <a:path w="13970" h="7024370">
                  <a:moveTo>
                    <a:pt x="0" y="0"/>
                  </a:moveTo>
                  <a:lnTo>
                    <a:pt x="13366" y="7023764"/>
                  </a:lnTo>
                </a:path>
              </a:pathLst>
            </a:custGeom>
            <a:ln w="13643">
              <a:solidFill>
                <a:srgbClr val="9E9E9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045199" y="2310734"/>
              <a:ext cx="57150" cy="7049770"/>
            </a:xfrm>
            <a:custGeom>
              <a:avLst/>
              <a:gdLst/>
              <a:ahLst/>
              <a:cxnLst/>
              <a:rect l="l" t="t" r="r" b="b"/>
              <a:pathLst>
                <a:path w="57150" h="7049770">
                  <a:moveTo>
                    <a:pt x="56818" y="0"/>
                  </a:moveTo>
                  <a:lnTo>
                    <a:pt x="0" y="7049168"/>
                  </a:lnTo>
                </a:path>
              </a:pathLst>
            </a:custGeom>
            <a:ln w="13643">
              <a:solidFill>
                <a:srgbClr val="9E9E9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940842" y="2301039"/>
              <a:ext cx="34925" cy="7021195"/>
            </a:xfrm>
            <a:custGeom>
              <a:avLst/>
              <a:gdLst/>
              <a:ahLst/>
              <a:cxnLst/>
              <a:rect l="l" t="t" r="r" b="b"/>
              <a:pathLst>
                <a:path w="34925" h="7021195">
                  <a:moveTo>
                    <a:pt x="0" y="0"/>
                  </a:moveTo>
                  <a:lnTo>
                    <a:pt x="34760" y="7020761"/>
                  </a:lnTo>
                </a:path>
              </a:pathLst>
            </a:custGeom>
            <a:ln w="13643">
              <a:solidFill>
                <a:srgbClr val="9E9E9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306050" y="2352675"/>
              <a:ext cx="57150" cy="6962775"/>
            </a:xfrm>
            <a:custGeom>
              <a:avLst/>
              <a:gdLst/>
              <a:ahLst/>
              <a:cxnLst/>
              <a:rect l="l" t="t" r="r" b="b"/>
              <a:pathLst>
                <a:path w="57150" h="6962775">
                  <a:moveTo>
                    <a:pt x="0" y="0"/>
                  </a:moveTo>
                  <a:lnTo>
                    <a:pt x="57152" y="6962772"/>
                  </a:lnTo>
                </a:path>
              </a:pathLst>
            </a:custGeom>
            <a:ln w="13643">
              <a:solidFill>
                <a:srgbClr val="9E9E9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2611100" y="2314575"/>
              <a:ext cx="38100" cy="7010400"/>
            </a:xfrm>
            <a:custGeom>
              <a:avLst/>
              <a:gdLst/>
              <a:ahLst/>
              <a:cxnLst/>
              <a:rect l="l" t="t" r="r" b="b"/>
              <a:pathLst>
                <a:path w="38100" h="7010400">
                  <a:moveTo>
                    <a:pt x="0" y="0"/>
                  </a:moveTo>
                  <a:lnTo>
                    <a:pt x="38102" y="7010397"/>
                  </a:lnTo>
                </a:path>
              </a:pathLst>
            </a:custGeom>
            <a:ln w="13643">
              <a:solidFill>
                <a:srgbClr val="9E9E9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76789" y="2443791"/>
              <a:ext cx="204723" cy="188471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710131" y="2444051"/>
              <a:ext cx="205104" cy="205740"/>
            </a:xfrm>
            <a:custGeom>
              <a:avLst/>
              <a:gdLst/>
              <a:ahLst/>
              <a:cxnLst/>
              <a:rect l="l" t="t" r="r" b="b"/>
              <a:pathLst>
                <a:path w="205105" h="205739">
                  <a:moveTo>
                    <a:pt x="187744" y="0"/>
                  </a:moveTo>
                  <a:lnTo>
                    <a:pt x="15519" y="0"/>
                  </a:lnTo>
                  <a:lnTo>
                    <a:pt x="15519" y="10160"/>
                  </a:lnTo>
                  <a:lnTo>
                    <a:pt x="177317" y="10160"/>
                  </a:lnTo>
                  <a:lnTo>
                    <a:pt x="177317" y="91440"/>
                  </a:lnTo>
                  <a:lnTo>
                    <a:pt x="187744" y="91440"/>
                  </a:lnTo>
                  <a:lnTo>
                    <a:pt x="187744" y="10160"/>
                  </a:lnTo>
                  <a:lnTo>
                    <a:pt x="187744" y="0"/>
                  </a:lnTo>
                  <a:close/>
                </a:path>
                <a:path w="205105" h="205739">
                  <a:moveTo>
                    <a:pt x="204724" y="113271"/>
                  </a:moveTo>
                  <a:lnTo>
                    <a:pt x="0" y="113271"/>
                  </a:lnTo>
                  <a:lnTo>
                    <a:pt x="0" y="123456"/>
                  </a:lnTo>
                  <a:lnTo>
                    <a:pt x="96050" y="123456"/>
                  </a:lnTo>
                  <a:lnTo>
                    <a:pt x="96050" y="205193"/>
                  </a:lnTo>
                  <a:lnTo>
                    <a:pt x="106235" y="205193"/>
                  </a:lnTo>
                  <a:lnTo>
                    <a:pt x="106235" y="123456"/>
                  </a:lnTo>
                  <a:lnTo>
                    <a:pt x="204724" y="123456"/>
                  </a:lnTo>
                  <a:lnTo>
                    <a:pt x="204724" y="113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46877" y="2433604"/>
              <a:ext cx="444861" cy="210787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2487131" y="2446217"/>
              <a:ext cx="10795" cy="191770"/>
            </a:xfrm>
            <a:custGeom>
              <a:avLst/>
              <a:gdLst/>
              <a:ahLst/>
              <a:cxnLst/>
              <a:rect l="l" t="t" r="r" b="b"/>
              <a:pathLst>
                <a:path w="10794" h="191769">
                  <a:moveTo>
                    <a:pt x="10430" y="191625"/>
                  </a:moveTo>
                  <a:lnTo>
                    <a:pt x="0" y="191625"/>
                  </a:lnTo>
                  <a:lnTo>
                    <a:pt x="0" y="0"/>
                  </a:lnTo>
                  <a:lnTo>
                    <a:pt x="10430" y="0"/>
                  </a:lnTo>
                  <a:lnTo>
                    <a:pt x="10430" y="191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44619" y="2446217"/>
              <a:ext cx="168096" cy="191625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14086" y="2443791"/>
              <a:ext cx="204723" cy="188471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3247428" y="2444051"/>
              <a:ext cx="205104" cy="205740"/>
            </a:xfrm>
            <a:custGeom>
              <a:avLst/>
              <a:gdLst/>
              <a:ahLst/>
              <a:cxnLst/>
              <a:rect l="l" t="t" r="r" b="b"/>
              <a:pathLst>
                <a:path w="205104" h="205739">
                  <a:moveTo>
                    <a:pt x="187744" y="0"/>
                  </a:moveTo>
                  <a:lnTo>
                    <a:pt x="15519" y="0"/>
                  </a:lnTo>
                  <a:lnTo>
                    <a:pt x="15519" y="10160"/>
                  </a:lnTo>
                  <a:lnTo>
                    <a:pt x="177317" y="10160"/>
                  </a:lnTo>
                  <a:lnTo>
                    <a:pt x="177317" y="91440"/>
                  </a:lnTo>
                  <a:lnTo>
                    <a:pt x="187744" y="91440"/>
                  </a:lnTo>
                  <a:lnTo>
                    <a:pt x="187744" y="10160"/>
                  </a:lnTo>
                  <a:lnTo>
                    <a:pt x="187744" y="0"/>
                  </a:lnTo>
                  <a:close/>
                </a:path>
                <a:path w="205104" h="205739">
                  <a:moveTo>
                    <a:pt x="204724" y="113271"/>
                  </a:moveTo>
                  <a:lnTo>
                    <a:pt x="0" y="113271"/>
                  </a:lnTo>
                  <a:lnTo>
                    <a:pt x="0" y="123456"/>
                  </a:lnTo>
                  <a:lnTo>
                    <a:pt x="96050" y="123456"/>
                  </a:lnTo>
                  <a:lnTo>
                    <a:pt x="96050" y="205193"/>
                  </a:lnTo>
                  <a:lnTo>
                    <a:pt x="106235" y="205193"/>
                  </a:lnTo>
                  <a:lnTo>
                    <a:pt x="106235" y="123456"/>
                  </a:lnTo>
                  <a:lnTo>
                    <a:pt x="204724" y="123456"/>
                  </a:lnTo>
                  <a:lnTo>
                    <a:pt x="204724" y="113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84174" y="2433604"/>
              <a:ext cx="444861" cy="210787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58629" y="2437242"/>
              <a:ext cx="180709" cy="20520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70955" y="2437242"/>
              <a:ext cx="176586" cy="20714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92901" y="2438455"/>
              <a:ext cx="204723" cy="204723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5403267" y="2446217"/>
              <a:ext cx="10795" cy="191770"/>
            </a:xfrm>
            <a:custGeom>
              <a:avLst/>
              <a:gdLst/>
              <a:ahLst/>
              <a:cxnLst/>
              <a:rect l="l" t="t" r="r" b="b"/>
              <a:pathLst>
                <a:path w="10795" h="191769">
                  <a:moveTo>
                    <a:pt x="10430" y="191625"/>
                  </a:moveTo>
                  <a:lnTo>
                    <a:pt x="0" y="191625"/>
                  </a:lnTo>
                  <a:lnTo>
                    <a:pt x="0" y="0"/>
                  </a:lnTo>
                  <a:lnTo>
                    <a:pt x="10430" y="0"/>
                  </a:lnTo>
                  <a:lnTo>
                    <a:pt x="10430" y="191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60755" y="2446217"/>
              <a:ext cx="168096" cy="19162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20678" y="2437242"/>
              <a:ext cx="176586" cy="20714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42624" y="2438455"/>
              <a:ext cx="204723" cy="204723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87128" y="2437242"/>
              <a:ext cx="180709" cy="20520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59684" y="2443791"/>
              <a:ext cx="204723" cy="188471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8493023" y="2444051"/>
              <a:ext cx="205104" cy="205740"/>
            </a:xfrm>
            <a:custGeom>
              <a:avLst/>
              <a:gdLst/>
              <a:ahLst/>
              <a:cxnLst/>
              <a:rect l="l" t="t" r="r" b="b"/>
              <a:pathLst>
                <a:path w="205104" h="205739">
                  <a:moveTo>
                    <a:pt x="187744" y="0"/>
                  </a:moveTo>
                  <a:lnTo>
                    <a:pt x="15519" y="0"/>
                  </a:lnTo>
                  <a:lnTo>
                    <a:pt x="15519" y="10160"/>
                  </a:lnTo>
                  <a:lnTo>
                    <a:pt x="177317" y="10160"/>
                  </a:lnTo>
                  <a:lnTo>
                    <a:pt x="177317" y="91440"/>
                  </a:lnTo>
                  <a:lnTo>
                    <a:pt x="187744" y="91440"/>
                  </a:lnTo>
                  <a:lnTo>
                    <a:pt x="187744" y="10160"/>
                  </a:lnTo>
                  <a:lnTo>
                    <a:pt x="187744" y="0"/>
                  </a:lnTo>
                  <a:close/>
                </a:path>
                <a:path w="205104" h="205739">
                  <a:moveTo>
                    <a:pt x="204724" y="113271"/>
                  </a:moveTo>
                  <a:lnTo>
                    <a:pt x="0" y="113271"/>
                  </a:lnTo>
                  <a:lnTo>
                    <a:pt x="0" y="123456"/>
                  </a:lnTo>
                  <a:lnTo>
                    <a:pt x="96062" y="123456"/>
                  </a:lnTo>
                  <a:lnTo>
                    <a:pt x="96062" y="205193"/>
                  </a:lnTo>
                  <a:lnTo>
                    <a:pt x="106248" y="205193"/>
                  </a:lnTo>
                  <a:lnTo>
                    <a:pt x="106248" y="123456"/>
                  </a:lnTo>
                  <a:lnTo>
                    <a:pt x="204724" y="123456"/>
                  </a:lnTo>
                  <a:lnTo>
                    <a:pt x="204724" y="113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29773" y="2433604"/>
              <a:ext cx="444861" cy="21078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261771" y="2437242"/>
              <a:ext cx="213941" cy="20520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97542" y="2437242"/>
              <a:ext cx="190412" cy="207149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29190" y="2437242"/>
              <a:ext cx="195506" cy="202298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71997" y="2437242"/>
              <a:ext cx="180709" cy="205208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807709" y="2437242"/>
              <a:ext cx="192595" cy="20229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038387" y="2437000"/>
              <a:ext cx="204723" cy="212243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48268" y="2437242"/>
              <a:ext cx="185076" cy="207149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584040" y="2437242"/>
              <a:ext cx="177071" cy="207149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819570" y="2437242"/>
              <a:ext cx="176586" cy="20714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652207" y="2437242"/>
              <a:ext cx="194050" cy="202298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892588" y="2437242"/>
              <a:ext cx="185076" cy="20520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193737" y="2437242"/>
              <a:ext cx="185076" cy="207149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429508" y="2437242"/>
              <a:ext cx="177071" cy="20714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665038" y="2437242"/>
              <a:ext cx="176586" cy="207149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363644" y="2437242"/>
              <a:ext cx="211515" cy="205208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597960" y="2437242"/>
              <a:ext cx="185561" cy="202298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830336" y="2437242"/>
              <a:ext cx="211515" cy="207149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399568" y="2441851"/>
              <a:ext cx="204723" cy="201327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632914" y="2443791"/>
              <a:ext cx="204723" cy="188471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15866250" y="2446591"/>
              <a:ext cx="205104" cy="185420"/>
            </a:xfrm>
            <a:custGeom>
              <a:avLst/>
              <a:gdLst/>
              <a:ahLst/>
              <a:cxnLst/>
              <a:rect l="l" t="t" r="r" b="b"/>
              <a:pathLst>
                <a:path w="205105" h="185419">
                  <a:moveTo>
                    <a:pt x="204724" y="176530"/>
                  </a:moveTo>
                  <a:lnTo>
                    <a:pt x="106972" y="176530"/>
                  </a:lnTo>
                  <a:lnTo>
                    <a:pt x="106972" y="113030"/>
                  </a:lnTo>
                  <a:lnTo>
                    <a:pt x="191871" y="113030"/>
                  </a:lnTo>
                  <a:lnTo>
                    <a:pt x="191871" y="102870"/>
                  </a:lnTo>
                  <a:lnTo>
                    <a:pt x="25958" y="102870"/>
                  </a:lnTo>
                  <a:lnTo>
                    <a:pt x="25958" y="10160"/>
                  </a:lnTo>
                  <a:lnTo>
                    <a:pt x="189445" y="10160"/>
                  </a:lnTo>
                  <a:lnTo>
                    <a:pt x="189445" y="0"/>
                  </a:lnTo>
                  <a:lnTo>
                    <a:pt x="15773" y="0"/>
                  </a:lnTo>
                  <a:lnTo>
                    <a:pt x="15773" y="10160"/>
                  </a:lnTo>
                  <a:lnTo>
                    <a:pt x="15773" y="102870"/>
                  </a:lnTo>
                  <a:lnTo>
                    <a:pt x="15773" y="113030"/>
                  </a:lnTo>
                  <a:lnTo>
                    <a:pt x="96786" y="113030"/>
                  </a:lnTo>
                  <a:lnTo>
                    <a:pt x="96786" y="176530"/>
                  </a:lnTo>
                  <a:lnTo>
                    <a:pt x="0" y="176530"/>
                  </a:lnTo>
                  <a:lnTo>
                    <a:pt x="0" y="185420"/>
                  </a:lnTo>
                  <a:lnTo>
                    <a:pt x="204724" y="185420"/>
                  </a:lnTo>
                  <a:lnTo>
                    <a:pt x="204724" y="176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244985" y="2437242"/>
              <a:ext cx="205208" cy="202298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479786" y="2437242"/>
              <a:ext cx="177071" cy="207149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16701974" y="2446591"/>
              <a:ext cx="205104" cy="185420"/>
            </a:xfrm>
            <a:custGeom>
              <a:avLst/>
              <a:gdLst/>
              <a:ahLst/>
              <a:cxnLst/>
              <a:rect l="l" t="t" r="r" b="b"/>
              <a:pathLst>
                <a:path w="205105" h="185419">
                  <a:moveTo>
                    <a:pt x="204724" y="176530"/>
                  </a:moveTo>
                  <a:lnTo>
                    <a:pt x="106959" y="176530"/>
                  </a:lnTo>
                  <a:lnTo>
                    <a:pt x="106959" y="113030"/>
                  </a:lnTo>
                  <a:lnTo>
                    <a:pt x="191858" y="113030"/>
                  </a:lnTo>
                  <a:lnTo>
                    <a:pt x="191858" y="102870"/>
                  </a:lnTo>
                  <a:lnTo>
                    <a:pt x="25946" y="102870"/>
                  </a:lnTo>
                  <a:lnTo>
                    <a:pt x="25946" y="10160"/>
                  </a:lnTo>
                  <a:lnTo>
                    <a:pt x="189433" y="10160"/>
                  </a:lnTo>
                  <a:lnTo>
                    <a:pt x="189433" y="0"/>
                  </a:lnTo>
                  <a:lnTo>
                    <a:pt x="15760" y="0"/>
                  </a:lnTo>
                  <a:lnTo>
                    <a:pt x="15760" y="10160"/>
                  </a:lnTo>
                  <a:lnTo>
                    <a:pt x="15760" y="102870"/>
                  </a:lnTo>
                  <a:lnTo>
                    <a:pt x="15760" y="113030"/>
                  </a:lnTo>
                  <a:lnTo>
                    <a:pt x="96774" y="113030"/>
                  </a:lnTo>
                  <a:lnTo>
                    <a:pt x="96774" y="176530"/>
                  </a:lnTo>
                  <a:lnTo>
                    <a:pt x="0" y="176530"/>
                  </a:lnTo>
                  <a:lnTo>
                    <a:pt x="0" y="185420"/>
                  </a:lnTo>
                  <a:lnTo>
                    <a:pt x="204724" y="185420"/>
                  </a:lnTo>
                  <a:lnTo>
                    <a:pt x="204724" y="176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4148296" y="2310734"/>
              <a:ext cx="31750" cy="7011670"/>
            </a:xfrm>
            <a:custGeom>
              <a:avLst/>
              <a:gdLst/>
              <a:ahLst/>
              <a:cxnLst/>
              <a:rect l="l" t="t" r="r" b="b"/>
              <a:pathLst>
                <a:path w="31750" h="7011670">
                  <a:moveTo>
                    <a:pt x="0" y="0"/>
                  </a:moveTo>
                  <a:lnTo>
                    <a:pt x="31255" y="7011064"/>
                  </a:lnTo>
                </a:path>
              </a:pathLst>
            </a:custGeom>
            <a:ln w="13643">
              <a:solidFill>
                <a:srgbClr val="9E9E9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5297148" y="2310734"/>
              <a:ext cx="20320" cy="7037070"/>
            </a:xfrm>
            <a:custGeom>
              <a:avLst/>
              <a:gdLst/>
              <a:ahLst/>
              <a:cxnLst/>
              <a:rect l="l" t="t" r="r" b="b"/>
              <a:pathLst>
                <a:path w="20319" h="7037070">
                  <a:moveTo>
                    <a:pt x="20265" y="0"/>
                  </a:moveTo>
                  <a:lnTo>
                    <a:pt x="0" y="7036466"/>
                  </a:lnTo>
                </a:path>
              </a:pathLst>
            </a:custGeom>
            <a:ln w="13643">
              <a:solidFill>
                <a:srgbClr val="9E9E9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6135351" y="2310734"/>
              <a:ext cx="20320" cy="6998970"/>
            </a:xfrm>
            <a:custGeom>
              <a:avLst/>
              <a:gdLst/>
              <a:ahLst/>
              <a:cxnLst/>
              <a:rect l="l" t="t" r="r" b="b"/>
              <a:pathLst>
                <a:path w="20319" h="6998970">
                  <a:moveTo>
                    <a:pt x="19889" y="0"/>
                  </a:moveTo>
                  <a:lnTo>
                    <a:pt x="0" y="6998364"/>
                  </a:lnTo>
                </a:path>
              </a:pathLst>
            </a:custGeom>
            <a:ln w="13643">
              <a:solidFill>
                <a:srgbClr val="9E9E9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26503" y="2819606"/>
              <a:ext cx="150869" cy="193799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15887" y="2819606"/>
              <a:ext cx="148661" cy="19379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87609" y="2815436"/>
              <a:ext cx="138358" cy="202140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2254910" y="2819971"/>
              <a:ext cx="55880" cy="193040"/>
            </a:xfrm>
            <a:custGeom>
              <a:avLst/>
              <a:gdLst/>
              <a:ahLst/>
              <a:cxnLst/>
              <a:rect l="l" t="t" r="r" b="b"/>
              <a:pathLst>
                <a:path w="55880" h="193039">
                  <a:moveTo>
                    <a:pt x="5543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44894" y="8890"/>
                  </a:lnTo>
                  <a:lnTo>
                    <a:pt x="44894" y="193040"/>
                  </a:lnTo>
                  <a:lnTo>
                    <a:pt x="55435" y="193040"/>
                  </a:lnTo>
                  <a:lnTo>
                    <a:pt x="55435" y="8890"/>
                  </a:lnTo>
                  <a:lnTo>
                    <a:pt x="554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700395" y="3266043"/>
              <a:ext cx="150869" cy="193799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89779" y="3266043"/>
              <a:ext cx="148661" cy="193799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061501" y="3261872"/>
              <a:ext cx="138358" cy="202140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226599" y="3261872"/>
              <a:ext cx="134188" cy="197970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700157" y="3712489"/>
              <a:ext cx="150869" cy="193799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89541" y="3712489"/>
              <a:ext cx="148661" cy="193799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061263" y="3708319"/>
              <a:ext cx="138358" cy="20214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226851" y="3708319"/>
              <a:ext cx="133452" cy="20214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97281" y="4158926"/>
              <a:ext cx="150869" cy="193799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86665" y="4158926"/>
              <a:ext cx="148661" cy="193799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58386" y="4154756"/>
              <a:ext cx="138358" cy="202140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218333" y="4158926"/>
              <a:ext cx="153077" cy="193799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700157" y="5051809"/>
              <a:ext cx="150869" cy="193799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89541" y="5051809"/>
              <a:ext cx="148661" cy="193799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061263" y="5047639"/>
              <a:ext cx="138358" cy="202140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26851" y="5051809"/>
              <a:ext cx="133452" cy="197970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00995" y="5944692"/>
              <a:ext cx="150869" cy="193799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90379" y="5944692"/>
              <a:ext cx="148661" cy="193799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62101" y="5940522"/>
              <a:ext cx="138358" cy="202140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227958" y="5944692"/>
              <a:ext cx="134410" cy="19797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705424" y="6837566"/>
              <a:ext cx="150869" cy="193799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94809" y="6837565"/>
              <a:ext cx="148661" cy="193799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066530" y="6833395"/>
              <a:ext cx="138358" cy="202140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228194" y="6837565"/>
              <a:ext cx="131489" cy="193799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00271" y="7284011"/>
              <a:ext cx="150869" cy="193799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89656" y="7284011"/>
              <a:ext cx="148661" cy="193799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061377" y="7279841"/>
              <a:ext cx="138358" cy="202140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227702" y="7279841"/>
              <a:ext cx="132470" cy="202140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00995" y="7730449"/>
              <a:ext cx="150869" cy="193799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90379" y="7730449"/>
              <a:ext cx="148661" cy="193799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62101" y="7726278"/>
              <a:ext cx="138358" cy="202140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225482" y="7725788"/>
              <a:ext cx="134410" cy="197970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347090" y="2802602"/>
              <a:ext cx="207047" cy="186931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651699" y="2789600"/>
              <a:ext cx="190610" cy="212198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352487" y="3238735"/>
              <a:ext cx="184723" cy="204593"/>
            </a:xfrm>
            <a:prstGeom prst="rect">
              <a:avLst/>
            </a:prstGeom>
          </p:spPr>
        </p:pic>
        <p:sp>
          <p:nvSpPr>
            <p:cNvPr id="128" name="object 128" descr=""/>
            <p:cNvSpPr/>
            <p:nvPr/>
          </p:nvSpPr>
          <p:spPr>
            <a:xfrm>
              <a:off x="3651694" y="3243693"/>
              <a:ext cx="207645" cy="199390"/>
            </a:xfrm>
            <a:custGeom>
              <a:avLst/>
              <a:gdLst/>
              <a:ahLst/>
              <a:cxnLst/>
              <a:rect l="l" t="t" r="r" b="b"/>
              <a:pathLst>
                <a:path w="207645" h="199389">
                  <a:moveTo>
                    <a:pt x="190119" y="0"/>
                  </a:moveTo>
                  <a:lnTo>
                    <a:pt x="15697" y="0"/>
                  </a:lnTo>
                  <a:lnTo>
                    <a:pt x="15697" y="8890"/>
                  </a:lnTo>
                  <a:lnTo>
                    <a:pt x="179819" y="8890"/>
                  </a:lnTo>
                  <a:lnTo>
                    <a:pt x="179819" y="69850"/>
                  </a:lnTo>
                  <a:lnTo>
                    <a:pt x="190119" y="69850"/>
                  </a:lnTo>
                  <a:lnTo>
                    <a:pt x="190119" y="8890"/>
                  </a:lnTo>
                  <a:lnTo>
                    <a:pt x="190119" y="0"/>
                  </a:lnTo>
                  <a:close/>
                </a:path>
                <a:path w="207645" h="199389">
                  <a:moveTo>
                    <a:pt x="190614" y="124460"/>
                  </a:moveTo>
                  <a:lnTo>
                    <a:pt x="16675" y="124460"/>
                  </a:lnTo>
                  <a:lnTo>
                    <a:pt x="16675" y="134620"/>
                  </a:lnTo>
                  <a:lnTo>
                    <a:pt x="16675" y="190500"/>
                  </a:lnTo>
                  <a:lnTo>
                    <a:pt x="16675" y="199390"/>
                  </a:lnTo>
                  <a:lnTo>
                    <a:pt x="190614" y="199390"/>
                  </a:lnTo>
                  <a:lnTo>
                    <a:pt x="190614" y="190500"/>
                  </a:lnTo>
                  <a:lnTo>
                    <a:pt x="26987" y="190500"/>
                  </a:lnTo>
                  <a:lnTo>
                    <a:pt x="26987" y="134620"/>
                  </a:lnTo>
                  <a:lnTo>
                    <a:pt x="180301" y="134620"/>
                  </a:lnTo>
                  <a:lnTo>
                    <a:pt x="180301" y="190322"/>
                  </a:lnTo>
                  <a:lnTo>
                    <a:pt x="190614" y="190322"/>
                  </a:lnTo>
                  <a:lnTo>
                    <a:pt x="190614" y="134620"/>
                  </a:lnTo>
                  <a:lnTo>
                    <a:pt x="190614" y="134391"/>
                  </a:lnTo>
                  <a:lnTo>
                    <a:pt x="190614" y="124460"/>
                  </a:lnTo>
                  <a:close/>
                </a:path>
                <a:path w="207645" h="199389">
                  <a:moveTo>
                    <a:pt x="207048" y="86791"/>
                  </a:moveTo>
                  <a:lnTo>
                    <a:pt x="0" y="86791"/>
                  </a:lnTo>
                  <a:lnTo>
                    <a:pt x="0" y="96367"/>
                  </a:lnTo>
                  <a:lnTo>
                    <a:pt x="207048" y="96367"/>
                  </a:lnTo>
                  <a:lnTo>
                    <a:pt x="207048" y="86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47090" y="3676841"/>
              <a:ext cx="207047" cy="213179"/>
            </a:xfrm>
            <a:prstGeom prst="rect">
              <a:avLst/>
            </a:prstGeom>
          </p:spPr>
        </p:pic>
        <p:sp>
          <p:nvSpPr>
            <p:cNvPr id="130" name="object 130" descr=""/>
            <p:cNvSpPr/>
            <p:nvPr/>
          </p:nvSpPr>
          <p:spPr>
            <a:xfrm>
              <a:off x="3651694" y="3689463"/>
              <a:ext cx="207645" cy="200660"/>
            </a:xfrm>
            <a:custGeom>
              <a:avLst/>
              <a:gdLst/>
              <a:ahLst/>
              <a:cxnLst/>
              <a:rect l="l" t="t" r="r" b="b"/>
              <a:pathLst>
                <a:path w="207645" h="200660">
                  <a:moveTo>
                    <a:pt x="190119" y="0"/>
                  </a:moveTo>
                  <a:lnTo>
                    <a:pt x="15697" y="0"/>
                  </a:lnTo>
                  <a:lnTo>
                    <a:pt x="15697" y="10160"/>
                  </a:lnTo>
                  <a:lnTo>
                    <a:pt x="179819" y="10160"/>
                  </a:lnTo>
                  <a:lnTo>
                    <a:pt x="179819" y="71120"/>
                  </a:lnTo>
                  <a:lnTo>
                    <a:pt x="190119" y="71120"/>
                  </a:lnTo>
                  <a:lnTo>
                    <a:pt x="190119" y="10160"/>
                  </a:lnTo>
                  <a:lnTo>
                    <a:pt x="190119" y="0"/>
                  </a:lnTo>
                  <a:close/>
                </a:path>
                <a:path w="207645" h="200660">
                  <a:moveTo>
                    <a:pt x="190614" y="125730"/>
                  </a:moveTo>
                  <a:lnTo>
                    <a:pt x="16675" y="125730"/>
                  </a:lnTo>
                  <a:lnTo>
                    <a:pt x="16675" y="134620"/>
                  </a:lnTo>
                  <a:lnTo>
                    <a:pt x="16675" y="190500"/>
                  </a:lnTo>
                  <a:lnTo>
                    <a:pt x="16675" y="200660"/>
                  </a:lnTo>
                  <a:lnTo>
                    <a:pt x="190614" y="200660"/>
                  </a:lnTo>
                  <a:lnTo>
                    <a:pt x="190614" y="190995"/>
                  </a:lnTo>
                  <a:lnTo>
                    <a:pt x="190614" y="190500"/>
                  </a:lnTo>
                  <a:lnTo>
                    <a:pt x="190614" y="135064"/>
                  </a:lnTo>
                  <a:lnTo>
                    <a:pt x="180301" y="135064"/>
                  </a:lnTo>
                  <a:lnTo>
                    <a:pt x="180301" y="190500"/>
                  </a:lnTo>
                  <a:lnTo>
                    <a:pt x="26987" y="190500"/>
                  </a:lnTo>
                  <a:lnTo>
                    <a:pt x="26987" y="134620"/>
                  </a:lnTo>
                  <a:lnTo>
                    <a:pt x="190614" y="134620"/>
                  </a:lnTo>
                  <a:lnTo>
                    <a:pt x="190614" y="125730"/>
                  </a:lnTo>
                  <a:close/>
                </a:path>
                <a:path w="207645" h="200660">
                  <a:moveTo>
                    <a:pt x="207048" y="87477"/>
                  </a:moveTo>
                  <a:lnTo>
                    <a:pt x="0" y="87477"/>
                  </a:lnTo>
                  <a:lnTo>
                    <a:pt x="0" y="97040"/>
                  </a:lnTo>
                  <a:lnTo>
                    <a:pt x="207048" y="97040"/>
                  </a:lnTo>
                  <a:lnTo>
                    <a:pt x="207048" y="87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358374" y="4131618"/>
              <a:ext cx="179080" cy="209500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653662" y="4131373"/>
              <a:ext cx="194045" cy="209745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358374" y="4578065"/>
              <a:ext cx="179080" cy="209500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653662" y="4577819"/>
              <a:ext cx="194045" cy="209745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356902" y="5024501"/>
              <a:ext cx="207537" cy="204593"/>
            </a:xfrm>
            <a:prstGeom prst="rect">
              <a:avLst/>
            </a:prstGeom>
          </p:spPr>
        </p:pic>
        <p:sp>
          <p:nvSpPr>
            <p:cNvPr id="136" name="object 136" descr=""/>
            <p:cNvSpPr/>
            <p:nvPr/>
          </p:nvSpPr>
          <p:spPr>
            <a:xfrm>
              <a:off x="3651694" y="5029313"/>
              <a:ext cx="207645" cy="210185"/>
            </a:xfrm>
            <a:custGeom>
              <a:avLst/>
              <a:gdLst/>
              <a:ahLst/>
              <a:cxnLst/>
              <a:rect l="l" t="t" r="r" b="b"/>
              <a:pathLst>
                <a:path w="207645" h="210185">
                  <a:moveTo>
                    <a:pt x="190360" y="101"/>
                  </a:moveTo>
                  <a:lnTo>
                    <a:pt x="180060" y="101"/>
                  </a:lnTo>
                  <a:lnTo>
                    <a:pt x="180060" y="38100"/>
                  </a:lnTo>
                  <a:lnTo>
                    <a:pt x="180060" y="48260"/>
                  </a:lnTo>
                  <a:lnTo>
                    <a:pt x="180060" y="95250"/>
                  </a:lnTo>
                  <a:lnTo>
                    <a:pt x="26987" y="95250"/>
                  </a:lnTo>
                  <a:lnTo>
                    <a:pt x="26987" y="48260"/>
                  </a:lnTo>
                  <a:lnTo>
                    <a:pt x="180060" y="48260"/>
                  </a:lnTo>
                  <a:lnTo>
                    <a:pt x="180060" y="38100"/>
                  </a:lnTo>
                  <a:lnTo>
                    <a:pt x="26987" y="38100"/>
                  </a:lnTo>
                  <a:lnTo>
                    <a:pt x="26987" y="0"/>
                  </a:lnTo>
                  <a:lnTo>
                    <a:pt x="16675" y="0"/>
                  </a:lnTo>
                  <a:lnTo>
                    <a:pt x="16675" y="38100"/>
                  </a:lnTo>
                  <a:lnTo>
                    <a:pt x="16675" y="48260"/>
                  </a:lnTo>
                  <a:lnTo>
                    <a:pt x="16675" y="95250"/>
                  </a:lnTo>
                  <a:lnTo>
                    <a:pt x="16675" y="105410"/>
                  </a:lnTo>
                  <a:lnTo>
                    <a:pt x="190360" y="105410"/>
                  </a:lnTo>
                  <a:lnTo>
                    <a:pt x="190360" y="38100"/>
                  </a:lnTo>
                  <a:lnTo>
                    <a:pt x="190360" y="101"/>
                  </a:lnTo>
                  <a:close/>
                </a:path>
                <a:path w="207645" h="210185">
                  <a:moveTo>
                    <a:pt x="207048" y="132080"/>
                  </a:moveTo>
                  <a:lnTo>
                    <a:pt x="0" y="132080"/>
                  </a:lnTo>
                  <a:lnTo>
                    <a:pt x="0" y="141643"/>
                  </a:lnTo>
                  <a:lnTo>
                    <a:pt x="98374" y="141643"/>
                  </a:lnTo>
                  <a:lnTo>
                    <a:pt x="98374" y="209600"/>
                  </a:lnTo>
                  <a:lnTo>
                    <a:pt x="108673" y="209600"/>
                  </a:lnTo>
                  <a:lnTo>
                    <a:pt x="108673" y="141643"/>
                  </a:lnTo>
                  <a:lnTo>
                    <a:pt x="207048" y="141643"/>
                  </a:lnTo>
                  <a:lnTo>
                    <a:pt x="207048" y="132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356902" y="5470938"/>
              <a:ext cx="207537" cy="204593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3027489" y="5475845"/>
              <a:ext cx="831850" cy="655955"/>
            </a:xfrm>
            <a:custGeom>
              <a:avLst/>
              <a:gdLst/>
              <a:ahLst/>
              <a:cxnLst/>
              <a:rect l="l" t="t" r="r" b="b"/>
              <a:pathLst>
                <a:path w="831850" h="655954">
                  <a:moveTo>
                    <a:pt x="190373" y="446455"/>
                  </a:moveTo>
                  <a:lnTo>
                    <a:pt x="180060" y="446455"/>
                  </a:lnTo>
                  <a:lnTo>
                    <a:pt x="180060" y="484378"/>
                  </a:lnTo>
                  <a:lnTo>
                    <a:pt x="180060" y="494538"/>
                  </a:lnTo>
                  <a:lnTo>
                    <a:pt x="180060" y="541528"/>
                  </a:lnTo>
                  <a:lnTo>
                    <a:pt x="26987" y="541528"/>
                  </a:lnTo>
                  <a:lnTo>
                    <a:pt x="26987" y="494538"/>
                  </a:lnTo>
                  <a:lnTo>
                    <a:pt x="180060" y="494538"/>
                  </a:lnTo>
                  <a:lnTo>
                    <a:pt x="180060" y="484378"/>
                  </a:lnTo>
                  <a:lnTo>
                    <a:pt x="26987" y="484378"/>
                  </a:lnTo>
                  <a:lnTo>
                    <a:pt x="26987" y="446278"/>
                  </a:lnTo>
                  <a:lnTo>
                    <a:pt x="16687" y="446278"/>
                  </a:lnTo>
                  <a:lnTo>
                    <a:pt x="16687" y="484378"/>
                  </a:lnTo>
                  <a:lnTo>
                    <a:pt x="16687" y="494538"/>
                  </a:lnTo>
                  <a:lnTo>
                    <a:pt x="16687" y="541528"/>
                  </a:lnTo>
                  <a:lnTo>
                    <a:pt x="16687" y="551688"/>
                  </a:lnTo>
                  <a:lnTo>
                    <a:pt x="190373" y="551688"/>
                  </a:lnTo>
                  <a:lnTo>
                    <a:pt x="190373" y="484378"/>
                  </a:lnTo>
                  <a:lnTo>
                    <a:pt x="190373" y="446455"/>
                  </a:lnTo>
                  <a:close/>
                </a:path>
                <a:path w="831850" h="655954">
                  <a:moveTo>
                    <a:pt x="207048" y="578434"/>
                  </a:moveTo>
                  <a:lnTo>
                    <a:pt x="0" y="578434"/>
                  </a:lnTo>
                  <a:lnTo>
                    <a:pt x="0" y="587997"/>
                  </a:lnTo>
                  <a:lnTo>
                    <a:pt x="98374" y="587997"/>
                  </a:lnTo>
                  <a:lnTo>
                    <a:pt x="98374" y="655955"/>
                  </a:lnTo>
                  <a:lnTo>
                    <a:pt x="108673" y="655955"/>
                  </a:lnTo>
                  <a:lnTo>
                    <a:pt x="108673" y="587997"/>
                  </a:lnTo>
                  <a:lnTo>
                    <a:pt x="207048" y="587997"/>
                  </a:lnTo>
                  <a:lnTo>
                    <a:pt x="207048" y="578434"/>
                  </a:lnTo>
                  <a:close/>
                </a:path>
                <a:path w="831850" h="655954">
                  <a:moveTo>
                    <a:pt x="814565" y="47599"/>
                  </a:moveTo>
                  <a:lnTo>
                    <a:pt x="804265" y="47599"/>
                  </a:lnTo>
                  <a:lnTo>
                    <a:pt x="804265" y="95186"/>
                  </a:lnTo>
                  <a:lnTo>
                    <a:pt x="814565" y="95186"/>
                  </a:lnTo>
                  <a:lnTo>
                    <a:pt x="814565" y="47599"/>
                  </a:lnTo>
                  <a:close/>
                </a:path>
                <a:path w="831850" h="655954">
                  <a:moveTo>
                    <a:pt x="814565" y="38608"/>
                  </a:moveTo>
                  <a:lnTo>
                    <a:pt x="651192" y="38608"/>
                  </a:lnTo>
                  <a:lnTo>
                    <a:pt x="651192" y="508"/>
                  </a:lnTo>
                  <a:lnTo>
                    <a:pt x="640880" y="508"/>
                  </a:lnTo>
                  <a:lnTo>
                    <a:pt x="640880" y="38608"/>
                  </a:lnTo>
                  <a:lnTo>
                    <a:pt x="640880" y="47498"/>
                  </a:lnTo>
                  <a:lnTo>
                    <a:pt x="640880" y="95758"/>
                  </a:lnTo>
                  <a:lnTo>
                    <a:pt x="640880" y="104648"/>
                  </a:lnTo>
                  <a:lnTo>
                    <a:pt x="814565" y="104648"/>
                  </a:lnTo>
                  <a:lnTo>
                    <a:pt x="814565" y="95758"/>
                  </a:lnTo>
                  <a:lnTo>
                    <a:pt x="651192" y="95758"/>
                  </a:lnTo>
                  <a:lnTo>
                    <a:pt x="651192" y="47498"/>
                  </a:lnTo>
                  <a:lnTo>
                    <a:pt x="814565" y="47498"/>
                  </a:lnTo>
                  <a:lnTo>
                    <a:pt x="814565" y="38608"/>
                  </a:lnTo>
                  <a:close/>
                </a:path>
                <a:path w="831850" h="655954">
                  <a:moveTo>
                    <a:pt x="814565" y="0"/>
                  </a:moveTo>
                  <a:lnTo>
                    <a:pt x="804265" y="0"/>
                  </a:lnTo>
                  <a:lnTo>
                    <a:pt x="804265" y="38023"/>
                  </a:lnTo>
                  <a:lnTo>
                    <a:pt x="814565" y="38023"/>
                  </a:lnTo>
                  <a:lnTo>
                    <a:pt x="814565" y="0"/>
                  </a:lnTo>
                  <a:close/>
                </a:path>
                <a:path w="831850" h="655954">
                  <a:moveTo>
                    <a:pt x="831253" y="131991"/>
                  </a:moveTo>
                  <a:lnTo>
                    <a:pt x="624205" y="131991"/>
                  </a:lnTo>
                  <a:lnTo>
                    <a:pt x="624205" y="141554"/>
                  </a:lnTo>
                  <a:lnTo>
                    <a:pt x="722579" y="141554"/>
                  </a:lnTo>
                  <a:lnTo>
                    <a:pt x="722579" y="209499"/>
                  </a:lnTo>
                  <a:lnTo>
                    <a:pt x="732878" y="209499"/>
                  </a:lnTo>
                  <a:lnTo>
                    <a:pt x="732878" y="141554"/>
                  </a:lnTo>
                  <a:lnTo>
                    <a:pt x="831253" y="141554"/>
                  </a:lnTo>
                  <a:lnTo>
                    <a:pt x="831253" y="1319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272814" y="5917384"/>
              <a:ext cx="208028" cy="209500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502921" y="5917384"/>
              <a:ext cx="188648" cy="209500"/>
            </a:xfrm>
            <a:prstGeom prst="rect">
              <a:avLst/>
            </a:prstGeom>
          </p:spPr>
        </p:pic>
        <p:sp>
          <p:nvSpPr>
            <p:cNvPr id="141" name="object 141" descr=""/>
            <p:cNvSpPr/>
            <p:nvPr/>
          </p:nvSpPr>
          <p:spPr>
            <a:xfrm>
              <a:off x="3749954" y="5917386"/>
              <a:ext cx="175895" cy="209550"/>
            </a:xfrm>
            <a:custGeom>
              <a:avLst/>
              <a:gdLst/>
              <a:ahLst/>
              <a:cxnLst/>
              <a:rect l="l" t="t" r="r" b="b"/>
              <a:pathLst>
                <a:path w="175895" h="209550">
                  <a:moveTo>
                    <a:pt x="114312" y="88557"/>
                  </a:moveTo>
                  <a:lnTo>
                    <a:pt x="10541" y="88557"/>
                  </a:lnTo>
                  <a:lnTo>
                    <a:pt x="10541" y="7277"/>
                  </a:lnTo>
                  <a:lnTo>
                    <a:pt x="0" y="7277"/>
                  </a:lnTo>
                  <a:lnTo>
                    <a:pt x="0" y="88557"/>
                  </a:lnTo>
                  <a:lnTo>
                    <a:pt x="0" y="97447"/>
                  </a:lnTo>
                  <a:lnTo>
                    <a:pt x="0" y="185077"/>
                  </a:lnTo>
                  <a:lnTo>
                    <a:pt x="0" y="195237"/>
                  </a:lnTo>
                  <a:lnTo>
                    <a:pt x="114312" y="195237"/>
                  </a:lnTo>
                  <a:lnTo>
                    <a:pt x="114312" y="185216"/>
                  </a:lnTo>
                  <a:lnTo>
                    <a:pt x="114312" y="185077"/>
                  </a:lnTo>
                  <a:lnTo>
                    <a:pt x="114312" y="97637"/>
                  </a:lnTo>
                  <a:lnTo>
                    <a:pt x="104013" y="97637"/>
                  </a:lnTo>
                  <a:lnTo>
                    <a:pt x="104013" y="185077"/>
                  </a:lnTo>
                  <a:lnTo>
                    <a:pt x="10541" y="185077"/>
                  </a:lnTo>
                  <a:lnTo>
                    <a:pt x="10541" y="97447"/>
                  </a:lnTo>
                  <a:lnTo>
                    <a:pt x="114312" y="97447"/>
                  </a:lnTo>
                  <a:lnTo>
                    <a:pt x="114312" y="88557"/>
                  </a:lnTo>
                  <a:close/>
                </a:path>
                <a:path w="175895" h="209550">
                  <a:moveTo>
                    <a:pt x="114312" y="7366"/>
                  </a:moveTo>
                  <a:lnTo>
                    <a:pt x="104013" y="7366"/>
                  </a:lnTo>
                  <a:lnTo>
                    <a:pt x="104013" y="88074"/>
                  </a:lnTo>
                  <a:lnTo>
                    <a:pt x="114312" y="88074"/>
                  </a:lnTo>
                  <a:lnTo>
                    <a:pt x="114312" y="7366"/>
                  </a:lnTo>
                  <a:close/>
                </a:path>
                <a:path w="175895" h="209550">
                  <a:moveTo>
                    <a:pt x="175641" y="0"/>
                  </a:moveTo>
                  <a:lnTo>
                    <a:pt x="165341" y="0"/>
                  </a:lnTo>
                  <a:lnTo>
                    <a:pt x="165341" y="209499"/>
                  </a:lnTo>
                  <a:lnTo>
                    <a:pt x="175641" y="209499"/>
                  </a:lnTo>
                  <a:lnTo>
                    <a:pt x="1756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71475" y="5919592"/>
              <a:ext cx="207047" cy="195026"/>
            </a:xfrm>
            <a:prstGeom prst="rect">
              <a:avLst/>
            </a:prstGeom>
          </p:spPr>
        </p:pic>
        <p:sp>
          <p:nvSpPr>
            <p:cNvPr id="143" name="object 143" descr=""/>
            <p:cNvSpPr/>
            <p:nvPr/>
          </p:nvSpPr>
          <p:spPr>
            <a:xfrm>
              <a:off x="3027489" y="6368732"/>
              <a:ext cx="207645" cy="209550"/>
            </a:xfrm>
            <a:custGeom>
              <a:avLst/>
              <a:gdLst/>
              <a:ahLst/>
              <a:cxnLst/>
              <a:rect l="l" t="t" r="r" b="b"/>
              <a:pathLst>
                <a:path w="207644" h="209550">
                  <a:moveTo>
                    <a:pt x="190373" y="47586"/>
                  </a:moveTo>
                  <a:lnTo>
                    <a:pt x="180060" y="47586"/>
                  </a:lnTo>
                  <a:lnTo>
                    <a:pt x="180060" y="95186"/>
                  </a:lnTo>
                  <a:lnTo>
                    <a:pt x="190373" y="95186"/>
                  </a:lnTo>
                  <a:lnTo>
                    <a:pt x="190373" y="47586"/>
                  </a:lnTo>
                  <a:close/>
                </a:path>
                <a:path w="207644" h="209550">
                  <a:moveTo>
                    <a:pt x="190373" y="38531"/>
                  </a:moveTo>
                  <a:lnTo>
                    <a:pt x="26987" y="38531"/>
                  </a:lnTo>
                  <a:lnTo>
                    <a:pt x="26987" y="431"/>
                  </a:lnTo>
                  <a:lnTo>
                    <a:pt x="16687" y="431"/>
                  </a:lnTo>
                  <a:lnTo>
                    <a:pt x="16687" y="38531"/>
                  </a:lnTo>
                  <a:lnTo>
                    <a:pt x="16687" y="47421"/>
                  </a:lnTo>
                  <a:lnTo>
                    <a:pt x="16687" y="95681"/>
                  </a:lnTo>
                  <a:lnTo>
                    <a:pt x="16687" y="104571"/>
                  </a:lnTo>
                  <a:lnTo>
                    <a:pt x="190373" y="104571"/>
                  </a:lnTo>
                  <a:lnTo>
                    <a:pt x="190373" y="95681"/>
                  </a:lnTo>
                  <a:lnTo>
                    <a:pt x="26987" y="95681"/>
                  </a:lnTo>
                  <a:lnTo>
                    <a:pt x="26987" y="47421"/>
                  </a:lnTo>
                  <a:lnTo>
                    <a:pt x="190373" y="47421"/>
                  </a:lnTo>
                  <a:lnTo>
                    <a:pt x="190373" y="38531"/>
                  </a:lnTo>
                  <a:close/>
                </a:path>
                <a:path w="207644" h="209550">
                  <a:moveTo>
                    <a:pt x="190373" y="0"/>
                  </a:moveTo>
                  <a:lnTo>
                    <a:pt x="180060" y="0"/>
                  </a:lnTo>
                  <a:lnTo>
                    <a:pt x="180060" y="38023"/>
                  </a:lnTo>
                  <a:lnTo>
                    <a:pt x="190373" y="38023"/>
                  </a:lnTo>
                  <a:lnTo>
                    <a:pt x="190373" y="0"/>
                  </a:lnTo>
                  <a:close/>
                </a:path>
                <a:path w="207644" h="209550">
                  <a:moveTo>
                    <a:pt x="207048" y="131978"/>
                  </a:moveTo>
                  <a:lnTo>
                    <a:pt x="0" y="131978"/>
                  </a:lnTo>
                  <a:lnTo>
                    <a:pt x="0" y="141554"/>
                  </a:lnTo>
                  <a:lnTo>
                    <a:pt x="98374" y="141554"/>
                  </a:lnTo>
                  <a:lnTo>
                    <a:pt x="98374" y="209499"/>
                  </a:lnTo>
                  <a:lnTo>
                    <a:pt x="108673" y="209499"/>
                  </a:lnTo>
                  <a:lnTo>
                    <a:pt x="108673" y="141554"/>
                  </a:lnTo>
                  <a:lnTo>
                    <a:pt x="207048" y="141554"/>
                  </a:lnTo>
                  <a:lnTo>
                    <a:pt x="207048" y="1319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502921" y="6363821"/>
              <a:ext cx="188648" cy="209500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272814" y="6363821"/>
              <a:ext cx="208028" cy="209500"/>
            </a:xfrm>
            <a:prstGeom prst="rect">
              <a:avLst/>
            </a:prstGeom>
          </p:spPr>
        </p:pic>
        <p:sp>
          <p:nvSpPr>
            <p:cNvPr id="146" name="object 146" descr=""/>
            <p:cNvSpPr/>
            <p:nvPr/>
          </p:nvSpPr>
          <p:spPr>
            <a:xfrm>
              <a:off x="3749954" y="6363830"/>
              <a:ext cx="175895" cy="209550"/>
            </a:xfrm>
            <a:custGeom>
              <a:avLst/>
              <a:gdLst/>
              <a:ahLst/>
              <a:cxnLst/>
              <a:rect l="l" t="t" r="r" b="b"/>
              <a:pathLst>
                <a:path w="175895" h="209550">
                  <a:moveTo>
                    <a:pt x="114312" y="7353"/>
                  </a:moveTo>
                  <a:lnTo>
                    <a:pt x="104013" y="7353"/>
                  </a:lnTo>
                  <a:lnTo>
                    <a:pt x="104013" y="87884"/>
                  </a:lnTo>
                  <a:lnTo>
                    <a:pt x="10541" y="87884"/>
                  </a:lnTo>
                  <a:lnTo>
                    <a:pt x="10541" y="7874"/>
                  </a:lnTo>
                  <a:lnTo>
                    <a:pt x="0" y="7874"/>
                  </a:lnTo>
                  <a:lnTo>
                    <a:pt x="0" y="87884"/>
                  </a:lnTo>
                  <a:lnTo>
                    <a:pt x="0" y="98044"/>
                  </a:lnTo>
                  <a:lnTo>
                    <a:pt x="0" y="185674"/>
                  </a:lnTo>
                  <a:lnTo>
                    <a:pt x="0" y="194564"/>
                  </a:lnTo>
                  <a:lnTo>
                    <a:pt x="114312" y="194564"/>
                  </a:lnTo>
                  <a:lnTo>
                    <a:pt x="114312" y="185674"/>
                  </a:lnTo>
                  <a:lnTo>
                    <a:pt x="10541" y="185674"/>
                  </a:lnTo>
                  <a:lnTo>
                    <a:pt x="10541" y="98044"/>
                  </a:lnTo>
                  <a:lnTo>
                    <a:pt x="104013" y="98044"/>
                  </a:lnTo>
                  <a:lnTo>
                    <a:pt x="104013" y="185216"/>
                  </a:lnTo>
                  <a:lnTo>
                    <a:pt x="114312" y="185216"/>
                  </a:lnTo>
                  <a:lnTo>
                    <a:pt x="114312" y="98044"/>
                  </a:lnTo>
                  <a:lnTo>
                    <a:pt x="114312" y="97637"/>
                  </a:lnTo>
                  <a:lnTo>
                    <a:pt x="114312" y="88061"/>
                  </a:lnTo>
                  <a:lnTo>
                    <a:pt x="114312" y="87884"/>
                  </a:lnTo>
                  <a:lnTo>
                    <a:pt x="114312" y="7353"/>
                  </a:lnTo>
                  <a:close/>
                </a:path>
                <a:path w="175895" h="209550">
                  <a:moveTo>
                    <a:pt x="175641" y="0"/>
                  </a:moveTo>
                  <a:lnTo>
                    <a:pt x="165341" y="0"/>
                  </a:lnTo>
                  <a:lnTo>
                    <a:pt x="165341" y="209499"/>
                  </a:lnTo>
                  <a:lnTo>
                    <a:pt x="175641" y="209499"/>
                  </a:lnTo>
                  <a:lnTo>
                    <a:pt x="1756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71475" y="6366029"/>
              <a:ext cx="207047" cy="195026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997783" y="6810258"/>
              <a:ext cx="187421" cy="204593"/>
            </a:xfrm>
            <a:prstGeom prst="rect">
              <a:avLst/>
            </a:prstGeom>
          </p:spPr>
        </p:pic>
        <p:sp>
          <p:nvSpPr>
            <p:cNvPr id="149" name="object 149" descr=""/>
            <p:cNvSpPr/>
            <p:nvPr/>
          </p:nvSpPr>
          <p:spPr>
            <a:xfrm>
              <a:off x="3229114" y="6814934"/>
              <a:ext cx="207645" cy="200660"/>
            </a:xfrm>
            <a:custGeom>
              <a:avLst/>
              <a:gdLst/>
              <a:ahLst/>
              <a:cxnLst/>
              <a:rect l="l" t="t" r="r" b="b"/>
              <a:pathLst>
                <a:path w="207645" h="200659">
                  <a:moveTo>
                    <a:pt x="190601" y="0"/>
                  </a:moveTo>
                  <a:lnTo>
                    <a:pt x="15697" y="0"/>
                  </a:lnTo>
                  <a:lnTo>
                    <a:pt x="15697" y="10160"/>
                  </a:lnTo>
                  <a:lnTo>
                    <a:pt x="180301" y="10160"/>
                  </a:lnTo>
                  <a:lnTo>
                    <a:pt x="180301" y="80010"/>
                  </a:lnTo>
                  <a:lnTo>
                    <a:pt x="190601" y="80010"/>
                  </a:lnTo>
                  <a:lnTo>
                    <a:pt x="190601" y="10160"/>
                  </a:lnTo>
                  <a:lnTo>
                    <a:pt x="190601" y="0"/>
                  </a:lnTo>
                  <a:close/>
                </a:path>
                <a:path w="207645" h="200659">
                  <a:moveTo>
                    <a:pt x="195516" y="190500"/>
                  </a:moveTo>
                  <a:lnTo>
                    <a:pt x="26974" y="190500"/>
                  </a:lnTo>
                  <a:lnTo>
                    <a:pt x="26974" y="134620"/>
                  </a:lnTo>
                  <a:lnTo>
                    <a:pt x="16675" y="134620"/>
                  </a:lnTo>
                  <a:lnTo>
                    <a:pt x="16675" y="190500"/>
                  </a:lnTo>
                  <a:lnTo>
                    <a:pt x="16675" y="200660"/>
                  </a:lnTo>
                  <a:lnTo>
                    <a:pt x="195516" y="200660"/>
                  </a:lnTo>
                  <a:lnTo>
                    <a:pt x="195516" y="190500"/>
                  </a:lnTo>
                  <a:close/>
                </a:path>
                <a:path w="207645" h="200659">
                  <a:moveTo>
                    <a:pt x="207048" y="98120"/>
                  </a:moveTo>
                  <a:lnTo>
                    <a:pt x="0" y="98120"/>
                  </a:lnTo>
                  <a:lnTo>
                    <a:pt x="0" y="107683"/>
                  </a:lnTo>
                  <a:lnTo>
                    <a:pt x="207048" y="107683"/>
                  </a:lnTo>
                  <a:lnTo>
                    <a:pt x="207048" y="98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466827" y="6810258"/>
              <a:ext cx="192082" cy="207537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781215" y="6810258"/>
              <a:ext cx="178590" cy="209500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005680" y="6811485"/>
              <a:ext cx="207047" cy="207047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13316" y="7256704"/>
              <a:ext cx="215142" cy="204593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351763" y="7256704"/>
              <a:ext cx="193309" cy="204593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651699" y="7256704"/>
              <a:ext cx="217350" cy="204593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901431" y="7256704"/>
              <a:ext cx="176382" cy="209500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993122" y="7703141"/>
              <a:ext cx="217350" cy="204593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242854" y="7703141"/>
              <a:ext cx="176382" cy="209500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468545" y="7703141"/>
              <a:ext cx="213915" cy="209500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781215" y="7703141"/>
              <a:ext cx="178590" cy="209500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005680" y="7704367"/>
              <a:ext cx="207047" cy="207047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993122" y="8226245"/>
              <a:ext cx="217350" cy="204593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242854" y="8226245"/>
              <a:ext cx="176382" cy="209500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468545" y="8226245"/>
              <a:ext cx="213915" cy="209500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781215" y="8226245"/>
              <a:ext cx="178590" cy="209500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005680" y="8227471"/>
              <a:ext cx="207047" cy="207047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993122" y="8834635"/>
              <a:ext cx="217350" cy="204593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242854" y="8834635"/>
              <a:ext cx="176382" cy="209500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468545" y="8834635"/>
              <a:ext cx="213915" cy="209500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781215" y="8834635"/>
              <a:ext cx="178590" cy="209500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005680" y="8835862"/>
              <a:ext cx="207047" cy="207047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04794" y="2792393"/>
              <a:ext cx="150869" cy="193799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94178" y="2792393"/>
              <a:ext cx="148661" cy="193799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865899" y="2788223"/>
              <a:ext cx="138358" cy="202140"/>
            </a:xfrm>
            <a:prstGeom prst="rect">
              <a:avLst/>
            </a:prstGeom>
          </p:spPr>
        </p:pic>
        <p:sp>
          <p:nvSpPr>
            <p:cNvPr id="175" name="object 175" descr=""/>
            <p:cNvSpPr/>
            <p:nvPr/>
          </p:nvSpPr>
          <p:spPr>
            <a:xfrm>
              <a:off x="5033200" y="2792755"/>
              <a:ext cx="197485" cy="225425"/>
            </a:xfrm>
            <a:custGeom>
              <a:avLst/>
              <a:gdLst/>
              <a:ahLst/>
              <a:cxnLst/>
              <a:rect l="l" t="t" r="r" b="b"/>
              <a:pathLst>
                <a:path w="197485" h="225425">
                  <a:moveTo>
                    <a:pt x="5543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44894" y="8890"/>
                  </a:lnTo>
                  <a:lnTo>
                    <a:pt x="44894" y="193040"/>
                  </a:lnTo>
                  <a:lnTo>
                    <a:pt x="55435" y="193040"/>
                  </a:lnTo>
                  <a:lnTo>
                    <a:pt x="55435" y="8890"/>
                  </a:lnTo>
                  <a:lnTo>
                    <a:pt x="55435" y="0"/>
                  </a:lnTo>
                  <a:close/>
                </a:path>
                <a:path w="197485" h="225425">
                  <a:moveTo>
                    <a:pt x="197231" y="215519"/>
                  </a:moveTo>
                  <a:lnTo>
                    <a:pt x="105727" y="215519"/>
                  </a:lnTo>
                  <a:lnTo>
                    <a:pt x="105727" y="225336"/>
                  </a:lnTo>
                  <a:lnTo>
                    <a:pt x="197231" y="225336"/>
                  </a:lnTo>
                  <a:lnTo>
                    <a:pt x="197231" y="215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259632" y="2788223"/>
              <a:ext cx="194781" cy="202140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493173" y="2792393"/>
              <a:ext cx="148661" cy="193799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664894" y="2788223"/>
              <a:ext cx="138358" cy="202140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5832195" y="2792755"/>
              <a:ext cx="55880" cy="193040"/>
            </a:xfrm>
            <a:custGeom>
              <a:avLst/>
              <a:gdLst/>
              <a:ahLst/>
              <a:cxnLst/>
              <a:rect l="l" t="t" r="r" b="b"/>
              <a:pathLst>
                <a:path w="55879" h="193039">
                  <a:moveTo>
                    <a:pt x="5543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44894" y="8890"/>
                  </a:lnTo>
                  <a:lnTo>
                    <a:pt x="44894" y="193040"/>
                  </a:lnTo>
                  <a:lnTo>
                    <a:pt x="55435" y="193040"/>
                  </a:lnTo>
                  <a:lnTo>
                    <a:pt x="55435" y="8890"/>
                  </a:lnTo>
                  <a:lnTo>
                    <a:pt x="554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91020" y="3238830"/>
              <a:ext cx="150869" cy="193799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80405" y="3238830"/>
              <a:ext cx="148661" cy="193799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852126" y="3234659"/>
              <a:ext cx="138358" cy="202140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017224" y="3234659"/>
              <a:ext cx="134188" cy="197970"/>
            </a:xfrm>
            <a:prstGeom prst="rect">
              <a:avLst/>
            </a:prstGeom>
          </p:spPr>
        </p:pic>
        <p:sp>
          <p:nvSpPr>
            <p:cNvPr id="184" name="object 184" descr=""/>
            <p:cNvSpPr/>
            <p:nvPr/>
          </p:nvSpPr>
          <p:spPr>
            <a:xfrm>
              <a:off x="5177415" y="3454708"/>
              <a:ext cx="92075" cy="10160"/>
            </a:xfrm>
            <a:custGeom>
              <a:avLst/>
              <a:gdLst/>
              <a:ahLst/>
              <a:cxnLst/>
              <a:rect l="l" t="t" r="r" b="b"/>
              <a:pathLst>
                <a:path w="92075" h="10160">
                  <a:moveTo>
                    <a:pt x="91503" y="9812"/>
                  </a:moveTo>
                  <a:lnTo>
                    <a:pt x="0" y="9812"/>
                  </a:lnTo>
                  <a:lnTo>
                    <a:pt x="0" y="0"/>
                  </a:lnTo>
                  <a:lnTo>
                    <a:pt x="91503" y="0"/>
                  </a:lnTo>
                  <a:lnTo>
                    <a:pt x="91503" y="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306207" y="3238830"/>
              <a:ext cx="170004" cy="193799"/>
            </a:xfrm>
            <a:prstGeom prst="rect">
              <a:avLst/>
            </a:prstGeom>
          </p:spPr>
        </p:pic>
        <p:sp>
          <p:nvSpPr>
            <p:cNvPr id="186" name="object 186" descr=""/>
            <p:cNvSpPr/>
            <p:nvPr/>
          </p:nvSpPr>
          <p:spPr>
            <a:xfrm>
              <a:off x="5515698" y="3238524"/>
              <a:ext cx="134620" cy="194310"/>
            </a:xfrm>
            <a:custGeom>
              <a:avLst/>
              <a:gdLst/>
              <a:ahLst/>
              <a:cxnLst/>
              <a:rect l="l" t="t" r="r" b="b"/>
              <a:pathLst>
                <a:path w="134620" h="194310">
                  <a:moveTo>
                    <a:pt x="134429" y="184150"/>
                  </a:moveTo>
                  <a:lnTo>
                    <a:pt x="10553" y="184150"/>
                  </a:lnTo>
                  <a:lnTo>
                    <a:pt x="10553" y="100330"/>
                  </a:lnTo>
                  <a:lnTo>
                    <a:pt x="123647" y="100330"/>
                  </a:lnTo>
                  <a:lnTo>
                    <a:pt x="123647" y="90170"/>
                  </a:lnTo>
                  <a:lnTo>
                    <a:pt x="10553" y="90170"/>
                  </a:lnTo>
                  <a:lnTo>
                    <a:pt x="10553" y="10160"/>
                  </a:lnTo>
                  <a:lnTo>
                    <a:pt x="132232" y="10160"/>
                  </a:lnTo>
                  <a:lnTo>
                    <a:pt x="132232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90170"/>
                  </a:lnTo>
                  <a:lnTo>
                    <a:pt x="0" y="100330"/>
                  </a:lnTo>
                  <a:lnTo>
                    <a:pt x="0" y="184150"/>
                  </a:lnTo>
                  <a:lnTo>
                    <a:pt x="0" y="194310"/>
                  </a:lnTo>
                  <a:lnTo>
                    <a:pt x="134429" y="194310"/>
                  </a:lnTo>
                  <a:lnTo>
                    <a:pt x="134429" y="184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7" name="object 18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78842" y="3234659"/>
              <a:ext cx="138358" cy="202140"/>
            </a:xfrm>
            <a:prstGeom prst="rect">
              <a:avLst/>
            </a:prstGeom>
          </p:spPr>
        </p:pic>
        <p:sp>
          <p:nvSpPr>
            <p:cNvPr id="188" name="object 188" descr=""/>
            <p:cNvSpPr/>
            <p:nvPr/>
          </p:nvSpPr>
          <p:spPr>
            <a:xfrm>
              <a:off x="5846140" y="3238524"/>
              <a:ext cx="55880" cy="194310"/>
            </a:xfrm>
            <a:custGeom>
              <a:avLst/>
              <a:gdLst/>
              <a:ahLst/>
              <a:cxnLst/>
              <a:rect l="l" t="t" r="r" b="b"/>
              <a:pathLst>
                <a:path w="55879" h="194310">
                  <a:moveTo>
                    <a:pt x="5544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94" y="10160"/>
                  </a:lnTo>
                  <a:lnTo>
                    <a:pt x="44894" y="194310"/>
                  </a:lnTo>
                  <a:lnTo>
                    <a:pt x="55448" y="194310"/>
                  </a:lnTo>
                  <a:lnTo>
                    <a:pt x="55448" y="10160"/>
                  </a:lnTo>
                  <a:lnTo>
                    <a:pt x="554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9" name="object 18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39395" y="3685276"/>
              <a:ext cx="150869" cy="193799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28779" y="3685276"/>
              <a:ext cx="148661" cy="193799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800500" y="3681106"/>
              <a:ext cx="138358" cy="202140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966089" y="3681106"/>
              <a:ext cx="133452" cy="202140"/>
            </a:xfrm>
            <a:prstGeom prst="rect">
              <a:avLst/>
            </a:prstGeom>
          </p:spPr>
        </p:pic>
        <p:sp>
          <p:nvSpPr>
            <p:cNvPr id="193" name="object 193" descr=""/>
            <p:cNvSpPr/>
            <p:nvPr/>
          </p:nvSpPr>
          <p:spPr>
            <a:xfrm>
              <a:off x="5126278" y="3685285"/>
              <a:ext cx="371475" cy="226060"/>
            </a:xfrm>
            <a:custGeom>
              <a:avLst/>
              <a:gdLst/>
              <a:ahLst/>
              <a:cxnLst/>
              <a:rect l="l" t="t" r="r" b="b"/>
              <a:pathLst>
                <a:path w="371475" h="226060">
                  <a:moveTo>
                    <a:pt x="91503" y="215874"/>
                  </a:moveTo>
                  <a:lnTo>
                    <a:pt x="0" y="215874"/>
                  </a:lnTo>
                  <a:lnTo>
                    <a:pt x="0" y="225691"/>
                  </a:lnTo>
                  <a:lnTo>
                    <a:pt x="91503" y="225691"/>
                  </a:lnTo>
                  <a:lnTo>
                    <a:pt x="91503" y="215874"/>
                  </a:lnTo>
                  <a:close/>
                </a:path>
                <a:path w="371475" h="226060">
                  <a:moveTo>
                    <a:pt x="371157" y="0"/>
                  </a:moveTo>
                  <a:lnTo>
                    <a:pt x="361099" y="0"/>
                  </a:lnTo>
                  <a:lnTo>
                    <a:pt x="304673" y="179082"/>
                  </a:lnTo>
                  <a:lnTo>
                    <a:pt x="248005" y="0"/>
                  </a:lnTo>
                  <a:lnTo>
                    <a:pt x="236969" y="0"/>
                  </a:lnTo>
                  <a:lnTo>
                    <a:pt x="180301" y="179082"/>
                  </a:lnTo>
                  <a:lnTo>
                    <a:pt x="123875" y="0"/>
                  </a:lnTo>
                  <a:lnTo>
                    <a:pt x="113576" y="0"/>
                  </a:lnTo>
                  <a:lnTo>
                    <a:pt x="174904" y="193802"/>
                  </a:lnTo>
                  <a:lnTo>
                    <a:pt x="185458" y="193802"/>
                  </a:lnTo>
                  <a:lnTo>
                    <a:pt x="242366" y="13982"/>
                  </a:lnTo>
                  <a:lnTo>
                    <a:pt x="299288" y="193802"/>
                  </a:lnTo>
                  <a:lnTo>
                    <a:pt x="309829" y="193802"/>
                  </a:lnTo>
                  <a:lnTo>
                    <a:pt x="3711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529826" y="3685276"/>
              <a:ext cx="170004" cy="193799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730249" y="3681106"/>
              <a:ext cx="138358" cy="202140"/>
            </a:xfrm>
            <a:prstGeom prst="rect">
              <a:avLst/>
            </a:prstGeom>
          </p:spPr>
        </p:pic>
        <p:sp>
          <p:nvSpPr>
            <p:cNvPr id="196" name="object 196" descr=""/>
            <p:cNvSpPr/>
            <p:nvPr/>
          </p:nvSpPr>
          <p:spPr>
            <a:xfrm>
              <a:off x="5897550" y="3685564"/>
              <a:ext cx="55880" cy="193040"/>
            </a:xfrm>
            <a:custGeom>
              <a:avLst/>
              <a:gdLst/>
              <a:ahLst/>
              <a:cxnLst/>
              <a:rect l="l" t="t" r="r" b="b"/>
              <a:pathLst>
                <a:path w="55879" h="193039">
                  <a:moveTo>
                    <a:pt x="5543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44894" y="8890"/>
                  </a:lnTo>
                  <a:lnTo>
                    <a:pt x="44894" y="193040"/>
                  </a:lnTo>
                  <a:lnTo>
                    <a:pt x="55435" y="193040"/>
                  </a:lnTo>
                  <a:lnTo>
                    <a:pt x="55435" y="8890"/>
                  </a:lnTo>
                  <a:lnTo>
                    <a:pt x="554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449453" y="4131713"/>
              <a:ext cx="150869" cy="193799"/>
            </a:xfrm>
            <a:prstGeom prst="rect">
              <a:avLst/>
            </a:prstGeom>
          </p:spPr>
        </p:pic>
        <p:pic>
          <p:nvPicPr>
            <p:cNvPr id="198" name="object 19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638837" y="4131713"/>
              <a:ext cx="148661" cy="193799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810559" y="4127543"/>
              <a:ext cx="138358" cy="202140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970505" y="4131713"/>
              <a:ext cx="153077" cy="193799"/>
            </a:xfrm>
            <a:prstGeom prst="rect">
              <a:avLst/>
            </a:prstGeom>
          </p:spPr>
        </p:pic>
        <p:sp>
          <p:nvSpPr>
            <p:cNvPr id="201" name="object 201" descr=""/>
            <p:cNvSpPr/>
            <p:nvPr/>
          </p:nvSpPr>
          <p:spPr>
            <a:xfrm>
              <a:off x="5141976" y="4131716"/>
              <a:ext cx="371475" cy="226060"/>
            </a:xfrm>
            <a:custGeom>
              <a:avLst/>
              <a:gdLst/>
              <a:ahLst/>
              <a:cxnLst/>
              <a:rect l="l" t="t" r="r" b="b"/>
              <a:pathLst>
                <a:path w="371475" h="226060">
                  <a:moveTo>
                    <a:pt x="91503" y="215887"/>
                  </a:moveTo>
                  <a:lnTo>
                    <a:pt x="0" y="215887"/>
                  </a:lnTo>
                  <a:lnTo>
                    <a:pt x="0" y="225691"/>
                  </a:lnTo>
                  <a:lnTo>
                    <a:pt x="91503" y="225691"/>
                  </a:lnTo>
                  <a:lnTo>
                    <a:pt x="91503" y="215887"/>
                  </a:lnTo>
                  <a:close/>
                </a:path>
                <a:path w="371475" h="226060">
                  <a:moveTo>
                    <a:pt x="371157" y="0"/>
                  </a:moveTo>
                  <a:lnTo>
                    <a:pt x="361099" y="0"/>
                  </a:lnTo>
                  <a:lnTo>
                    <a:pt x="304685" y="179082"/>
                  </a:lnTo>
                  <a:lnTo>
                    <a:pt x="248018" y="0"/>
                  </a:lnTo>
                  <a:lnTo>
                    <a:pt x="236969" y="0"/>
                  </a:lnTo>
                  <a:lnTo>
                    <a:pt x="180301" y="179082"/>
                  </a:lnTo>
                  <a:lnTo>
                    <a:pt x="123888" y="0"/>
                  </a:lnTo>
                  <a:lnTo>
                    <a:pt x="113576" y="0"/>
                  </a:lnTo>
                  <a:lnTo>
                    <a:pt x="174904" y="193802"/>
                  </a:lnTo>
                  <a:lnTo>
                    <a:pt x="185458" y="193802"/>
                  </a:lnTo>
                  <a:lnTo>
                    <a:pt x="242366" y="13982"/>
                  </a:lnTo>
                  <a:lnTo>
                    <a:pt x="299288" y="193802"/>
                  </a:lnTo>
                  <a:lnTo>
                    <a:pt x="309829" y="193802"/>
                  </a:lnTo>
                  <a:lnTo>
                    <a:pt x="3711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2" name="object 202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545527" y="4131713"/>
              <a:ext cx="150624" cy="193799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720192" y="4127543"/>
              <a:ext cx="138358" cy="202140"/>
            </a:xfrm>
            <a:prstGeom prst="rect">
              <a:avLst/>
            </a:prstGeom>
          </p:spPr>
        </p:pic>
        <p:sp>
          <p:nvSpPr>
            <p:cNvPr id="204" name="object 204" descr=""/>
            <p:cNvSpPr/>
            <p:nvPr/>
          </p:nvSpPr>
          <p:spPr>
            <a:xfrm>
              <a:off x="5887491" y="4131335"/>
              <a:ext cx="55880" cy="194310"/>
            </a:xfrm>
            <a:custGeom>
              <a:avLst/>
              <a:gdLst/>
              <a:ahLst/>
              <a:cxnLst/>
              <a:rect l="l" t="t" r="r" b="b"/>
              <a:pathLst>
                <a:path w="55879" h="194310">
                  <a:moveTo>
                    <a:pt x="5544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94" y="10160"/>
                  </a:lnTo>
                  <a:lnTo>
                    <a:pt x="44894" y="194310"/>
                  </a:lnTo>
                  <a:lnTo>
                    <a:pt x="55448" y="194310"/>
                  </a:lnTo>
                  <a:lnTo>
                    <a:pt x="55448" y="10160"/>
                  </a:lnTo>
                  <a:lnTo>
                    <a:pt x="554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423345" y="4578159"/>
              <a:ext cx="150869" cy="193799"/>
            </a:xfrm>
            <a:prstGeom prst="rect">
              <a:avLst/>
            </a:prstGeom>
          </p:spPr>
        </p:pic>
        <p:pic>
          <p:nvPicPr>
            <p:cNvPr id="206" name="object 206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12729" y="4578159"/>
              <a:ext cx="148661" cy="193799"/>
            </a:xfrm>
            <a:prstGeom prst="rect">
              <a:avLst/>
            </a:prstGeom>
          </p:spPr>
        </p:pic>
        <p:pic>
          <p:nvPicPr>
            <p:cNvPr id="207" name="object 20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784451" y="4573989"/>
              <a:ext cx="138358" cy="202140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944397" y="4578159"/>
              <a:ext cx="153077" cy="193799"/>
            </a:xfrm>
            <a:prstGeom prst="rect">
              <a:avLst/>
            </a:prstGeom>
          </p:spPr>
        </p:pic>
        <p:sp>
          <p:nvSpPr>
            <p:cNvPr id="209" name="object 209" descr=""/>
            <p:cNvSpPr/>
            <p:nvPr/>
          </p:nvSpPr>
          <p:spPr>
            <a:xfrm>
              <a:off x="5115864" y="4578172"/>
              <a:ext cx="371475" cy="226060"/>
            </a:xfrm>
            <a:custGeom>
              <a:avLst/>
              <a:gdLst/>
              <a:ahLst/>
              <a:cxnLst/>
              <a:rect l="l" t="t" r="r" b="b"/>
              <a:pathLst>
                <a:path w="371475" h="226060">
                  <a:moveTo>
                    <a:pt x="91503" y="215874"/>
                  </a:moveTo>
                  <a:lnTo>
                    <a:pt x="0" y="215874"/>
                  </a:lnTo>
                  <a:lnTo>
                    <a:pt x="0" y="225679"/>
                  </a:lnTo>
                  <a:lnTo>
                    <a:pt x="91503" y="225679"/>
                  </a:lnTo>
                  <a:lnTo>
                    <a:pt x="91503" y="215874"/>
                  </a:lnTo>
                  <a:close/>
                </a:path>
                <a:path w="371475" h="226060">
                  <a:moveTo>
                    <a:pt x="371170" y="0"/>
                  </a:moveTo>
                  <a:lnTo>
                    <a:pt x="361111" y="0"/>
                  </a:lnTo>
                  <a:lnTo>
                    <a:pt x="304685" y="179070"/>
                  </a:lnTo>
                  <a:lnTo>
                    <a:pt x="248018" y="0"/>
                  </a:lnTo>
                  <a:lnTo>
                    <a:pt x="236982" y="0"/>
                  </a:lnTo>
                  <a:lnTo>
                    <a:pt x="180314" y="179070"/>
                  </a:lnTo>
                  <a:lnTo>
                    <a:pt x="123888" y="0"/>
                  </a:lnTo>
                  <a:lnTo>
                    <a:pt x="113588" y="0"/>
                  </a:lnTo>
                  <a:lnTo>
                    <a:pt x="174917" y="193789"/>
                  </a:lnTo>
                  <a:lnTo>
                    <a:pt x="185458" y="193789"/>
                  </a:lnTo>
                  <a:lnTo>
                    <a:pt x="242379" y="13982"/>
                  </a:lnTo>
                  <a:lnTo>
                    <a:pt x="299288" y="193789"/>
                  </a:lnTo>
                  <a:lnTo>
                    <a:pt x="309841" y="193789"/>
                  </a:lnTo>
                  <a:lnTo>
                    <a:pt x="3711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0" name="object 210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519419" y="4578159"/>
              <a:ext cx="150624" cy="193799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94084" y="4573989"/>
              <a:ext cx="138358" cy="202140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859182" y="4573989"/>
              <a:ext cx="134188" cy="197970"/>
            </a:xfrm>
            <a:prstGeom prst="rect">
              <a:avLst/>
            </a:prstGeom>
          </p:spPr>
        </p:pic>
        <p:pic>
          <p:nvPicPr>
            <p:cNvPr id="213" name="object 213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97373" y="5024596"/>
              <a:ext cx="150869" cy="193799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86758" y="5024596"/>
              <a:ext cx="148661" cy="193799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858479" y="5020426"/>
              <a:ext cx="138358" cy="202140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024068" y="5024596"/>
              <a:ext cx="133452" cy="197970"/>
            </a:xfrm>
            <a:prstGeom prst="rect">
              <a:avLst/>
            </a:prstGeom>
          </p:spPr>
        </p:pic>
        <p:sp>
          <p:nvSpPr>
            <p:cNvPr id="217" name="object 217" descr=""/>
            <p:cNvSpPr/>
            <p:nvPr/>
          </p:nvSpPr>
          <p:spPr>
            <a:xfrm>
              <a:off x="5184259" y="5240474"/>
              <a:ext cx="92075" cy="10160"/>
            </a:xfrm>
            <a:custGeom>
              <a:avLst/>
              <a:gdLst/>
              <a:ahLst/>
              <a:cxnLst/>
              <a:rect l="l" t="t" r="r" b="b"/>
              <a:pathLst>
                <a:path w="92075" h="10160">
                  <a:moveTo>
                    <a:pt x="91503" y="9812"/>
                  </a:moveTo>
                  <a:lnTo>
                    <a:pt x="0" y="9812"/>
                  </a:lnTo>
                  <a:lnTo>
                    <a:pt x="0" y="0"/>
                  </a:lnTo>
                  <a:lnTo>
                    <a:pt x="91503" y="0"/>
                  </a:lnTo>
                  <a:lnTo>
                    <a:pt x="91503" y="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8" name="object 218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313050" y="5024596"/>
              <a:ext cx="335838" cy="193800"/>
            </a:xfrm>
            <a:prstGeom prst="rect">
              <a:avLst/>
            </a:prstGeom>
          </p:spPr>
        </p:pic>
        <p:pic>
          <p:nvPicPr>
            <p:cNvPr id="219" name="object 219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72439" y="5020426"/>
              <a:ext cx="138358" cy="202140"/>
            </a:xfrm>
            <a:prstGeom prst="rect">
              <a:avLst/>
            </a:prstGeom>
          </p:spPr>
        </p:pic>
        <p:sp>
          <p:nvSpPr>
            <p:cNvPr id="220" name="object 220" descr=""/>
            <p:cNvSpPr/>
            <p:nvPr/>
          </p:nvSpPr>
          <p:spPr>
            <a:xfrm>
              <a:off x="5839739" y="5024145"/>
              <a:ext cx="55880" cy="194310"/>
            </a:xfrm>
            <a:custGeom>
              <a:avLst/>
              <a:gdLst/>
              <a:ahLst/>
              <a:cxnLst/>
              <a:rect l="l" t="t" r="r" b="b"/>
              <a:pathLst>
                <a:path w="55879" h="194310">
                  <a:moveTo>
                    <a:pt x="5543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94" y="10160"/>
                  </a:lnTo>
                  <a:lnTo>
                    <a:pt x="44894" y="194310"/>
                  </a:lnTo>
                  <a:lnTo>
                    <a:pt x="55435" y="194310"/>
                  </a:lnTo>
                  <a:lnTo>
                    <a:pt x="55435" y="10160"/>
                  </a:lnTo>
                  <a:lnTo>
                    <a:pt x="554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1" name="object 221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471256" y="5471033"/>
              <a:ext cx="150869" cy="193799"/>
            </a:xfrm>
            <a:prstGeom prst="rect">
              <a:avLst/>
            </a:prstGeom>
          </p:spPr>
        </p:pic>
        <p:pic>
          <p:nvPicPr>
            <p:cNvPr id="222" name="object 222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660640" y="5471033"/>
              <a:ext cx="148661" cy="193799"/>
            </a:xfrm>
            <a:prstGeom prst="rect">
              <a:avLst/>
            </a:prstGeom>
          </p:spPr>
        </p:pic>
        <p:pic>
          <p:nvPicPr>
            <p:cNvPr id="223" name="object 223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832362" y="5466862"/>
              <a:ext cx="138358" cy="202140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997950" y="5471033"/>
              <a:ext cx="133452" cy="197970"/>
            </a:xfrm>
            <a:prstGeom prst="rect">
              <a:avLst/>
            </a:prstGeom>
          </p:spPr>
        </p:pic>
        <p:sp>
          <p:nvSpPr>
            <p:cNvPr id="225" name="object 225" descr=""/>
            <p:cNvSpPr/>
            <p:nvPr/>
          </p:nvSpPr>
          <p:spPr>
            <a:xfrm>
              <a:off x="5158142" y="5686911"/>
              <a:ext cx="92075" cy="10160"/>
            </a:xfrm>
            <a:custGeom>
              <a:avLst/>
              <a:gdLst/>
              <a:ahLst/>
              <a:cxnLst/>
              <a:rect l="l" t="t" r="r" b="b"/>
              <a:pathLst>
                <a:path w="92075" h="10160">
                  <a:moveTo>
                    <a:pt x="91503" y="9812"/>
                  </a:moveTo>
                  <a:lnTo>
                    <a:pt x="0" y="9812"/>
                  </a:lnTo>
                  <a:lnTo>
                    <a:pt x="0" y="0"/>
                  </a:lnTo>
                  <a:lnTo>
                    <a:pt x="91503" y="0"/>
                  </a:lnTo>
                  <a:lnTo>
                    <a:pt x="91503" y="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6" name="object 226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86933" y="5471033"/>
              <a:ext cx="335838" cy="193800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646321" y="5466862"/>
              <a:ext cx="138358" cy="202140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11419" y="5466862"/>
              <a:ext cx="134188" cy="197970"/>
            </a:xfrm>
            <a:prstGeom prst="rect">
              <a:avLst/>
            </a:prstGeom>
          </p:spPr>
        </p:pic>
        <p:pic>
          <p:nvPicPr>
            <p:cNvPr id="229" name="object 229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480952" y="5917479"/>
              <a:ext cx="150869" cy="193799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670337" y="5917479"/>
              <a:ext cx="148661" cy="193799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842058" y="5913309"/>
              <a:ext cx="138358" cy="202140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007915" y="5917479"/>
              <a:ext cx="134410" cy="197970"/>
            </a:xfrm>
            <a:prstGeom prst="rect">
              <a:avLst/>
            </a:prstGeom>
          </p:spPr>
        </p:pic>
        <p:sp>
          <p:nvSpPr>
            <p:cNvPr id="233" name="object 233" descr=""/>
            <p:cNvSpPr/>
            <p:nvPr/>
          </p:nvSpPr>
          <p:spPr>
            <a:xfrm>
              <a:off x="5166121" y="6133357"/>
              <a:ext cx="92075" cy="10160"/>
            </a:xfrm>
            <a:custGeom>
              <a:avLst/>
              <a:gdLst/>
              <a:ahLst/>
              <a:cxnLst/>
              <a:rect l="l" t="t" r="r" b="b"/>
              <a:pathLst>
                <a:path w="92075" h="10160">
                  <a:moveTo>
                    <a:pt x="91503" y="9812"/>
                  </a:moveTo>
                  <a:lnTo>
                    <a:pt x="0" y="9812"/>
                  </a:lnTo>
                  <a:lnTo>
                    <a:pt x="0" y="0"/>
                  </a:lnTo>
                  <a:lnTo>
                    <a:pt x="91503" y="0"/>
                  </a:lnTo>
                  <a:lnTo>
                    <a:pt x="91503" y="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4" name="object 234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78476" y="5917479"/>
              <a:ext cx="178835" cy="193799"/>
            </a:xfrm>
            <a:prstGeom prst="rect">
              <a:avLst/>
            </a:prstGeom>
          </p:spPr>
        </p:pic>
        <p:pic>
          <p:nvPicPr>
            <p:cNvPr id="235" name="object 235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488467" y="5917479"/>
              <a:ext cx="170004" cy="193799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688890" y="5913309"/>
              <a:ext cx="138358" cy="202140"/>
            </a:xfrm>
            <a:prstGeom prst="rect">
              <a:avLst/>
            </a:prstGeom>
          </p:spPr>
        </p:pic>
        <p:sp>
          <p:nvSpPr>
            <p:cNvPr id="237" name="object 237" descr=""/>
            <p:cNvSpPr/>
            <p:nvPr/>
          </p:nvSpPr>
          <p:spPr>
            <a:xfrm>
              <a:off x="5856186" y="5916955"/>
              <a:ext cx="55880" cy="194310"/>
            </a:xfrm>
            <a:custGeom>
              <a:avLst/>
              <a:gdLst/>
              <a:ahLst/>
              <a:cxnLst/>
              <a:rect l="l" t="t" r="r" b="b"/>
              <a:pathLst>
                <a:path w="55879" h="194310">
                  <a:moveTo>
                    <a:pt x="5544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94" y="10160"/>
                  </a:lnTo>
                  <a:lnTo>
                    <a:pt x="44894" y="194310"/>
                  </a:lnTo>
                  <a:lnTo>
                    <a:pt x="55448" y="194310"/>
                  </a:lnTo>
                  <a:lnTo>
                    <a:pt x="55448" y="10160"/>
                  </a:lnTo>
                  <a:lnTo>
                    <a:pt x="554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44114" y="6363916"/>
              <a:ext cx="148661" cy="193799"/>
            </a:xfrm>
            <a:prstGeom prst="rect">
              <a:avLst/>
            </a:prstGeom>
          </p:spPr>
        </p:pic>
        <p:pic>
          <p:nvPicPr>
            <p:cNvPr id="239" name="object 23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54730" y="6363916"/>
              <a:ext cx="150869" cy="193799"/>
            </a:xfrm>
            <a:prstGeom prst="rect">
              <a:avLst/>
            </a:prstGeom>
          </p:spPr>
        </p:pic>
        <p:pic>
          <p:nvPicPr>
            <p:cNvPr id="240" name="object 24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815836" y="6359745"/>
              <a:ext cx="138358" cy="202140"/>
            </a:xfrm>
            <a:prstGeom prst="rect">
              <a:avLst/>
            </a:prstGeom>
          </p:spPr>
        </p:pic>
        <p:pic>
          <p:nvPicPr>
            <p:cNvPr id="241" name="object 24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981692" y="6363916"/>
              <a:ext cx="134410" cy="197970"/>
            </a:xfrm>
            <a:prstGeom prst="rect">
              <a:avLst/>
            </a:prstGeom>
          </p:spPr>
        </p:pic>
        <p:sp>
          <p:nvSpPr>
            <p:cNvPr id="242" name="object 242" descr=""/>
            <p:cNvSpPr/>
            <p:nvPr/>
          </p:nvSpPr>
          <p:spPr>
            <a:xfrm>
              <a:off x="5139899" y="6579794"/>
              <a:ext cx="92075" cy="10160"/>
            </a:xfrm>
            <a:custGeom>
              <a:avLst/>
              <a:gdLst/>
              <a:ahLst/>
              <a:cxnLst/>
              <a:rect l="l" t="t" r="r" b="b"/>
              <a:pathLst>
                <a:path w="92075" h="10159">
                  <a:moveTo>
                    <a:pt x="91503" y="9812"/>
                  </a:moveTo>
                  <a:lnTo>
                    <a:pt x="0" y="9812"/>
                  </a:lnTo>
                  <a:lnTo>
                    <a:pt x="0" y="0"/>
                  </a:lnTo>
                  <a:lnTo>
                    <a:pt x="91503" y="0"/>
                  </a:lnTo>
                  <a:lnTo>
                    <a:pt x="91503" y="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252253" y="6363916"/>
              <a:ext cx="178835" cy="193799"/>
            </a:xfrm>
            <a:prstGeom prst="rect">
              <a:avLst/>
            </a:prstGeom>
          </p:spPr>
        </p:pic>
        <p:pic>
          <p:nvPicPr>
            <p:cNvPr id="244" name="object 244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462244" y="6363916"/>
              <a:ext cx="170004" cy="193799"/>
            </a:xfrm>
            <a:prstGeom prst="rect">
              <a:avLst/>
            </a:prstGeom>
          </p:spPr>
        </p:pic>
        <p:pic>
          <p:nvPicPr>
            <p:cNvPr id="245" name="object 24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62668" y="6359745"/>
              <a:ext cx="138358" cy="202140"/>
            </a:xfrm>
            <a:prstGeom prst="rect">
              <a:avLst/>
            </a:prstGeom>
          </p:spPr>
        </p:pic>
        <p:pic>
          <p:nvPicPr>
            <p:cNvPr id="246" name="object 246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827766" y="6359745"/>
              <a:ext cx="134188" cy="197970"/>
            </a:xfrm>
            <a:prstGeom prst="rect">
              <a:avLst/>
            </a:prstGeom>
          </p:spPr>
        </p:pic>
        <p:pic>
          <p:nvPicPr>
            <p:cNvPr id="247" name="object 24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80714" y="6810353"/>
              <a:ext cx="150869" cy="193799"/>
            </a:xfrm>
            <a:prstGeom prst="rect">
              <a:avLst/>
            </a:prstGeom>
          </p:spPr>
        </p:pic>
        <p:pic>
          <p:nvPicPr>
            <p:cNvPr id="248" name="object 24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70099" y="6810353"/>
              <a:ext cx="148661" cy="193799"/>
            </a:xfrm>
            <a:prstGeom prst="rect">
              <a:avLst/>
            </a:prstGeom>
          </p:spPr>
        </p:pic>
        <p:pic>
          <p:nvPicPr>
            <p:cNvPr id="249" name="object 249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841820" y="6806183"/>
              <a:ext cx="138358" cy="202140"/>
            </a:xfrm>
            <a:prstGeom prst="rect">
              <a:avLst/>
            </a:prstGeom>
          </p:spPr>
        </p:pic>
        <p:pic>
          <p:nvPicPr>
            <p:cNvPr id="250" name="object 250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003483" y="6810353"/>
              <a:ext cx="131489" cy="193799"/>
            </a:xfrm>
            <a:prstGeom prst="rect">
              <a:avLst/>
            </a:prstGeom>
          </p:spPr>
        </p:pic>
        <p:sp>
          <p:nvSpPr>
            <p:cNvPr id="251" name="object 251" descr=""/>
            <p:cNvSpPr/>
            <p:nvPr/>
          </p:nvSpPr>
          <p:spPr>
            <a:xfrm>
              <a:off x="5157051" y="7026231"/>
              <a:ext cx="92075" cy="10160"/>
            </a:xfrm>
            <a:custGeom>
              <a:avLst/>
              <a:gdLst/>
              <a:ahLst/>
              <a:cxnLst/>
              <a:rect l="l" t="t" r="r" b="b"/>
              <a:pathLst>
                <a:path w="92075" h="10159">
                  <a:moveTo>
                    <a:pt x="91503" y="9812"/>
                  </a:moveTo>
                  <a:lnTo>
                    <a:pt x="0" y="9812"/>
                  </a:lnTo>
                  <a:lnTo>
                    <a:pt x="0" y="0"/>
                  </a:lnTo>
                  <a:lnTo>
                    <a:pt x="91503" y="0"/>
                  </a:lnTo>
                  <a:lnTo>
                    <a:pt x="91503" y="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276766" y="6805937"/>
              <a:ext cx="153077" cy="202386"/>
            </a:xfrm>
            <a:prstGeom prst="rect">
              <a:avLst/>
            </a:prstGeom>
          </p:spPr>
        </p:pic>
        <p:pic>
          <p:nvPicPr>
            <p:cNvPr id="253" name="object 253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467867" y="6810353"/>
              <a:ext cx="143755" cy="193799"/>
            </a:xfrm>
            <a:prstGeom prst="rect">
              <a:avLst/>
            </a:prstGeom>
          </p:spPr>
        </p:pic>
        <p:pic>
          <p:nvPicPr>
            <p:cNvPr id="254" name="object 254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636400" y="6806183"/>
              <a:ext cx="138358" cy="202140"/>
            </a:xfrm>
            <a:prstGeom prst="rect">
              <a:avLst/>
            </a:prstGeom>
          </p:spPr>
        </p:pic>
        <p:pic>
          <p:nvPicPr>
            <p:cNvPr id="255" name="object 255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801988" y="6806182"/>
              <a:ext cx="133452" cy="202140"/>
            </a:xfrm>
            <a:prstGeom prst="rect">
              <a:avLst/>
            </a:prstGeom>
          </p:spPr>
        </p:pic>
        <p:pic>
          <p:nvPicPr>
            <p:cNvPr id="256" name="object 256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09823" y="7256799"/>
              <a:ext cx="150869" cy="193799"/>
            </a:xfrm>
            <a:prstGeom prst="rect">
              <a:avLst/>
            </a:prstGeom>
          </p:spPr>
        </p:pic>
        <p:pic>
          <p:nvPicPr>
            <p:cNvPr id="257" name="object 25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699207" y="7256798"/>
              <a:ext cx="148661" cy="193799"/>
            </a:xfrm>
            <a:prstGeom prst="rect">
              <a:avLst/>
            </a:prstGeom>
          </p:spPr>
        </p:pic>
        <p:pic>
          <p:nvPicPr>
            <p:cNvPr id="258" name="object 258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037253" y="7252628"/>
              <a:ext cx="132470" cy="202140"/>
            </a:xfrm>
            <a:prstGeom prst="rect">
              <a:avLst/>
            </a:prstGeom>
          </p:spPr>
        </p:pic>
        <p:pic>
          <p:nvPicPr>
            <p:cNvPr id="259" name="object 259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870928" y="7252628"/>
              <a:ext cx="138358" cy="202140"/>
            </a:xfrm>
            <a:prstGeom prst="rect">
              <a:avLst/>
            </a:prstGeom>
          </p:spPr>
        </p:pic>
        <p:sp>
          <p:nvSpPr>
            <p:cNvPr id="260" name="object 260" descr=""/>
            <p:cNvSpPr/>
            <p:nvPr/>
          </p:nvSpPr>
          <p:spPr>
            <a:xfrm>
              <a:off x="5196463" y="7472677"/>
              <a:ext cx="92075" cy="10160"/>
            </a:xfrm>
            <a:custGeom>
              <a:avLst/>
              <a:gdLst/>
              <a:ahLst/>
              <a:cxnLst/>
              <a:rect l="l" t="t" r="r" b="b"/>
              <a:pathLst>
                <a:path w="92075" h="10159">
                  <a:moveTo>
                    <a:pt x="91503" y="9812"/>
                  </a:moveTo>
                  <a:lnTo>
                    <a:pt x="0" y="9812"/>
                  </a:lnTo>
                  <a:lnTo>
                    <a:pt x="0" y="0"/>
                  </a:lnTo>
                  <a:lnTo>
                    <a:pt x="91503" y="0"/>
                  </a:lnTo>
                  <a:lnTo>
                    <a:pt x="91503" y="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1" name="object 261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316177" y="7252383"/>
              <a:ext cx="153077" cy="202386"/>
            </a:xfrm>
            <a:prstGeom prst="rect">
              <a:avLst/>
            </a:prstGeom>
          </p:spPr>
        </p:pic>
        <p:sp>
          <p:nvSpPr>
            <p:cNvPr id="262" name="object 262" descr=""/>
            <p:cNvSpPr/>
            <p:nvPr/>
          </p:nvSpPr>
          <p:spPr>
            <a:xfrm>
              <a:off x="5507278" y="7256805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09">
                  <a:moveTo>
                    <a:pt x="12976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93980"/>
                  </a:lnTo>
                  <a:lnTo>
                    <a:pt x="0" y="104140"/>
                  </a:lnTo>
                  <a:lnTo>
                    <a:pt x="0" y="194310"/>
                  </a:lnTo>
                  <a:lnTo>
                    <a:pt x="10541" y="194310"/>
                  </a:lnTo>
                  <a:lnTo>
                    <a:pt x="10541" y="104140"/>
                  </a:lnTo>
                  <a:lnTo>
                    <a:pt x="119468" y="104140"/>
                  </a:lnTo>
                  <a:lnTo>
                    <a:pt x="119468" y="93980"/>
                  </a:lnTo>
                  <a:lnTo>
                    <a:pt x="10541" y="93980"/>
                  </a:lnTo>
                  <a:lnTo>
                    <a:pt x="10541" y="10160"/>
                  </a:lnTo>
                  <a:lnTo>
                    <a:pt x="129768" y="10160"/>
                  </a:lnTo>
                  <a:lnTo>
                    <a:pt x="129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3" name="object 263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659866" y="7252628"/>
              <a:ext cx="138358" cy="202140"/>
            </a:xfrm>
            <a:prstGeom prst="rect">
              <a:avLst/>
            </a:prstGeom>
          </p:spPr>
        </p:pic>
        <p:sp>
          <p:nvSpPr>
            <p:cNvPr id="264" name="object 264" descr=""/>
            <p:cNvSpPr/>
            <p:nvPr/>
          </p:nvSpPr>
          <p:spPr>
            <a:xfrm>
              <a:off x="5827166" y="7256805"/>
              <a:ext cx="55880" cy="194310"/>
            </a:xfrm>
            <a:custGeom>
              <a:avLst/>
              <a:gdLst/>
              <a:ahLst/>
              <a:cxnLst/>
              <a:rect l="l" t="t" r="r" b="b"/>
              <a:pathLst>
                <a:path w="55879" h="194309">
                  <a:moveTo>
                    <a:pt x="5543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94" y="10160"/>
                  </a:lnTo>
                  <a:lnTo>
                    <a:pt x="44894" y="194310"/>
                  </a:lnTo>
                  <a:lnTo>
                    <a:pt x="55435" y="194310"/>
                  </a:lnTo>
                  <a:lnTo>
                    <a:pt x="55435" y="10160"/>
                  </a:lnTo>
                  <a:lnTo>
                    <a:pt x="554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5" name="object 26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62274" y="7703236"/>
              <a:ext cx="150869" cy="193799"/>
            </a:xfrm>
            <a:prstGeom prst="rect">
              <a:avLst/>
            </a:prstGeom>
          </p:spPr>
        </p:pic>
        <p:pic>
          <p:nvPicPr>
            <p:cNvPr id="266" name="object 266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51658" y="7703236"/>
              <a:ext cx="148661" cy="193799"/>
            </a:xfrm>
            <a:prstGeom prst="rect">
              <a:avLst/>
            </a:prstGeom>
          </p:spPr>
        </p:pic>
        <p:pic>
          <p:nvPicPr>
            <p:cNvPr id="267" name="object 267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823380" y="7699065"/>
              <a:ext cx="138358" cy="202140"/>
            </a:xfrm>
            <a:prstGeom prst="rect">
              <a:avLst/>
            </a:prstGeom>
          </p:spPr>
        </p:pic>
        <p:pic>
          <p:nvPicPr>
            <p:cNvPr id="268" name="object 268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986760" y="7698575"/>
              <a:ext cx="134410" cy="197970"/>
            </a:xfrm>
            <a:prstGeom prst="rect">
              <a:avLst/>
            </a:prstGeom>
          </p:spPr>
        </p:pic>
        <p:sp>
          <p:nvSpPr>
            <p:cNvPr id="269" name="object 269" descr=""/>
            <p:cNvSpPr/>
            <p:nvPr/>
          </p:nvSpPr>
          <p:spPr>
            <a:xfrm>
              <a:off x="5147442" y="7919114"/>
              <a:ext cx="92075" cy="10160"/>
            </a:xfrm>
            <a:custGeom>
              <a:avLst/>
              <a:gdLst/>
              <a:ahLst/>
              <a:cxnLst/>
              <a:rect l="l" t="t" r="r" b="b"/>
              <a:pathLst>
                <a:path w="92075" h="10159">
                  <a:moveTo>
                    <a:pt x="91503" y="9812"/>
                  </a:moveTo>
                  <a:lnTo>
                    <a:pt x="0" y="9812"/>
                  </a:lnTo>
                  <a:lnTo>
                    <a:pt x="0" y="0"/>
                  </a:lnTo>
                  <a:lnTo>
                    <a:pt x="91503" y="0"/>
                  </a:lnTo>
                  <a:lnTo>
                    <a:pt x="91503" y="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0" name="object 270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276234" y="7703236"/>
              <a:ext cx="186685" cy="193799"/>
            </a:xfrm>
            <a:prstGeom prst="rect">
              <a:avLst/>
            </a:prstGeom>
          </p:spPr>
        </p:pic>
        <p:pic>
          <p:nvPicPr>
            <p:cNvPr id="271" name="object 271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510510" y="7703236"/>
              <a:ext cx="158474" cy="193799"/>
            </a:xfrm>
            <a:prstGeom prst="rect">
              <a:avLst/>
            </a:prstGeom>
          </p:spPr>
        </p:pic>
        <p:pic>
          <p:nvPicPr>
            <p:cNvPr id="272" name="object 272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707500" y="7699065"/>
              <a:ext cx="138358" cy="202140"/>
            </a:xfrm>
            <a:prstGeom prst="rect">
              <a:avLst/>
            </a:prstGeom>
          </p:spPr>
        </p:pic>
        <p:sp>
          <p:nvSpPr>
            <p:cNvPr id="273" name="object 273" descr=""/>
            <p:cNvSpPr/>
            <p:nvPr/>
          </p:nvSpPr>
          <p:spPr>
            <a:xfrm>
              <a:off x="5874804" y="7703845"/>
              <a:ext cx="55880" cy="193040"/>
            </a:xfrm>
            <a:custGeom>
              <a:avLst/>
              <a:gdLst/>
              <a:ahLst/>
              <a:cxnLst/>
              <a:rect l="l" t="t" r="r" b="b"/>
              <a:pathLst>
                <a:path w="55879" h="193040">
                  <a:moveTo>
                    <a:pt x="5543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44894" y="8890"/>
                  </a:lnTo>
                  <a:lnTo>
                    <a:pt x="44894" y="193040"/>
                  </a:lnTo>
                  <a:lnTo>
                    <a:pt x="55435" y="193040"/>
                  </a:lnTo>
                  <a:lnTo>
                    <a:pt x="55435" y="8890"/>
                  </a:lnTo>
                  <a:lnTo>
                    <a:pt x="554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4" name="object 274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36156" y="8226339"/>
              <a:ext cx="150869" cy="193799"/>
            </a:xfrm>
            <a:prstGeom prst="rect">
              <a:avLst/>
            </a:prstGeom>
          </p:spPr>
        </p:pic>
        <p:pic>
          <p:nvPicPr>
            <p:cNvPr id="275" name="object 27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25540" y="8226339"/>
              <a:ext cx="148661" cy="193799"/>
            </a:xfrm>
            <a:prstGeom prst="rect">
              <a:avLst/>
            </a:prstGeom>
          </p:spPr>
        </p:pic>
        <p:pic>
          <p:nvPicPr>
            <p:cNvPr id="276" name="object 27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797262" y="8222169"/>
              <a:ext cx="138358" cy="202140"/>
            </a:xfrm>
            <a:prstGeom prst="rect">
              <a:avLst/>
            </a:prstGeom>
          </p:spPr>
        </p:pic>
        <p:pic>
          <p:nvPicPr>
            <p:cNvPr id="277" name="object 277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960642" y="8221678"/>
              <a:ext cx="134410" cy="197970"/>
            </a:xfrm>
            <a:prstGeom prst="rect">
              <a:avLst/>
            </a:prstGeom>
          </p:spPr>
        </p:pic>
        <p:sp>
          <p:nvSpPr>
            <p:cNvPr id="278" name="object 278" descr=""/>
            <p:cNvSpPr/>
            <p:nvPr/>
          </p:nvSpPr>
          <p:spPr>
            <a:xfrm>
              <a:off x="5121325" y="8442218"/>
              <a:ext cx="92075" cy="10160"/>
            </a:xfrm>
            <a:custGeom>
              <a:avLst/>
              <a:gdLst/>
              <a:ahLst/>
              <a:cxnLst/>
              <a:rect l="l" t="t" r="r" b="b"/>
              <a:pathLst>
                <a:path w="92075" h="10159">
                  <a:moveTo>
                    <a:pt x="91503" y="9812"/>
                  </a:moveTo>
                  <a:lnTo>
                    <a:pt x="0" y="9812"/>
                  </a:lnTo>
                  <a:lnTo>
                    <a:pt x="0" y="0"/>
                  </a:lnTo>
                  <a:lnTo>
                    <a:pt x="91503" y="0"/>
                  </a:lnTo>
                  <a:lnTo>
                    <a:pt x="91503" y="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9" name="object 279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250116" y="8226339"/>
              <a:ext cx="186685" cy="193799"/>
            </a:xfrm>
            <a:prstGeom prst="rect">
              <a:avLst/>
            </a:prstGeom>
          </p:spPr>
        </p:pic>
        <p:pic>
          <p:nvPicPr>
            <p:cNvPr id="280" name="object 280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484393" y="8226339"/>
              <a:ext cx="158474" cy="193799"/>
            </a:xfrm>
            <a:prstGeom prst="rect">
              <a:avLst/>
            </a:prstGeom>
          </p:spPr>
        </p:pic>
        <p:pic>
          <p:nvPicPr>
            <p:cNvPr id="281" name="object 28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81382" y="8222169"/>
              <a:ext cx="138358" cy="202140"/>
            </a:xfrm>
            <a:prstGeom prst="rect">
              <a:avLst/>
            </a:prstGeom>
          </p:spPr>
        </p:pic>
        <p:pic>
          <p:nvPicPr>
            <p:cNvPr id="282" name="object 282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846480" y="8222169"/>
              <a:ext cx="134188" cy="197970"/>
            </a:xfrm>
            <a:prstGeom prst="rect">
              <a:avLst/>
            </a:prstGeom>
          </p:spPr>
        </p:pic>
        <p:pic>
          <p:nvPicPr>
            <p:cNvPr id="283" name="object 283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35918" y="8834729"/>
              <a:ext cx="150869" cy="193799"/>
            </a:xfrm>
            <a:prstGeom prst="rect">
              <a:avLst/>
            </a:prstGeom>
          </p:spPr>
        </p:pic>
        <p:pic>
          <p:nvPicPr>
            <p:cNvPr id="284" name="object 28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25302" y="8834729"/>
              <a:ext cx="148661" cy="193799"/>
            </a:xfrm>
            <a:prstGeom prst="rect">
              <a:avLst/>
            </a:prstGeom>
          </p:spPr>
        </p:pic>
        <p:pic>
          <p:nvPicPr>
            <p:cNvPr id="285" name="object 28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797024" y="8830559"/>
              <a:ext cx="138358" cy="202140"/>
            </a:xfrm>
            <a:prstGeom prst="rect">
              <a:avLst/>
            </a:prstGeom>
          </p:spPr>
        </p:pic>
        <p:pic>
          <p:nvPicPr>
            <p:cNvPr id="286" name="object 286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960404" y="8830068"/>
              <a:ext cx="134410" cy="197970"/>
            </a:xfrm>
            <a:prstGeom prst="rect">
              <a:avLst/>
            </a:prstGeom>
          </p:spPr>
        </p:pic>
        <p:sp>
          <p:nvSpPr>
            <p:cNvPr id="287" name="object 287" descr=""/>
            <p:cNvSpPr/>
            <p:nvPr/>
          </p:nvSpPr>
          <p:spPr>
            <a:xfrm>
              <a:off x="5121087" y="9050608"/>
              <a:ext cx="92075" cy="10160"/>
            </a:xfrm>
            <a:custGeom>
              <a:avLst/>
              <a:gdLst/>
              <a:ahLst/>
              <a:cxnLst/>
              <a:rect l="l" t="t" r="r" b="b"/>
              <a:pathLst>
                <a:path w="92075" h="10159">
                  <a:moveTo>
                    <a:pt x="91503" y="9812"/>
                  </a:moveTo>
                  <a:lnTo>
                    <a:pt x="0" y="9812"/>
                  </a:lnTo>
                  <a:lnTo>
                    <a:pt x="0" y="0"/>
                  </a:lnTo>
                  <a:lnTo>
                    <a:pt x="91503" y="0"/>
                  </a:lnTo>
                  <a:lnTo>
                    <a:pt x="91503" y="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8" name="object 288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249878" y="8834729"/>
              <a:ext cx="186685" cy="193799"/>
            </a:xfrm>
            <a:prstGeom prst="rect">
              <a:avLst/>
            </a:prstGeom>
          </p:spPr>
        </p:pic>
        <p:pic>
          <p:nvPicPr>
            <p:cNvPr id="289" name="object 289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484155" y="8834729"/>
              <a:ext cx="158474" cy="193799"/>
            </a:xfrm>
            <a:prstGeom prst="rect">
              <a:avLst/>
            </a:prstGeom>
          </p:spPr>
        </p:pic>
        <p:pic>
          <p:nvPicPr>
            <p:cNvPr id="290" name="object 29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81144" y="8830559"/>
              <a:ext cx="138358" cy="202140"/>
            </a:xfrm>
            <a:prstGeom prst="rect">
              <a:avLst/>
            </a:prstGeom>
          </p:spPr>
        </p:pic>
        <p:pic>
          <p:nvPicPr>
            <p:cNvPr id="291" name="object 291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846733" y="8830559"/>
              <a:ext cx="133452" cy="202140"/>
            </a:xfrm>
            <a:prstGeom prst="rect">
              <a:avLst/>
            </a:prstGeom>
          </p:spPr>
        </p:pic>
        <p:pic>
          <p:nvPicPr>
            <p:cNvPr id="292" name="object 292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508015" y="2819121"/>
              <a:ext cx="189629" cy="209500"/>
            </a:xfrm>
            <a:prstGeom prst="rect">
              <a:avLst/>
            </a:prstGeom>
          </p:spPr>
        </p:pic>
        <p:pic>
          <p:nvPicPr>
            <p:cNvPr id="293" name="object 293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737631" y="2819121"/>
              <a:ext cx="217350" cy="209500"/>
            </a:xfrm>
            <a:prstGeom prst="rect">
              <a:avLst/>
            </a:prstGeom>
          </p:spPr>
        </p:pic>
        <p:pic>
          <p:nvPicPr>
            <p:cNvPr id="294" name="object 294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042218" y="2829424"/>
              <a:ext cx="207047" cy="186931"/>
            </a:xfrm>
            <a:prstGeom prst="rect">
              <a:avLst/>
            </a:prstGeom>
          </p:spPr>
        </p:pic>
        <p:pic>
          <p:nvPicPr>
            <p:cNvPr id="295" name="object 295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7278213" y="2816422"/>
              <a:ext cx="190610" cy="212198"/>
            </a:xfrm>
            <a:prstGeom prst="rect">
              <a:avLst/>
            </a:prstGeom>
          </p:spPr>
        </p:pic>
        <p:pic>
          <p:nvPicPr>
            <p:cNvPr id="296" name="object 296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743006" y="3265558"/>
              <a:ext cx="184723" cy="204593"/>
            </a:xfrm>
            <a:prstGeom prst="rect">
              <a:avLst/>
            </a:prstGeom>
          </p:spPr>
        </p:pic>
        <p:sp>
          <p:nvSpPr>
            <p:cNvPr id="297" name="object 297" descr=""/>
            <p:cNvSpPr/>
            <p:nvPr/>
          </p:nvSpPr>
          <p:spPr>
            <a:xfrm>
              <a:off x="7042213" y="3270516"/>
              <a:ext cx="207645" cy="199390"/>
            </a:xfrm>
            <a:custGeom>
              <a:avLst/>
              <a:gdLst/>
              <a:ahLst/>
              <a:cxnLst/>
              <a:rect l="l" t="t" r="r" b="b"/>
              <a:pathLst>
                <a:path w="207645" h="199389">
                  <a:moveTo>
                    <a:pt x="190119" y="0"/>
                  </a:moveTo>
                  <a:lnTo>
                    <a:pt x="15697" y="0"/>
                  </a:lnTo>
                  <a:lnTo>
                    <a:pt x="15697" y="8890"/>
                  </a:lnTo>
                  <a:lnTo>
                    <a:pt x="179819" y="8890"/>
                  </a:lnTo>
                  <a:lnTo>
                    <a:pt x="179819" y="69850"/>
                  </a:lnTo>
                  <a:lnTo>
                    <a:pt x="190119" y="69850"/>
                  </a:lnTo>
                  <a:lnTo>
                    <a:pt x="190119" y="8890"/>
                  </a:lnTo>
                  <a:lnTo>
                    <a:pt x="190119" y="0"/>
                  </a:lnTo>
                  <a:close/>
                </a:path>
                <a:path w="207645" h="199389">
                  <a:moveTo>
                    <a:pt x="190614" y="124460"/>
                  </a:moveTo>
                  <a:lnTo>
                    <a:pt x="16675" y="124460"/>
                  </a:lnTo>
                  <a:lnTo>
                    <a:pt x="16675" y="134620"/>
                  </a:lnTo>
                  <a:lnTo>
                    <a:pt x="16675" y="190500"/>
                  </a:lnTo>
                  <a:lnTo>
                    <a:pt x="16675" y="199390"/>
                  </a:lnTo>
                  <a:lnTo>
                    <a:pt x="190614" y="199390"/>
                  </a:lnTo>
                  <a:lnTo>
                    <a:pt x="190614" y="190500"/>
                  </a:lnTo>
                  <a:lnTo>
                    <a:pt x="26987" y="190500"/>
                  </a:lnTo>
                  <a:lnTo>
                    <a:pt x="26987" y="134620"/>
                  </a:lnTo>
                  <a:lnTo>
                    <a:pt x="180301" y="134620"/>
                  </a:lnTo>
                  <a:lnTo>
                    <a:pt x="180301" y="190322"/>
                  </a:lnTo>
                  <a:lnTo>
                    <a:pt x="190614" y="190322"/>
                  </a:lnTo>
                  <a:lnTo>
                    <a:pt x="190614" y="134620"/>
                  </a:lnTo>
                  <a:lnTo>
                    <a:pt x="190614" y="134391"/>
                  </a:lnTo>
                  <a:lnTo>
                    <a:pt x="190614" y="124460"/>
                  </a:lnTo>
                  <a:close/>
                </a:path>
                <a:path w="207645" h="199389">
                  <a:moveTo>
                    <a:pt x="207048" y="86791"/>
                  </a:moveTo>
                  <a:lnTo>
                    <a:pt x="0" y="86791"/>
                  </a:lnTo>
                  <a:lnTo>
                    <a:pt x="0" y="96367"/>
                  </a:lnTo>
                  <a:lnTo>
                    <a:pt x="207048" y="96367"/>
                  </a:lnTo>
                  <a:lnTo>
                    <a:pt x="207048" y="86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737608" y="3703663"/>
              <a:ext cx="207047" cy="213179"/>
            </a:xfrm>
            <a:prstGeom prst="rect">
              <a:avLst/>
            </a:prstGeom>
          </p:spPr>
        </p:pic>
        <p:sp>
          <p:nvSpPr>
            <p:cNvPr id="299" name="object 299" descr=""/>
            <p:cNvSpPr/>
            <p:nvPr/>
          </p:nvSpPr>
          <p:spPr>
            <a:xfrm>
              <a:off x="7042213" y="3716286"/>
              <a:ext cx="207645" cy="200660"/>
            </a:xfrm>
            <a:custGeom>
              <a:avLst/>
              <a:gdLst/>
              <a:ahLst/>
              <a:cxnLst/>
              <a:rect l="l" t="t" r="r" b="b"/>
              <a:pathLst>
                <a:path w="207645" h="200660">
                  <a:moveTo>
                    <a:pt x="190119" y="0"/>
                  </a:moveTo>
                  <a:lnTo>
                    <a:pt x="15697" y="0"/>
                  </a:lnTo>
                  <a:lnTo>
                    <a:pt x="15697" y="10160"/>
                  </a:lnTo>
                  <a:lnTo>
                    <a:pt x="179819" y="10160"/>
                  </a:lnTo>
                  <a:lnTo>
                    <a:pt x="179819" y="71120"/>
                  </a:lnTo>
                  <a:lnTo>
                    <a:pt x="190119" y="71120"/>
                  </a:lnTo>
                  <a:lnTo>
                    <a:pt x="190119" y="10160"/>
                  </a:lnTo>
                  <a:lnTo>
                    <a:pt x="190119" y="0"/>
                  </a:lnTo>
                  <a:close/>
                </a:path>
                <a:path w="207645" h="200660">
                  <a:moveTo>
                    <a:pt x="190614" y="125730"/>
                  </a:moveTo>
                  <a:lnTo>
                    <a:pt x="16675" y="125730"/>
                  </a:lnTo>
                  <a:lnTo>
                    <a:pt x="16675" y="134620"/>
                  </a:lnTo>
                  <a:lnTo>
                    <a:pt x="16675" y="190500"/>
                  </a:lnTo>
                  <a:lnTo>
                    <a:pt x="16675" y="200660"/>
                  </a:lnTo>
                  <a:lnTo>
                    <a:pt x="190614" y="200660"/>
                  </a:lnTo>
                  <a:lnTo>
                    <a:pt x="190614" y="190995"/>
                  </a:lnTo>
                  <a:lnTo>
                    <a:pt x="190614" y="190500"/>
                  </a:lnTo>
                  <a:lnTo>
                    <a:pt x="190614" y="135064"/>
                  </a:lnTo>
                  <a:lnTo>
                    <a:pt x="180301" y="135064"/>
                  </a:lnTo>
                  <a:lnTo>
                    <a:pt x="180301" y="190500"/>
                  </a:lnTo>
                  <a:lnTo>
                    <a:pt x="26987" y="190500"/>
                  </a:lnTo>
                  <a:lnTo>
                    <a:pt x="26987" y="134620"/>
                  </a:lnTo>
                  <a:lnTo>
                    <a:pt x="190614" y="134620"/>
                  </a:lnTo>
                  <a:lnTo>
                    <a:pt x="190614" y="125730"/>
                  </a:lnTo>
                  <a:close/>
                </a:path>
                <a:path w="207645" h="200660">
                  <a:moveTo>
                    <a:pt x="207048" y="87477"/>
                  </a:moveTo>
                  <a:lnTo>
                    <a:pt x="0" y="87477"/>
                  </a:lnTo>
                  <a:lnTo>
                    <a:pt x="0" y="97040"/>
                  </a:lnTo>
                  <a:lnTo>
                    <a:pt x="207048" y="97040"/>
                  </a:lnTo>
                  <a:lnTo>
                    <a:pt x="207048" y="87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0" name="object 300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511449" y="4155497"/>
              <a:ext cx="425378" cy="210481"/>
            </a:xfrm>
            <a:prstGeom prst="rect">
              <a:avLst/>
            </a:prstGeom>
          </p:spPr>
        </p:pic>
        <p:pic>
          <p:nvPicPr>
            <p:cNvPr id="301" name="object 301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053503" y="4158441"/>
              <a:ext cx="179080" cy="209500"/>
            </a:xfrm>
            <a:prstGeom prst="rect">
              <a:avLst/>
            </a:prstGeom>
          </p:spPr>
        </p:pic>
        <p:pic>
          <p:nvPicPr>
            <p:cNvPr id="302" name="object 302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280175" y="4158195"/>
              <a:ext cx="194045" cy="209745"/>
            </a:xfrm>
            <a:prstGeom prst="rect">
              <a:avLst/>
            </a:prstGeom>
          </p:spPr>
        </p:pic>
        <p:pic>
          <p:nvPicPr>
            <p:cNvPr id="303" name="object 303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513902" y="4601934"/>
              <a:ext cx="422925" cy="212443"/>
            </a:xfrm>
            <a:prstGeom prst="rect">
              <a:avLst/>
            </a:prstGeom>
          </p:spPr>
        </p:pic>
        <p:pic>
          <p:nvPicPr>
            <p:cNvPr id="304" name="object 304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053503" y="4604877"/>
              <a:ext cx="179080" cy="209500"/>
            </a:xfrm>
            <a:prstGeom prst="rect">
              <a:avLst/>
            </a:prstGeom>
          </p:spPr>
        </p:pic>
        <p:pic>
          <p:nvPicPr>
            <p:cNvPr id="305" name="object 305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280175" y="4604632"/>
              <a:ext cx="194045" cy="209745"/>
            </a:xfrm>
            <a:prstGeom prst="rect">
              <a:avLst/>
            </a:prstGeom>
          </p:spPr>
        </p:pic>
        <p:pic>
          <p:nvPicPr>
            <p:cNvPr id="306" name="object 306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383640" y="5055985"/>
              <a:ext cx="207047" cy="203121"/>
            </a:xfrm>
            <a:prstGeom prst="rect">
              <a:avLst/>
            </a:prstGeom>
          </p:spPr>
        </p:pic>
        <p:pic>
          <p:nvPicPr>
            <p:cNvPr id="307" name="object 307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6619635" y="5051324"/>
              <a:ext cx="443041" cy="209500"/>
            </a:xfrm>
            <a:prstGeom prst="rect">
              <a:avLst/>
            </a:prstGeom>
          </p:spPr>
        </p:pic>
        <p:sp>
          <p:nvSpPr>
            <p:cNvPr id="308" name="object 308" descr=""/>
            <p:cNvSpPr/>
            <p:nvPr/>
          </p:nvSpPr>
          <p:spPr>
            <a:xfrm>
              <a:off x="6394679" y="5051335"/>
              <a:ext cx="1209040" cy="651510"/>
            </a:xfrm>
            <a:custGeom>
              <a:avLst/>
              <a:gdLst/>
              <a:ahLst/>
              <a:cxnLst/>
              <a:rect l="l" t="t" r="r" b="b"/>
              <a:pathLst>
                <a:path w="1209040" h="651510">
                  <a:moveTo>
                    <a:pt x="117995" y="451332"/>
                  </a:moveTo>
                  <a:lnTo>
                    <a:pt x="107683" y="451332"/>
                  </a:lnTo>
                  <a:lnTo>
                    <a:pt x="107683" y="488137"/>
                  </a:lnTo>
                  <a:lnTo>
                    <a:pt x="117995" y="488137"/>
                  </a:lnTo>
                  <a:lnTo>
                    <a:pt x="117995" y="451332"/>
                  </a:lnTo>
                  <a:close/>
                </a:path>
                <a:path w="1209040" h="651510">
                  <a:moveTo>
                    <a:pt x="181038" y="578840"/>
                  </a:moveTo>
                  <a:lnTo>
                    <a:pt x="170738" y="578840"/>
                  </a:lnTo>
                  <a:lnTo>
                    <a:pt x="170738" y="589000"/>
                  </a:lnTo>
                  <a:lnTo>
                    <a:pt x="170738" y="641070"/>
                  </a:lnTo>
                  <a:lnTo>
                    <a:pt x="20599" y="641070"/>
                  </a:lnTo>
                  <a:lnTo>
                    <a:pt x="20599" y="589000"/>
                  </a:lnTo>
                  <a:lnTo>
                    <a:pt x="170738" y="589000"/>
                  </a:lnTo>
                  <a:lnTo>
                    <a:pt x="170738" y="578840"/>
                  </a:lnTo>
                  <a:lnTo>
                    <a:pt x="10299" y="578840"/>
                  </a:lnTo>
                  <a:lnTo>
                    <a:pt x="10299" y="589000"/>
                  </a:lnTo>
                  <a:lnTo>
                    <a:pt x="10299" y="641070"/>
                  </a:lnTo>
                  <a:lnTo>
                    <a:pt x="10299" y="651230"/>
                  </a:lnTo>
                  <a:lnTo>
                    <a:pt x="181038" y="651230"/>
                  </a:lnTo>
                  <a:lnTo>
                    <a:pt x="181038" y="641451"/>
                  </a:lnTo>
                  <a:lnTo>
                    <a:pt x="181038" y="641070"/>
                  </a:lnTo>
                  <a:lnTo>
                    <a:pt x="181038" y="589000"/>
                  </a:lnTo>
                  <a:lnTo>
                    <a:pt x="181038" y="588467"/>
                  </a:lnTo>
                  <a:lnTo>
                    <a:pt x="181038" y="578840"/>
                  </a:lnTo>
                  <a:close/>
                </a:path>
                <a:path w="1209040" h="651510">
                  <a:moveTo>
                    <a:pt x="181038" y="446430"/>
                  </a:moveTo>
                  <a:lnTo>
                    <a:pt x="170738" y="446430"/>
                  </a:lnTo>
                  <a:lnTo>
                    <a:pt x="170738" y="496290"/>
                  </a:lnTo>
                  <a:lnTo>
                    <a:pt x="117995" y="496290"/>
                  </a:lnTo>
                  <a:lnTo>
                    <a:pt x="117995" y="488670"/>
                  </a:lnTo>
                  <a:lnTo>
                    <a:pt x="107683" y="488670"/>
                  </a:lnTo>
                  <a:lnTo>
                    <a:pt x="107683" y="497560"/>
                  </a:lnTo>
                  <a:lnTo>
                    <a:pt x="107683" y="506450"/>
                  </a:lnTo>
                  <a:lnTo>
                    <a:pt x="107683" y="542010"/>
                  </a:lnTo>
                  <a:lnTo>
                    <a:pt x="10299" y="542010"/>
                  </a:lnTo>
                  <a:lnTo>
                    <a:pt x="10299" y="497560"/>
                  </a:lnTo>
                  <a:lnTo>
                    <a:pt x="107683" y="497560"/>
                  </a:lnTo>
                  <a:lnTo>
                    <a:pt x="107683" y="488670"/>
                  </a:lnTo>
                  <a:lnTo>
                    <a:pt x="10299" y="488670"/>
                  </a:lnTo>
                  <a:lnTo>
                    <a:pt x="10299" y="451840"/>
                  </a:lnTo>
                  <a:lnTo>
                    <a:pt x="0" y="451840"/>
                  </a:lnTo>
                  <a:lnTo>
                    <a:pt x="0" y="550900"/>
                  </a:lnTo>
                  <a:lnTo>
                    <a:pt x="117995" y="550900"/>
                  </a:lnTo>
                  <a:lnTo>
                    <a:pt x="117995" y="542010"/>
                  </a:lnTo>
                  <a:lnTo>
                    <a:pt x="117995" y="506450"/>
                  </a:lnTo>
                  <a:lnTo>
                    <a:pt x="170738" y="506450"/>
                  </a:lnTo>
                  <a:lnTo>
                    <a:pt x="170738" y="564184"/>
                  </a:lnTo>
                  <a:lnTo>
                    <a:pt x="181038" y="564184"/>
                  </a:lnTo>
                  <a:lnTo>
                    <a:pt x="181038" y="506450"/>
                  </a:lnTo>
                  <a:lnTo>
                    <a:pt x="181038" y="506044"/>
                  </a:lnTo>
                  <a:lnTo>
                    <a:pt x="181038" y="497560"/>
                  </a:lnTo>
                  <a:lnTo>
                    <a:pt x="181038" y="496481"/>
                  </a:lnTo>
                  <a:lnTo>
                    <a:pt x="181038" y="496290"/>
                  </a:lnTo>
                  <a:lnTo>
                    <a:pt x="181038" y="446430"/>
                  </a:lnTo>
                  <a:close/>
                </a:path>
                <a:path w="1209040" h="651510">
                  <a:moveTo>
                    <a:pt x="919594" y="75057"/>
                  </a:moveTo>
                  <a:lnTo>
                    <a:pt x="905738" y="79819"/>
                  </a:lnTo>
                  <a:lnTo>
                    <a:pt x="887387" y="83375"/>
                  </a:lnTo>
                  <a:lnTo>
                    <a:pt x="865085" y="85585"/>
                  </a:lnTo>
                  <a:lnTo>
                    <a:pt x="839368" y="86347"/>
                  </a:lnTo>
                  <a:lnTo>
                    <a:pt x="785647" y="86347"/>
                  </a:lnTo>
                  <a:lnTo>
                    <a:pt x="785647" y="6121"/>
                  </a:lnTo>
                  <a:lnTo>
                    <a:pt x="775347" y="6121"/>
                  </a:lnTo>
                  <a:lnTo>
                    <a:pt x="775347" y="96164"/>
                  </a:lnTo>
                  <a:lnTo>
                    <a:pt x="837895" y="96164"/>
                  </a:lnTo>
                  <a:lnTo>
                    <a:pt x="887488" y="93218"/>
                  </a:lnTo>
                  <a:lnTo>
                    <a:pt x="919594" y="85115"/>
                  </a:lnTo>
                  <a:lnTo>
                    <a:pt x="919594" y="75057"/>
                  </a:lnTo>
                  <a:close/>
                </a:path>
                <a:path w="1209040" h="651510">
                  <a:moveTo>
                    <a:pt x="949756" y="117500"/>
                  </a:moveTo>
                  <a:lnTo>
                    <a:pt x="939457" y="117500"/>
                  </a:lnTo>
                  <a:lnTo>
                    <a:pt x="939457" y="150126"/>
                  </a:lnTo>
                  <a:lnTo>
                    <a:pt x="939457" y="159448"/>
                  </a:lnTo>
                  <a:lnTo>
                    <a:pt x="939457" y="195021"/>
                  </a:lnTo>
                  <a:lnTo>
                    <a:pt x="792518" y="195021"/>
                  </a:lnTo>
                  <a:lnTo>
                    <a:pt x="792518" y="159448"/>
                  </a:lnTo>
                  <a:lnTo>
                    <a:pt x="939457" y="159448"/>
                  </a:lnTo>
                  <a:lnTo>
                    <a:pt x="939457" y="150126"/>
                  </a:lnTo>
                  <a:lnTo>
                    <a:pt x="792518" y="150126"/>
                  </a:lnTo>
                  <a:lnTo>
                    <a:pt x="792518" y="117500"/>
                  </a:lnTo>
                  <a:lnTo>
                    <a:pt x="782205" y="117500"/>
                  </a:lnTo>
                  <a:lnTo>
                    <a:pt x="782205" y="204584"/>
                  </a:lnTo>
                  <a:lnTo>
                    <a:pt x="949756" y="204584"/>
                  </a:lnTo>
                  <a:lnTo>
                    <a:pt x="949756" y="195021"/>
                  </a:lnTo>
                  <a:lnTo>
                    <a:pt x="949756" y="159448"/>
                  </a:lnTo>
                  <a:lnTo>
                    <a:pt x="949756" y="150126"/>
                  </a:lnTo>
                  <a:lnTo>
                    <a:pt x="949756" y="117500"/>
                  </a:lnTo>
                  <a:close/>
                </a:path>
                <a:path w="1209040" h="651510">
                  <a:moveTo>
                    <a:pt x="982878" y="42684"/>
                  </a:moveTo>
                  <a:lnTo>
                    <a:pt x="949756" y="42684"/>
                  </a:lnTo>
                  <a:lnTo>
                    <a:pt x="949756" y="0"/>
                  </a:lnTo>
                  <a:lnTo>
                    <a:pt x="939457" y="0"/>
                  </a:lnTo>
                  <a:lnTo>
                    <a:pt x="939457" y="106946"/>
                  </a:lnTo>
                  <a:lnTo>
                    <a:pt x="949756" y="106946"/>
                  </a:lnTo>
                  <a:lnTo>
                    <a:pt x="949756" y="52247"/>
                  </a:lnTo>
                  <a:lnTo>
                    <a:pt x="982878" y="52247"/>
                  </a:lnTo>
                  <a:lnTo>
                    <a:pt x="982878" y="42684"/>
                  </a:lnTo>
                  <a:close/>
                </a:path>
                <a:path w="1209040" h="651510">
                  <a:moveTo>
                    <a:pt x="1191895" y="4902"/>
                  </a:moveTo>
                  <a:lnTo>
                    <a:pt x="1181582" y="4902"/>
                  </a:lnTo>
                  <a:lnTo>
                    <a:pt x="1181582" y="42900"/>
                  </a:lnTo>
                  <a:lnTo>
                    <a:pt x="1181582" y="53060"/>
                  </a:lnTo>
                  <a:lnTo>
                    <a:pt x="1181582" y="100050"/>
                  </a:lnTo>
                  <a:lnTo>
                    <a:pt x="1028509" y="100050"/>
                  </a:lnTo>
                  <a:lnTo>
                    <a:pt x="1028509" y="53060"/>
                  </a:lnTo>
                  <a:lnTo>
                    <a:pt x="1181582" y="53060"/>
                  </a:lnTo>
                  <a:lnTo>
                    <a:pt x="1181582" y="42900"/>
                  </a:lnTo>
                  <a:lnTo>
                    <a:pt x="1028509" y="42900"/>
                  </a:lnTo>
                  <a:lnTo>
                    <a:pt x="1028509" y="4800"/>
                  </a:lnTo>
                  <a:lnTo>
                    <a:pt x="1018209" y="4800"/>
                  </a:lnTo>
                  <a:lnTo>
                    <a:pt x="1018209" y="42900"/>
                  </a:lnTo>
                  <a:lnTo>
                    <a:pt x="1018209" y="53060"/>
                  </a:lnTo>
                  <a:lnTo>
                    <a:pt x="1018209" y="100050"/>
                  </a:lnTo>
                  <a:lnTo>
                    <a:pt x="1018209" y="110210"/>
                  </a:lnTo>
                  <a:lnTo>
                    <a:pt x="1191895" y="110210"/>
                  </a:lnTo>
                  <a:lnTo>
                    <a:pt x="1191895" y="42900"/>
                  </a:lnTo>
                  <a:lnTo>
                    <a:pt x="1191895" y="4902"/>
                  </a:lnTo>
                  <a:close/>
                </a:path>
                <a:path w="1209040" h="651510">
                  <a:moveTo>
                    <a:pt x="1208570" y="136880"/>
                  </a:moveTo>
                  <a:lnTo>
                    <a:pt x="1001522" y="136880"/>
                  </a:lnTo>
                  <a:lnTo>
                    <a:pt x="1001522" y="146443"/>
                  </a:lnTo>
                  <a:lnTo>
                    <a:pt x="1099896" y="146443"/>
                  </a:lnTo>
                  <a:lnTo>
                    <a:pt x="1099896" y="214401"/>
                  </a:lnTo>
                  <a:lnTo>
                    <a:pt x="1110195" y="214401"/>
                  </a:lnTo>
                  <a:lnTo>
                    <a:pt x="1110195" y="146443"/>
                  </a:lnTo>
                  <a:lnTo>
                    <a:pt x="1208570" y="146443"/>
                  </a:lnTo>
                  <a:lnTo>
                    <a:pt x="1208570" y="136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9" name="object 309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625277" y="5494081"/>
              <a:ext cx="184477" cy="211217"/>
            </a:xfrm>
            <a:prstGeom prst="rect">
              <a:avLst/>
            </a:prstGeom>
          </p:spPr>
        </p:pic>
        <p:sp>
          <p:nvSpPr>
            <p:cNvPr id="310" name="object 310" descr=""/>
            <p:cNvSpPr/>
            <p:nvPr/>
          </p:nvSpPr>
          <p:spPr>
            <a:xfrm>
              <a:off x="6147663" y="5497766"/>
              <a:ext cx="1456055" cy="643890"/>
            </a:xfrm>
            <a:custGeom>
              <a:avLst/>
              <a:gdLst/>
              <a:ahLst/>
              <a:cxnLst/>
              <a:rect l="l" t="t" r="r" b="b"/>
              <a:pathLst>
                <a:path w="1456054" h="643889">
                  <a:moveTo>
                    <a:pt x="191592" y="456260"/>
                  </a:moveTo>
                  <a:lnTo>
                    <a:pt x="14224" y="456260"/>
                  </a:lnTo>
                  <a:lnTo>
                    <a:pt x="14224" y="465150"/>
                  </a:lnTo>
                  <a:lnTo>
                    <a:pt x="181292" y="465150"/>
                  </a:lnTo>
                  <a:lnTo>
                    <a:pt x="181292" y="594690"/>
                  </a:lnTo>
                  <a:lnTo>
                    <a:pt x="191592" y="594690"/>
                  </a:lnTo>
                  <a:lnTo>
                    <a:pt x="191592" y="465150"/>
                  </a:lnTo>
                  <a:lnTo>
                    <a:pt x="191592" y="456260"/>
                  </a:lnTo>
                  <a:close/>
                </a:path>
                <a:path w="1456054" h="643889">
                  <a:moveTo>
                    <a:pt x="207048" y="634111"/>
                  </a:moveTo>
                  <a:lnTo>
                    <a:pt x="125361" y="634111"/>
                  </a:lnTo>
                  <a:lnTo>
                    <a:pt x="125361" y="540639"/>
                  </a:lnTo>
                  <a:lnTo>
                    <a:pt x="115049" y="540639"/>
                  </a:lnTo>
                  <a:lnTo>
                    <a:pt x="115049" y="634111"/>
                  </a:lnTo>
                  <a:lnTo>
                    <a:pt x="58140" y="634111"/>
                  </a:lnTo>
                  <a:lnTo>
                    <a:pt x="58140" y="540639"/>
                  </a:lnTo>
                  <a:lnTo>
                    <a:pt x="47840" y="540639"/>
                  </a:lnTo>
                  <a:lnTo>
                    <a:pt x="47840" y="634111"/>
                  </a:lnTo>
                  <a:lnTo>
                    <a:pt x="0" y="634111"/>
                  </a:lnTo>
                  <a:lnTo>
                    <a:pt x="0" y="643674"/>
                  </a:lnTo>
                  <a:lnTo>
                    <a:pt x="207048" y="643674"/>
                  </a:lnTo>
                  <a:lnTo>
                    <a:pt x="207048" y="634111"/>
                  </a:lnTo>
                  <a:close/>
                </a:path>
                <a:path w="1456054" h="643889">
                  <a:moveTo>
                    <a:pt x="898080" y="4140"/>
                  </a:moveTo>
                  <a:lnTo>
                    <a:pt x="723658" y="4140"/>
                  </a:lnTo>
                  <a:lnTo>
                    <a:pt x="723658" y="14300"/>
                  </a:lnTo>
                  <a:lnTo>
                    <a:pt x="887780" y="14300"/>
                  </a:lnTo>
                  <a:lnTo>
                    <a:pt x="887780" y="75260"/>
                  </a:lnTo>
                  <a:lnTo>
                    <a:pt x="898080" y="75260"/>
                  </a:lnTo>
                  <a:lnTo>
                    <a:pt x="898080" y="14300"/>
                  </a:lnTo>
                  <a:lnTo>
                    <a:pt x="898080" y="4140"/>
                  </a:lnTo>
                  <a:close/>
                </a:path>
                <a:path w="1456054" h="643889">
                  <a:moveTo>
                    <a:pt x="898575" y="129870"/>
                  </a:moveTo>
                  <a:lnTo>
                    <a:pt x="724636" y="129870"/>
                  </a:lnTo>
                  <a:lnTo>
                    <a:pt x="724636" y="138760"/>
                  </a:lnTo>
                  <a:lnTo>
                    <a:pt x="724636" y="194640"/>
                  </a:lnTo>
                  <a:lnTo>
                    <a:pt x="724636" y="204800"/>
                  </a:lnTo>
                  <a:lnTo>
                    <a:pt x="898575" y="204800"/>
                  </a:lnTo>
                  <a:lnTo>
                    <a:pt x="898575" y="195275"/>
                  </a:lnTo>
                  <a:lnTo>
                    <a:pt x="898575" y="194640"/>
                  </a:lnTo>
                  <a:lnTo>
                    <a:pt x="898575" y="139344"/>
                  </a:lnTo>
                  <a:lnTo>
                    <a:pt x="888263" y="139344"/>
                  </a:lnTo>
                  <a:lnTo>
                    <a:pt x="888263" y="194640"/>
                  </a:lnTo>
                  <a:lnTo>
                    <a:pt x="734949" y="194640"/>
                  </a:lnTo>
                  <a:lnTo>
                    <a:pt x="734949" y="138760"/>
                  </a:lnTo>
                  <a:lnTo>
                    <a:pt x="898575" y="138760"/>
                  </a:lnTo>
                  <a:lnTo>
                    <a:pt x="898575" y="129870"/>
                  </a:lnTo>
                  <a:close/>
                </a:path>
                <a:path w="1456054" h="643889">
                  <a:moveTo>
                    <a:pt x="915009" y="91744"/>
                  </a:moveTo>
                  <a:lnTo>
                    <a:pt x="707961" y="91744"/>
                  </a:lnTo>
                  <a:lnTo>
                    <a:pt x="707961" y="101320"/>
                  </a:lnTo>
                  <a:lnTo>
                    <a:pt x="915009" y="101320"/>
                  </a:lnTo>
                  <a:lnTo>
                    <a:pt x="915009" y="91744"/>
                  </a:lnTo>
                  <a:close/>
                </a:path>
                <a:path w="1456054" h="643889">
                  <a:moveTo>
                    <a:pt x="1166609" y="75069"/>
                  </a:moveTo>
                  <a:lnTo>
                    <a:pt x="1152753" y="79832"/>
                  </a:lnTo>
                  <a:lnTo>
                    <a:pt x="1134402" y="83375"/>
                  </a:lnTo>
                  <a:lnTo>
                    <a:pt x="1112100" y="85585"/>
                  </a:lnTo>
                  <a:lnTo>
                    <a:pt x="1086383" y="86347"/>
                  </a:lnTo>
                  <a:lnTo>
                    <a:pt x="1032662" y="86347"/>
                  </a:lnTo>
                  <a:lnTo>
                    <a:pt x="1032662" y="6134"/>
                  </a:lnTo>
                  <a:lnTo>
                    <a:pt x="1022362" y="6134"/>
                  </a:lnTo>
                  <a:lnTo>
                    <a:pt x="1022362" y="96164"/>
                  </a:lnTo>
                  <a:lnTo>
                    <a:pt x="1084910" y="96164"/>
                  </a:lnTo>
                  <a:lnTo>
                    <a:pt x="1111580" y="95402"/>
                  </a:lnTo>
                  <a:lnTo>
                    <a:pt x="1134503" y="93218"/>
                  </a:lnTo>
                  <a:lnTo>
                    <a:pt x="1153045" y="89750"/>
                  </a:lnTo>
                  <a:lnTo>
                    <a:pt x="1163002" y="86347"/>
                  </a:lnTo>
                  <a:lnTo>
                    <a:pt x="1166609" y="85128"/>
                  </a:lnTo>
                  <a:lnTo>
                    <a:pt x="1166609" y="75069"/>
                  </a:lnTo>
                  <a:close/>
                </a:path>
                <a:path w="1456054" h="643889">
                  <a:moveTo>
                    <a:pt x="1196771" y="117513"/>
                  </a:moveTo>
                  <a:lnTo>
                    <a:pt x="1186472" y="117513"/>
                  </a:lnTo>
                  <a:lnTo>
                    <a:pt x="1186472" y="150139"/>
                  </a:lnTo>
                  <a:lnTo>
                    <a:pt x="1186472" y="159461"/>
                  </a:lnTo>
                  <a:lnTo>
                    <a:pt x="1186472" y="195021"/>
                  </a:lnTo>
                  <a:lnTo>
                    <a:pt x="1039533" y="195021"/>
                  </a:lnTo>
                  <a:lnTo>
                    <a:pt x="1039533" y="159461"/>
                  </a:lnTo>
                  <a:lnTo>
                    <a:pt x="1186472" y="159461"/>
                  </a:lnTo>
                  <a:lnTo>
                    <a:pt x="1186472" y="150139"/>
                  </a:lnTo>
                  <a:lnTo>
                    <a:pt x="1039533" y="150139"/>
                  </a:lnTo>
                  <a:lnTo>
                    <a:pt x="1039533" y="117513"/>
                  </a:lnTo>
                  <a:lnTo>
                    <a:pt x="1029220" y="117513"/>
                  </a:lnTo>
                  <a:lnTo>
                    <a:pt x="1029220" y="204597"/>
                  </a:lnTo>
                  <a:lnTo>
                    <a:pt x="1196771" y="204597"/>
                  </a:lnTo>
                  <a:lnTo>
                    <a:pt x="1196771" y="195021"/>
                  </a:lnTo>
                  <a:lnTo>
                    <a:pt x="1196771" y="159461"/>
                  </a:lnTo>
                  <a:lnTo>
                    <a:pt x="1196771" y="150139"/>
                  </a:lnTo>
                  <a:lnTo>
                    <a:pt x="1196771" y="117513"/>
                  </a:lnTo>
                  <a:close/>
                </a:path>
                <a:path w="1456054" h="643889">
                  <a:moveTo>
                    <a:pt x="1229893" y="42684"/>
                  </a:moveTo>
                  <a:lnTo>
                    <a:pt x="1196771" y="42684"/>
                  </a:lnTo>
                  <a:lnTo>
                    <a:pt x="1196771" y="0"/>
                  </a:lnTo>
                  <a:lnTo>
                    <a:pt x="1186472" y="0"/>
                  </a:lnTo>
                  <a:lnTo>
                    <a:pt x="1186472" y="106959"/>
                  </a:lnTo>
                  <a:lnTo>
                    <a:pt x="1196771" y="106959"/>
                  </a:lnTo>
                  <a:lnTo>
                    <a:pt x="1196771" y="52247"/>
                  </a:lnTo>
                  <a:lnTo>
                    <a:pt x="1229893" y="52247"/>
                  </a:lnTo>
                  <a:lnTo>
                    <a:pt x="1229893" y="42684"/>
                  </a:lnTo>
                  <a:close/>
                </a:path>
                <a:path w="1456054" h="643889">
                  <a:moveTo>
                    <a:pt x="1438910" y="52501"/>
                  </a:moveTo>
                  <a:lnTo>
                    <a:pt x="1428597" y="52501"/>
                  </a:lnTo>
                  <a:lnTo>
                    <a:pt x="1428597" y="100088"/>
                  </a:lnTo>
                  <a:lnTo>
                    <a:pt x="1438910" y="100088"/>
                  </a:lnTo>
                  <a:lnTo>
                    <a:pt x="1438910" y="52501"/>
                  </a:lnTo>
                  <a:close/>
                </a:path>
                <a:path w="1456054" h="643889">
                  <a:moveTo>
                    <a:pt x="1438910" y="43510"/>
                  </a:moveTo>
                  <a:lnTo>
                    <a:pt x="1275524" y="43510"/>
                  </a:lnTo>
                  <a:lnTo>
                    <a:pt x="1275524" y="5410"/>
                  </a:lnTo>
                  <a:lnTo>
                    <a:pt x="1265224" y="5410"/>
                  </a:lnTo>
                  <a:lnTo>
                    <a:pt x="1265224" y="43510"/>
                  </a:lnTo>
                  <a:lnTo>
                    <a:pt x="1265224" y="52400"/>
                  </a:lnTo>
                  <a:lnTo>
                    <a:pt x="1265224" y="100660"/>
                  </a:lnTo>
                  <a:lnTo>
                    <a:pt x="1265224" y="109550"/>
                  </a:lnTo>
                  <a:lnTo>
                    <a:pt x="1438910" y="109550"/>
                  </a:lnTo>
                  <a:lnTo>
                    <a:pt x="1438910" y="100660"/>
                  </a:lnTo>
                  <a:lnTo>
                    <a:pt x="1275524" y="100660"/>
                  </a:lnTo>
                  <a:lnTo>
                    <a:pt x="1275524" y="52400"/>
                  </a:lnTo>
                  <a:lnTo>
                    <a:pt x="1438910" y="52400"/>
                  </a:lnTo>
                  <a:lnTo>
                    <a:pt x="1438910" y="43510"/>
                  </a:lnTo>
                  <a:close/>
                </a:path>
                <a:path w="1456054" h="643889">
                  <a:moveTo>
                    <a:pt x="1438910" y="4902"/>
                  </a:moveTo>
                  <a:lnTo>
                    <a:pt x="1428597" y="4902"/>
                  </a:lnTo>
                  <a:lnTo>
                    <a:pt x="1428597" y="42926"/>
                  </a:lnTo>
                  <a:lnTo>
                    <a:pt x="1438910" y="42926"/>
                  </a:lnTo>
                  <a:lnTo>
                    <a:pt x="1438910" y="4902"/>
                  </a:lnTo>
                  <a:close/>
                </a:path>
                <a:path w="1456054" h="643889">
                  <a:moveTo>
                    <a:pt x="1455585" y="136893"/>
                  </a:moveTo>
                  <a:lnTo>
                    <a:pt x="1248537" y="136893"/>
                  </a:lnTo>
                  <a:lnTo>
                    <a:pt x="1248537" y="146456"/>
                  </a:lnTo>
                  <a:lnTo>
                    <a:pt x="1346911" y="146456"/>
                  </a:lnTo>
                  <a:lnTo>
                    <a:pt x="1346911" y="214401"/>
                  </a:lnTo>
                  <a:lnTo>
                    <a:pt x="1357210" y="214401"/>
                  </a:lnTo>
                  <a:lnTo>
                    <a:pt x="1357210" y="146456"/>
                  </a:lnTo>
                  <a:lnTo>
                    <a:pt x="1455585" y="146456"/>
                  </a:lnTo>
                  <a:lnTo>
                    <a:pt x="1455585" y="136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1" name="object 311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383663" y="5948858"/>
              <a:ext cx="207047" cy="203612"/>
            </a:xfrm>
            <a:prstGeom prst="rect">
              <a:avLst/>
            </a:prstGeom>
          </p:spPr>
        </p:pic>
        <p:sp>
          <p:nvSpPr>
            <p:cNvPr id="312" name="object 312" descr=""/>
            <p:cNvSpPr/>
            <p:nvPr/>
          </p:nvSpPr>
          <p:spPr>
            <a:xfrm>
              <a:off x="6628968" y="5944209"/>
              <a:ext cx="434340" cy="209550"/>
            </a:xfrm>
            <a:custGeom>
              <a:avLst/>
              <a:gdLst/>
              <a:ahLst/>
              <a:cxnLst/>
              <a:rect l="l" t="t" r="r" b="b"/>
              <a:pathLst>
                <a:path w="434340" h="209550">
                  <a:moveTo>
                    <a:pt x="112356" y="9804"/>
                  </a:moveTo>
                  <a:lnTo>
                    <a:pt x="0" y="9804"/>
                  </a:lnTo>
                  <a:lnTo>
                    <a:pt x="0" y="19380"/>
                  </a:lnTo>
                  <a:lnTo>
                    <a:pt x="102057" y="19380"/>
                  </a:lnTo>
                  <a:lnTo>
                    <a:pt x="102057" y="73583"/>
                  </a:lnTo>
                  <a:lnTo>
                    <a:pt x="101561" y="81686"/>
                  </a:lnTo>
                  <a:lnTo>
                    <a:pt x="100584" y="89293"/>
                  </a:lnTo>
                  <a:lnTo>
                    <a:pt x="0" y="89293"/>
                  </a:lnTo>
                  <a:lnTo>
                    <a:pt x="0" y="98856"/>
                  </a:lnTo>
                  <a:lnTo>
                    <a:pt x="99110" y="98856"/>
                  </a:lnTo>
                  <a:lnTo>
                    <a:pt x="86461" y="135166"/>
                  </a:lnTo>
                  <a:lnTo>
                    <a:pt x="65011" y="161963"/>
                  </a:lnTo>
                  <a:lnTo>
                    <a:pt x="35839" y="178549"/>
                  </a:lnTo>
                  <a:lnTo>
                    <a:pt x="0" y="184226"/>
                  </a:lnTo>
                  <a:lnTo>
                    <a:pt x="0" y="193789"/>
                  </a:lnTo>
                  <a:lnTo>
                    <a:pt x="45402" y="184988"/>
                  </a:lnTo>
                  <a:lnTo>
                    <a:pt x="80924" y="159600"/>
                  </a:lnTo>
                  <a:lnTo>
                    <a:pt x="104089" y="119176"/>
                  </a:lnTo>
                  <a:lnTo>
                    <a:pt x="112356" y="65252"/>
                  </a:lnTo>
                  <a:lnTo>
                    <a:pt x="112356" y="9804"/>
                  </a:lnTo>
                  <a:close/>
                </a:path>
                <a:path w="434340" h="209550">
                  <a:moveTo>
                    <a:pt x="208038" y="91744"/>
                  </a:moveTo>
                  <a:lnTo>
                    <a:pt x="174917" y="91744"/>
                  </a:lnTo>
                  <a:lnTo>
                    <a:pt x="174917" y="0"/>
                  </a:lnTo>
                  <a:lnTo>
                    <a:pt x="164617" y="0"/>
                  </a:lnTo>
                  <a:lnTo>
                    <a:pt x="164617" y="209499"/>
                  </a:lnTo>
                  <a:lnTo>
                    <a:pt x="174917" y="209499"/>
                  </a:lnTo>
                  <a:lnTo>
                    <a:pt x="174917" y="101307"/>
                  </a:lnTo>
                  <a:lnTo>
                    <a:pt x="208038" y="101307"/>
                  </a:lnTo>
                  <a:lnTo>
                    <a:pt x="208038" y="91744"/>
                  </a:lnTo>
                  <a:close/>
                </a:path>
                <a:path w="434340" h="209550">
                  <a:moveTo>
                    <a:pt x="420725" y="119037"/>
                  </a:moveTo>
                  <a:lnTo>
                    <a:pt x="252920" y="119037"/>
                  </a:lnTo>
                  <a:lnTo>
                    <a:pt x="252920" y="19977"/>
                  </a:lnTo>
                  <a:lnTo>
                    <a:pt x="418274" y="19977"/>
                  </a:lnTo>
                  <a:lnTo>
                    <a:pt x="418274" y="9817"/>
                  </a:lnTo>
                  <a:lnTo>
                    <a:pt x="242620" y="9817"/>
                  </a:lnTo>
                  <a:lnTo>
                    <a:pt x="242620" y="19977"/>
                  </a:lnTo>
                  <a:lnTo>
                    <a:pt x="242620" y="119037"/>
                  </a:lnTo>
                  <a:lnTo>
                    <a:pt x="242620" y="127927"/>
                  </a:lnTo>
                  <a:lnTo>
                    <a:pt x="420725" y="127927"/>
                  </a:lnTo>
                  <a:lnTo>
                    <a:pt x="420725" y="119037"/>
                  </a:lnTo>
                  <a:close/>
                </a:path>
                <a:path w="434340" h="209550">
                  <a:moveTo>
                    <a:pt x="433730" y="187667"/>
                  </a:moveTo>
                  <a:lnTo>
                    <a:pt x="226682" y="187667"/>
                  </a:lnTo>
                  <a:lnTo>
                    <a:pt x="226682" y="197231"/>
                  </a:lnTo>
                  <a:lnTo>
                    <a:pt x="433730" y="197231"/>
                  </a:lnTo>
                  <a:lnTo>
                    <a:pt x="433730" y="187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3" name="object 313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7163763" y="5944197"/>
              <a:ext cx="188648" cy="209500"/>
            </a:xfrm>
            <a:prstGeom prst="rect">
              <a:avLst/>
            </a:prstGeom>
          </p:spPr>
        </p:pic>
        <p:sp>
          <p:nvSpPr>
            <p:cNvPr id="314" name="object 314" descr=""/>
            <p:cNvSpPr/>
            <p:nvPr/>
          </p:nvSpPr>
          <p:spPr>
            <a:xfrm>
              <a:off x="7410793" y="5944209"/>
              <a:ext cx="175895" cy="209550"/>
            </a:xfrm>
            <a:custGeom>
              <a:avLst/>
              <a:gdLst/>
              <a:ahLst/>
              <a:cxnLst/>
              <a:rect l="l" t="t" r="r" b="b"/>
              <a:pathLst>
                <a:path w="175895" h="209550">
                  <a:moveTo>
                    <a:pt x="114312" y="88557"/>
                  </a:moveTo>
                  <a:lnTo>
                    <a:pt x="10541" y="88557"/>
                  </a:lnTo>
                  <a:lnTo>
                    <a:pt x="10541" y="7277"/>
                  </a:lnTo>
                  <a:lnTo>
                    <a:pt x="0" y="7277"/>
                  </a:lnTo>
                  <a:lnTo>
                    <a:pt x="0" y="88557"/>
                  </a:lnTo>
                  <a:lnTo>
                    <a:pt x="0" y="97447"/>
                  </a:lnTo>
                  <a:lnTo>
                    <a:pt x="0" y="185077"/>
                  </a:lnTo>
                  <a:lnTo>
                    <a:pt x="0" y="195237"/>
                  </a:lnTo>
                  <a:lnTo>
                    <a:pt x="114312" y="195237"/>
                  </a:lnTo>
                  <a:lnTo>
                    <a:pt x="114312" y="185204"/>
                  </a:lnTo>
                  <a:lnTo>
                    <a:pt x="114312" y="185077"/>
                  </a:lnTo>
                  <a:lnTo>
                    <a:pt x="114312" y="97624"/>
                  </a:lnTo>
                  <a:lnTo>
                    <a:pt x="104013" y="97624"/>
                  </a:lnTo>
                  <a:lnTo>
                    <a:pt x="104013" y="185077"/>
                  </a:lnTo>
                  <a:lnTo>
                    <a:pt x="10541" y="185077"/>
                  </a:lnTo>
                  <a:lnTo>
                    <a:pt x="10541" y="97447"/>
                  </a:lnTo>
                  <a:lnTo>
                    <a:pt x="114312" y="97447"/>
                  </a:lnTo>
                  <a:lnTo>
                    <a:pt x="114312" y="88557"/>
                  </a:lnTo>
                  <a:close/>
                </a:path>
                <a:path w="175895" h="209550">
                  <a:moveTo>
                    <a:pt x="114312" y="7353"/>
                  </a:moveTo>
                  <a:lnTo>
                    <a:pt x="104013" y="7353"/>
                  </a:lnTo>
                  <a:lnTo>
                    <a:pt x="104013" y="88061"/>
                  </a:lnTo>
                  <a:lnTo>
                    <a:pt x="114312" y="88061"/>
                  </a:lnTo>
                  <a:lnTo>
                    <a:pt x="114312" y="7353"/>
                  </a:lnTo>
                  <a:close/>
                </a:path>
                <a:path w="175895" h="209550">
                  <a:moveTo>
                    <a:pt x="175641" y="0"/>
                  </a:moveTo>
                  <a:lnTo>
                    <a:pt x="165341" y="0"/>
                  </a:lnTo>
                  <a:lnTo>
                    <a:pt x="165341" y="209499"/>
                  </a:lnTo>
                  <a:lnTo>
                    <a:pt x="175641" y="209499"/>
                  </a:lnTo>
                  <a:lnTo>
                    <a:pt x="1756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5" name="object 315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632317" y="5946405"/>
              <a:ext cx="207047" cy="195026"/>
            </a:xfrm>
            <a:prstGeom prst="rect">
              <a:avLst/>
            </a:prstGeom>
          </p:spPr>
        </p:pic>
        <p:sp>
          <p:nvSpPr>
            <p:cNvPr id="316" name="object 316" descr=""/>
            <p:cNvSpPr/>
            <p:nvPr/>
          </p:nvSpPr>
          <p:spPr>
            <a:xfrm>
              <a:off x="6384620" y="6390652"/>
              <a:ext cx="442595" cy="207645"/>
            </a:xfrm>
            <a:custGeom>
              <a:avLst/>
              <a:gdLst/>
              <a:ahLst/>
              <a:cxnLst/>
              <a:rect l="l" t="t" r="r" b="b"/>
              <a:pathLst>
                <a:path w="442595" h="207645">
                  <a:moveTo>
                    <a:pt x="143510" y="96647"/>
                  </a:moveTo>
                  <a:lnTo>
                    <a:pt x="85674" y="58623"/>
                  </a:lnTo>
                  <a:lnTo>
                    <a:pt x="71869" y="49555"/>
                  </a:lnTo>
                  <a:lnTo>
                    <a:pt x="75552" y="38798"/>
                  </a:lnTo>
                  <a:lnTo>
                    <a:pt x="78155" y="27508"/>
                  </a:lnTo>
                  <a:lnTo>
                    <a:pt x="79705" y="15709"/>
                  </a:lnTo>
                  <a:lnTo>
                    <a:pt x="80213" y="3429"/>
                  </a:lnTo>
                  <a:lnTo>
                    <a:pt x="69913" y="2946"/>
                  </a:lnTo>
                  <a:lnTo>
                    <a:pt x="65328" y="36118"/>
                  </a:lnTo>
                  <a:lnTo>
                    <a:pt x="51879" y="64884"/>
                  </a:lnTo>
                  <a:lnTo>
                    <a:pt x="29959" y="86842"/>
                  </a:lnTo>
                  <a:lnTo>
                    <a:pt x="0" y="99593"/>
                  </a:lnTo>
                  <a:lnTo>
                    <a:pt x="0" y="109410"/>
                  </a:lnTo>
                  <a:lnTo>
                    <a:pt x="22098" y="102438"/>
                  </a:lnTo>
                  <a:lnTo>
                    <a:pt x="40868" y="91376"/>
                  </a:lnTo>
                  <a:lnTo>
                    <a:pt x="56197" y="76631"/>
                  </a:lnTo>
                  <a:lnTo>
                    <a:pt x="67945" y="58623"/>
                  </a:lnTo>
                  <a:lnTo>
                    <a:pt x="137858" y="104749"/>
                  </a:lnTo>
                  <a:lnTo>
                    <a:pt x="143510" y="96647"/>
                  </a:lnTo>
                  <a:close/>
                </a:path>
                <a:path w="442595" h="207645">
                  <a:moveTo>
                    <a:pt x="187172" y="166814"/>
                  </a:moveTo>
                  <a:lnTo>
                    <a:pt x="180517" y="148336"/>
                  </a:lnTo>
                  <a:lnTo>
                    <a:pt x="176618" y="145643"/>
                  </a:lnTo>
                  <a:lnTo>
                    <a:pt x="176618" y="166814"/>
                  </a:lnTo>
                  <a:lnTo>
                    <a:pt x="170789" y="180581"/>
                  </a:lnTo>
                  <a:lnTo>
                    <a:pt x="154787" y="190296"/>
                  </a:lnTo>
                  <a:lnTo>
                    <a:pt x="130873" y="196062"/>
                  </a:lnTo>
                  <a:lnTo>
                    <a:pt x="101307" y="197967"/>
                  </a:lnTo>
                  <a:lnTo>
                    <a:pt x="71742" y="196062"/>
                  </a:lnTo>
                  <a:lnTo>
                    <a:pt x="47828" y="190296"/>
                  </a:lnTo>
                  <a:lnTo>
                    <a:pt x="31838" y="180581"/>
                  </a:lnTo>
                  <a:lnTo>
                    <a:pt x="25996" y="166814"/>
                  </a:lnTo>
                  <a:lnTo>
                    <a:pt x="31838" y="153047"/>
                  </a:lnTo>
                  <a:lnTo>
                    <a:pt x="47828" y="143319"/>
                  </a:lnTo>
                  <a:lnTo>
                    <a:pt x="71742" y="137553"/>
                  </a:lnTo>
                  <a:lnTo>
                    <a:pt x="101307" y="135661"/>
                  </a:lnTo>
                  <a:lnTo>
                    <a:pt x="130873" y="137553"/>
                  </a:lnTo>
                  <a:lnTo>
                    <a:pt x="154787" y="143319"/>
                  </a:lnTo>
                  <a:lnTo>
                    <a:pt x="170789" y="153047"/>
                  </a:lnTo>
                  <a:lnTo>
                    <a:pt x="176618" y="166814"/>
                  </a:lnTo>
                  <a:lnTo>
                    <a:pt x="176618" y="145643"/>
                  </a:lnTo>
                  <a:lnTo>
                    <a:pt x="162267" y="135686"/>
                  </a:lnTo>
                  <a:lnTo>
                    <a:pt x="135013" y="128422"/>
                  </a:lnTo>
                  <a:lnTo>
                    <a:pt x="101307" y="126085"/>
                  </a:lnTo>
                  <a:lnTo>
                    <a:pt x="67614" y="128422"/>
                  </a:lnTo>
                  <a:lnTo>
                    <a:pt x="40347" y="135686"/>
                  </a:lnTo>
                  <a:lnTo>
                    <a:pt x="22110" y="148336"/>
                  </a:lnTo>
                  <a:lnTo>
                    <a:pt x="15455" y="166814"/>
                  </a:lnTo>
                  <a:lnTo>
                    <a:pt x="22110" y="185280"/>
                  </a:lnTo>
                  <a:lnTo>
                    <a:pt x="40347" y="197942"/>
                  </a:lnTo>
                  <a:lnTo>
                    <a:pt x="67614" y="205206"/>
                  </a:lnTo>
                  <a:lnTo>
                    <a:pt x="101307" y="207530"/>
                  </a:lnTo>
                  <a:lnTo>
                    <a:pt x="135013" y="205206"/>
                  </a:lnTo>
                  <a:lnTo>
                    <a:pt x="162153" y="197967"/>
                  </a:lnTo>
                  <a:lnTo>
                    <a:pt x="180517" y="185280"/>
                  </a:lnTo>
                  <a:lnTo>
                    <a:pt x="187172" y="166814"/>
                  </a:lnTo>
                  <a:close/>
                </a:path>
                <a:path w="442595" h="207645">
                  <a:moveTo>
                    <a:pt x="216369" y="46367"/>
                  </a:moveTo>
                  <a:lnTo>
                    <a:pt x="183248" y="46367"/>
                  </a:lnTo>
                  <a:lnTo>
                    <a:pt x="183248" y="0"/>
                  </a:lnTo>
                  <a:lnTo>
                    <a:pt x="172948" y="0"/>
                  </a:lnTo>
                  <a:lnTo>
                    <a:pt x="172948" y="116281"/>
                  </a:lnTo>
                  <a:lnTo>
                    <a:pt x="183248" y="116281"/>
                  </a:lnTo>
                  <a:lnTo>
                    <a:pt x="183248" y="55930"/>
                  </a:lnTo>
                  <a:lnTo>
                    <a:pt x="216369" y="55930"/>
                  </a:lnTo>
                  <a:lnTo>
                    <a:pt x="216369" y="46367"/>
                  </a:lnTo>
                  <a:close/>
                </a:path>
                <a:path w="442595" h="207645">
                  <a:moveTo>
                    <a:pt x="428802" y="68935"/>
                  </a:moveTo>
                  <a:lnTo>
                    <a:pt x="387591" y="68935"/>
                  </a:lnTo>
                  <a:lnTo>
                    <a:pt x="387591" y="13982"/>
                  </a:lnTo>
                  <a:lnTo>
                    <a:pt x="426605" y="13982"/>
                  </a:lnTo>
                  <a:lnTo>
                    <a:pt x="426605" y="4660"/>
                  </a:lnTo>
                  <a:lnTo>
                    <a:pt x="377291" y="4660"/>
                  </a:lnTo>
                  <a:lnTo>
                    <a:pt x="377291" y="13982"/>
                  </a:lnTo>
                  <a:lnTo>
                    <a:pt x="377291" y="68935"/>
                  </a:lnTo>
                  <a:lnTo>
                    <a:pt x="299770" y="68935"/>
                  </a:lnTo>
                  <a:lnTo>
                    <a:pt x="299770" y="13982"/>
                  </a:lnTo>
                  <a:lnTo>
                    <a:pt x="377291" y="13982"/>
                  </a:lnTo>
                  <a:lnTo>
                    <a:pt x="377291" y="4660"/>
                  </a:lnTo>
                  <a:lnTo>
                    <a:pt x="250469" y="4660"/>
                  </a:lnTo>
                  <a:lnTo>
                    <a:pt x="250469" y="13982"/>
                  </a:lnTo>
                  <a:lnTo>
                    <a:pt x="289471" y="13982"/>
                  </a:lnTo>
                  <a:lnTo>
                    <a:pt x="289471" y="68935"/>
                  </a:lnTo>
                  <a:lnTo>
                    <a:pt x="248259" y="68935"/>
                  </a:lnTo>
                  <a:lnTo>
                    <a:pt x="248259" y="78257"/>
                  </a:lnTo>
                  <a:lnTo>
                    <a:pt x="428802" y="78257"/>
                  </a:lnTo>
                  <a:lnTo>
                    <a:pt x="428802" y="68935"/>
                  </a:lnTo>
                  <a:close/>
                </a:path>
                <a:path w="442595" h="207645">
                  <a:moveTo>
                    <a:pt x="442061" y="104013"/>
                  </a:moveTo>
                  <a:lnTo>
                    <a:pt x="235013" y="104013"/>
                  </a:lnTo>
                  <a:lnTo>
                    <a:pt x="235013" y="113576"/>
                  </a:lnTo>
                  <a:lnTo>
                    <a:pt x="333375" y="113576"/>
                  </a:lnTo>
                  <a:lnTo>
                    <a:pt x="333375" y="143764"/>
                  </a:lnTo>
                  <a:lnTo>
                    <a:pt x="251688" y="143764"/>
                  </a:lnTo>
                  <a:lnTo>
                    <a:pt x="251688" y="153924"/>
                  </a:lnTo>
                  <a:lnTo>
                    <a:pt x="251688" y="195834"/>
                  </a:lnTo>
                  <a:lnTo>
                    <a:pt x="251688" y="204724"/>
                  </a:lnTo>
                  <a:lnTo>
                    <a:pt x="425615" y="204724"/>
                  </a:lnTo>
                  <a:lnTo>
                    <a:pt x="425615" y="195834"/>
                  </a:lnTo>
                  <a:lnTo>
                    <a:pt x="261988" y="195834"/>
                  </a:lnTo>
                  <a:lnTo>
                    <a:pt x="261988" y="153924"/>
                  </a:lnTo>
                  <a:lnTo>
                    <a:pt x="415315" y="153924"/>
                  </a:lnTo>
                  <a:lnTo>
                    <a:pt x="415315" y="195516"/>
                  </a:lnTo>
                  <a:lnTo>
                    <a:pt x="425615" y="195516"/>
                  </a:lnTo>
                  <a:lnTo>
                    <a:pt x="425615" y="153924"/>
                  </a:lnTo>
                  <a:lnTo>
                    <a:pt x="425615" y="153314"/>
                  </a:lnTo>
                  <a:lnTo>
                    <a:pt x="425615" y="143764"/>
                  </a:lnTo>
                  <a:lnTo>
                    <a:pt x="343687" y="143764"/>
                  </a:lnTo>
                  <a:lnTo>
                    <a:pt x="343687" y="113576"/>
                  </a:lnTo>
                  <a:lnTo>
                    <a:pt x="442061" y="113576"/>
                  </a:lnTo>
                  <a:lnTo>
                    <a:pt x="442061" y="104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7" name="object 317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855875" y="6390644"/>
              <a:ext cx="199196" cy="204593"/>
            </a:xfrm>
            <a:prstGeom prst="rect">
              <a:avLst/>
            </a:prstGeom>
          </p:spPr>
        </p:pic>
        <p:pic>
          <p:nvPicPr>
            <p:cNvPr id="318" name="object 318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170763" y="6390644"/>
              <a:ext cx="181534" cy="209500"/>
            </a:xfrm>
            <a:prstGeom prst="rect">
              <a:avLst/>
            </a:prstGeom>
          </p:spPr>
        </p:pic>
        <p:pic>
          <p:nvPicPr>
            <p:cNvPr id="319" name="object 319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404794" y="6390644"/>
              <a:ext cx="187421" cy="209500"/>
            </a:xfrm>
            <a:prstGeom prst="rect">
              <a:avLst/>
            </a:prstGeom>
          </p:spPr>
        </p:pic>
        <p:pic>
          <p:nvPicPr>
            <p:cNvPr id="320" name="object 320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501636" y="6837571"/>
              <a:ext cx="207047" cy="204348"/>
            </a:xfrm>
            <a:prstGeom prst="rect">
              <a:avLst/>
            </a:prstGeom>
          </p:spPr>
        </p:pic>
        <p:pic>
          <p:nvPicPr>
            <p:cNvPr id="321" name="object 321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739348" y="6837081"/>
              <a:ext cx="192082" cy="207537"/>
            </a:xfrm>
            <a:prstGeom prst="rect">
              <a:avLst/>
            </a:prstGeom>
          </p:spPr>
        </p:pic>
        <p:pic>
          <p:nvPicPr>
            <p:cNvPr id="322" name="object 322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042218" y="6828739"/>
              <a:ext cx="207047" cy="213179"/>
            </a:xfrm>
            <a:prstGeom prst="rect">
              <a:avLst/>
            </a:prstGeom>
          </p:spPr>
        </p:pic>
        <p:pic>
          <p:nvPicPr>
            <p:cNvPr id="323" name="object 323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7288761" y="6837081"/>
              <a:ext cx="181534" cy="207537"/>
            </a:xfrm>
            <a:prstGeom prst="rect">
              <a:avLst/>
            </a:prstGeom>
          </p:spPr>
        </p:pic>
        <p:sp>
          <p:nvSpPr>
            <p:cNvPr id="324" name="object 324" descr=""/>
            <p:cNvSpPr/>
            <p:nvPr/>
          </p:nvSpPr>
          <p:spPr>
            <a:xfrm>
              <a:off x="6276683" y="7283539"/>
              <a:ext cx="181610" cy="205104"/>
            </a:xfrm>
            <a:custGeom>
              <a:avLst/>
              <a:gdLst/>
              <a:ahLst/>
              <a:cxnLst/>
              <a:rect l="l" t="t" r="r" b="b"/>
              <a:pathLst>
                <a:path w="181610" h="205104">
                  <a:moveTo>
                    <a:pt x="118008" y="4902"/>
                  </a:moveTo>
                  <a:lnTo>
                    <a:pt x="107696" y="4902"/>
                  </a:lnTo>
                  <a:lnTo>
                    <a:pt x="107696" y="41694"/>
                  </a:lnTo>
                  <a:lnTo>
                    <a:pt x="118008" y="41694"/>
                  </a:lnTo>
                  <a:lnTo>
                    <a:pt x="118008" y="4902"/>
                  </a:lnTo>
                  <a:close/>
                </a:path>
                <a:path w="181610" h="205104">
                  <a:moveTo>
                    <a:pt x="181051" y="132257"/>
                  </a:moveTo>
                  <a:lnTo>
                    <a:pt x="170751" y="132257"/>
                  </a:lnTo>
                  <a:lnTo>
                    <a:pt x="170751" y="142417"/>
                  </a:lnTo>
                  <a:lnTo>
                    <a:pt x="170751" y="194487"/>
                  </a:lnTo>
                  <a:lnTo>
                    <a:pt x="20612" y="194487"/>
                  </a:lnTo>
                  <a:lnTo>
                    <a:pt x="20612" y="142417"/>
                  </a:lnTo>
                  <a:lnTo>
                    <a:pt x="170751" y="142417"/>
                  </a:lnTo>
                  <a:lnTo>
                    <a:pt x="170751" y="132257"/>
                  </a:lnTo>
                  <a:lnTo>
                    <a:pt x="10312" y="132257"/>
                  </a:lnTo>
                  <a:lnTo>
                    <a:pt x="10312" y="142417"/>
                  </a:lnTo>
                  <a:lnTo>
                    <a:pt x="10312" y="194487"/>
                  </a:lnTo>
                  <a:lnTo>
                    <a:pt x="10312" y="204647"/>
                  </a:lnTo>
                  <a:lnTo>
                    <a:pt x="181051" y="204647"/>
                  </a:lnTo>
                  <a:lnTo>
                    <a:pt x="181051" y="195021"/>
                  </a:lnTo>
                  <a:lnTo>
                    <a:pt x="181051" y="194487"/>
                  </a:lnTo>
                  <a:lnTo>
                    <a:pt x="181051" y="142417"/>
                  </a:lnTo>
                  <a:lnTo>
                    <a:pt x="181051" y="142036"/>
                  </a:lnTo>
                  <a:lnTo>
                    <a:pt x="181051" y="132257"/>
                  </a:lnTo>
                  <a:close/>
                </a:path>
                <a:path w="181610" h="205104">
                  <a:moveTo>
                    <a:pt x="181051" y="0"/>
                  </a:moveTo>
                  <a:lnTo>
                    <a:pt x="170751" y="0"/>
                  </a:lnTo>
                  <a:lnTo>
                    <a:pt x="170751" y="49707"/>
                  </a:lnTo>
                  <a:lnTo>
                    <a:pt x="118008" y="49707"/>
                  </a:lnTo>
                  <a:lnTo>
                    <a:pt x="118008" y="42087"/>
                  </a:lnTo>
                  <a:lnTo>
                    <a:pt x="107696" y="42087"/>
                  </a:lnTo>
                  <a:lnTo>
                    <a:pt x="107696" y="50977"/>
                  </a:lnTo>
                  <a:lnTo>
                    <a:pt x="107696" y="59867"/>
                  </a:lnTo>
                  <a:lnTo>
                    <a:pt x="107696" y="95427"/>
                  </a:lnTo>
                  <a:lnTo>
                    <a:pt x="10312" y="95427"/>
                  </a:lnTo>
                  <a:lnTo>
                    <a:pt x="10312" y="50977"/>
                  </a:lnTo>
                  <a:lnTo>
                    <a:pt x="107696" y="50977"/>
                  </a:lnTo>
                  <a:lnTo>
                    <a:pt x="107696" y="42087"/>
                  </a:lnTo>
                  <a:lnTo>
                    <a:pt x="10312" y="42087"/>
                  </a:lnTo>
                  <a:lnTo>
                    <a:pt x="10312" y="5257"/>
                  </a:lnTo>
                  <a:lnTo>
                    <a:pt x="0" y="5257"/>
                  </a:lnTo>
                  <a:lnTo>
                    <a:pt x="0" y="104317"/>
                  </a:lnTo>
                  <a:lnTo>
                    <a:pt x="118008" y="104317"/>
                  </a:lnTo>
                  <a:lnTo>
                    <a:pt x="118008" y="95427"/>
                  </a:lnTo>
                  <a:lnTo>
                    <a:pt x="118008" y="59867"/>
                  </a:lnTo>
                  <a:lnTo>
                    <a:pt x="170751" y="59867"/>
                  </a:lnTo>
                  <a:lnTo>
                    <a:pt x="170751" y="117741"/>
                  </a:lnTo>
                  <a:lnTo>
                    <a:pt x="181051" y="117741"/>
                  </a:lnTo>
                  <a:lnTo>
                    <a:pt x="181051" y="59867"/>
                  </a:lnTo>
                  <a:lnTo>
                    <a:pt x="181051" y="59601"/>
                  </a:lnTo>
                  <a:lnTo>
                    <a:pt x="181051" y="50977"/>
                  </a:lnTo>
                  <a:lnTo>
                    <a:pt x="181051" y="50038"/>
                  </a:lnTo>
                  <a:lnTo>
                    <a:pt x="181051" y="49707"/>
                  </a:lnTo>
                  <a:lnTo>
                    <a:pt x="1810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5" name="object 325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501649" y="7283527"/>
              <a:ext cx="190610" cy="209500"/>
            </a:xfrm>
            <a:prstGeom prst="rect">
              <a:avLst/>
            </a:prstGeom>
          </p:spPr>
        </p:pic>
        <p:sp>
          <p:nvSpPr>
            <p:cNvPr id="326" name="object 326" descr=""/>
            <p:cNvSpPr/>
            <p:nvPr/>
          </p:nvSpPr>
          <p:spPr>
            <a:xfrm>
              <a:off x="6737642" y="7290066"/>
              <a:ext cx="207645" cy="190500"/>
            </a:xfrm>
            <a:custGeom>
              <a:avLst/>
              <a:gdLst/>
              <a:ahLst/>
              <a:cxnLst/>
              <a:rect l="l" t="t" r="r" b="b"/>
              <a:pathLst>
                <a:path w="207645" h="190500">
                  <a:moveTo>
                    <a:pt x="207048" y="181610"/>
                  </a:moveTo>
                  <a:lnTo>
                    <a:pt x="108915" y="181610"/>
                  </a:lnTo>
                  <a:lnTo>
                    <a:pt x="108915" y="113030"/>
                  </a:lnTo>
                  <a:lnTo>
                    <a:pt x="191833" y="113030"/>
                  </a:lnTo>
                  <a:lnTo>
                    <a:pt x="191833" y="102870"/>
                  </a:lnTo>
                  <a:lnTo>
                    <a:pt x="26492" y="102870"/>
                  </a:lnTo>
                  <a:lnTo>
                    <a:pt x="26492" y="0"/>
                  </a:lnTo>
                  <a:lnTo>
                    <a:pt x="15938" y="0"/>
                  </a:lnTo>
                  <a:lnTo>
                    <a:pt x="15938" y="102870"/>
                  </a:lnTo>
                  <a:lnTo>
                    <a:pt x="15938" y="113030"/>
                  </a:lnTo>
                  <a:lnTo>
                    <a:pt x="98615" y="113030"/>
                  </a:lnTo>
                  <a:lnTo>
                    <a:pt x="98615" y="181610"/>
                  </a:lnTo>
                  <a:lnTo>
                    <a:pt x="0" y="181610"/>
                  </a:lnTo>
                  <a:lnTo>
                    <a:pt x="0" y="190500"/>
                  </a:lnTo>
                  <a:lnTo>
                    <a:pt x="207048" y="190500"/>
                  </a:lnTo>
                  <a:lnTo>
                    <a:pt x="207048" y="181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7" name="object 327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6973637" y="7275186"/>
              <a:ext cx="207047" cy="213179"/>
            </a:xfrm>
            <a:prstGeom prst="rect">
              <a:avLst/>
            </a:prstGeom>
          </p:spPr>
        </p:pic>
        <p:pic>
          <p:nvPicPr>
            <p:cNvPr id="328" name="object 328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278324" y="7278130"/>
              <a:ext cx="217350" cy="212934"/>
            </a:xfrm>
            <a:prstGeom prst="rect">
              <a:avLst/>
            </a:prstGeom>
          </p:spPr>
        </p:pic>
        <p:pic>
          <p:nvPicPr>
            <p:cNvPr id="329" name="object 329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7518734" y="7283527"/>
              <a:ext cx="193554" cy="204593"/>
            </a:xfrm>
            <a:prstGeom prst="rect">
              <a:avLst/>
            </a:prstGeom>
          </p:spPr>
        </p:pic>
        <p:pic>
          <p:nvPicPr>
            <p:cNvPr id="330" name="object 330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6156500" y="7729963"/>
              <a:ext cx="187176" cy="209500"/>
            </a:xfrm>
            <a:prstGeom prst="rect">
              <a:avLst/>
            </a:prstGeom>
          </p:spPr>
        </p:pic>
        <p:pic>
          <p:nvPicPr>
            <p:cNvPr id="331" name="object 331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394947" y="7729963"/>
              <a:ext cx="179080" cy="209500"/>
            </a:xfrm>
            <a:prstGeom prst="rect">
              <a:avLst/>
            </a:prstGeom>
          </p:spPr>
        </p:pic>
        <p:pic>
          <p:nvPicPr>
            <p:cNvPr id="332" name="object 332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6633150" y="7729963"/>
              <a:ext cx="178590" cy="209500"/>
            </a:xfrm>
            <a:prstGeom prst="rect">
              <a:avLst/>
            </a:prstGeom>
          </p:spPr>
        </p:pic>
        <p:pic>
          <p:nvPicPr>
            <p:cNvPr id="333" name="object 333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928893" y="7729963"/>
              <a:ext cx="193309" cy="204593"/>
            </a:xfrm>
            <a:prstGeom prst="rect">
              <a:avLst/>
            </a:prstGeom>
          </p:spPr>
        </p:pic>
        <p:pic>
          <p:nvPicPr>
            <p:cNvPr id="334" name="object 334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162189" y="7729718"/>
              <a:ext cx="194045" cy="209745"/>
            </a:xfrm>
            <a:prstGeom prst="rect">
              <a:avLst/>
            </a:prstGeom>
          </p:spPr>
        </p:pic>
        <p:pic>
          <p:nvPicPr>
            <p:cNvPr id="335" name="object 335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396221" y="7740267"/>
              <a:ext cx="207047" cy="186931"/>
            </a:xfrm>
            <a:prstGeom prst="rect">
              <a:avLst/>
            </a:prstGeom>
          </p:spPr>
        </p:pic>
        <p:pic>
          <p:nvPicPr>
            <p:cNvPr id="336" name="object 336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632215" y="7727265"/>
              <a:ext cx="190610" cy="212198"/>
            </a:xfrm>
            <a:prstGeom prst="rect">
              <a:avLst/>
            </a:prstGeom>
          </p:spPr>
        </p:pic>
        <p:pic>
          <p:nvPicPr>
            <p:cNvPr id="337" name="object 337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508015" y="8253067"/>
              <a:ext cx="189629" cy="209500"/>
            </a:xfrm>
            <a:prstGeom prst="rect">
              <a:avLst/>
            </a:prstGeom>
          </p:spPr>
        </p:pic>
        <p:pic>
          <p:nvPicPr>
            <p:cNvPr id="338" name="object 338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737631" y="8253067"/>
              <a:ext cx="217350" cy="209500"/>
            </a:xfrm>
            <a:prstGeom prst="rect">
              <a:avLst/>
            </a:prstGeom>
          </p:spPr>
        </p:pic>
        <p:pic>
          <p:nvPicPr>
            <p:cNvPr id="339" name="object 339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7048596" y="8253067"/>
              <a:ext cx="189629" cy="209500"/>
            </a:xfrm>
            <a:prstGeom prst="rect">
              <a:avLst/>
            </a:prstGeom>
          </p:spPr>
        </p:pic>
        <p:pic>
          <p:nvPicPr>
            <p:cNvPr id="340" name="object 340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279930" y="8253067"/>
              <a:ext cx="197725" cy="204593"/>
            </a:xfrm>
            <a:prstGeom prst="rect">
              <a:avLst/>
            </a:prstGeom>
          </p:spPr>
        </p:pic>
        <p:pic>
          <p:nvPicPr>
            <p:cNvPr id="341" name="object 341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508015" y="8861457"/>
              <a:ext cx="189629" cy="209500"/>
            </a:xfrm>
            <a:prstGeom prst="rect">
              <a:avLst/>
            </a:prstGeom>
          </p:spPr>
        </p:pic>
        <p:pic>
          <p:nvPicPr>
            <p:cNvPr id="342" name="object 342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737631" y="8861457"/>
              <a:ext cx="217350" cy="209500"/>
            </a:xfrm>
            <a:prstGeom prst="rect">
              <a:avLst/>
            </a:prstGeom>
          </p:spPr>
        </p:pic>
        <p:pic>
          <p:nvPicPr>
            <p:cNvPr id="343" name="object 343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038048" y="8861212"/>
              <a:ext cx="200178" cy="209745"/>
            </a:xfrm>
            <a:prstGeom prst="rect">
              <a:avLst/>
            </a:prstGeom>
          </p:spPr>
        </p:pic>
        <p:pic>
          <p:nvPicPr>
            <p:cNvPr id="344" name="object 344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7283855" y="8861457"/>
              <a:ext cx="184477" cy="209500"/>
            </a:xfrm>
            <a:prstGeom prst="rect">
              <a:avLst/>
            </a:prstGeom>
          </p:spPr>
        </p:pic>
        <p:pic>
          <p:nvPicPr>
            <p:cNvPr id="345" name="object 345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8113653" y="2812272"/>
              <a:ext cx="189629" cy="209500"/>
            </a:xfrm>
            <a:prstGeom prst="rect">
              <a:avLst/>
            </a:prstGeom>
          </p:spPr>
        </p:pic>
        <p:pic>
          <p:nvPicPr>
            <p:cNvPr id="346" name="object 346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8343269" y="2812272"/>
              <a:ext cx="217350" cy="209500"/>
            </a:xfrm>
            <a:prstGeom prst="rect">
              <a:avLst/>
            </a:prstGeom>
          </p:spPr>
        </p:pic>
        <p:sp>
          <p:nvSpPr>
            <p:cNvPr id="347" name="object 347" descr=""/>
            <p:cNvSpPr/>
            <p:nvPr/>
          </p:nvSpPr>
          <p:spPr>
            <a:xfrm>
              <a:off x="8647836" y="2819259"/>
              <a:ext cx="207645" cy="190500"/>
            </a:xfrm>
            <a:custGeom>
              <a:avLst/>
              <a:gdLst/>
              <a:ahLst/>
              <a:cxnLst/>
              <a:rect l="l" t="t" r="r" b="b"/>
              <a:pathLst>
                <a:path w="207645" h="190500">
                  <a:moveTo>
                    <a:pt x="191096" y="56311"/>
                  </a:moveTo>
                  <a:lnTo>
                    <a:pt x="180797" y="56311"/>
                  </a:lnTo>
                  <a:lnTo>
                    <a:pt x="180797" y="111506"/>
                  </a:lnTo>
                  <a:lnTo>
                    <a:pt x="191096" y="111506"/>
                  </a:lnTo>
                  <a:lnTo>
                    <a:pt x="191096" y="56311"/>
                  </a:lnTo>
                  <a:close/>
                </a:path>
                <a:path w="207645" h="190500">
                  <a:moveTo>
                    <a:pt x="191096" y="46990"/>
                  </a:moveTo>
                  <a:lnTo>
                    <a:pt x="26238" y="46990"/>
                  </a:lnTo>
                  <a:lnTo>
                    <a:pt x="26238" y="0"/>
                  </a:lnTo>
                  <a:lnTo>
                    <a:pt x="15938" y="0"/>
                  </a:lnTo>
                  <a:lnTo>
                    <a:pt x="15938" y="46990"/>
                  </a:lnTo>
                  <a:lnTo>
                    <a:pt x="15938" y="55880"/>
                  </a:lnTo>
                  <a:lnTo>
                    <a:pt x="15938" y="111760"/>
                  </a:lnTo>
                  <a:lnTo>
                    <a:pt x="15938" y="120650"/>
                  </a:lnTo>
                  <a:lnTo>
                    <a:pt x="191096" y="120650"/>
                  </a:lnTo>
                  <a:lnTo>
                    <a:pt x="191096" y="111760"/>
                  </a:lnTo>
                  <a:lnTo>
                    <a:pt x="26238" y="111760"/>
                  </a:lnTo>
                  <a:lnTo>
                    <a:pt x="26238" y="55880"/>
                  </a:lnTo>
                  <a:lnTo>
                    <a:pt x="191096" y="55880"/>
                  </a:lnTo>
                  <a:lnTo>
                    <a:pt x="191096" y="46990"/>
                  </a:lnTo>
                  <a:close/>
                </a:path>
                <a:path w="207645" h="190500">
                  <a:moveTo>
                    <a:pt x="191096" y="381"/>
                  </a:moveTo>
                  <a:lnTo>
                    <a:pt x="180797" y="381"/>
                  </a:lnTo>
                  <a:lnTo>
                    <a:pt x="180797" y="46748"/>
                  </a:lnTo>
                  <a:lnTo>
                    <a:pt x="191096" y="46748"/>
                  </a:lnTo>
                  <a:lnTo>
                    <a:pt x="191096" y="381"/>
                  </a:lnTo>
                  <a:close/>
                </a:path>
                <a:path w="207645" h="190500">
                  <a:moveTo>
                    <a:pt x="207048" y="180682"/>
                  </a:moveTo>
                  <a:lnTo>
                    <a:pt x="108419" y="180682"/>
                  </a:lnTo>
                  <a:lnTo>
                    <a:pt x="108419" y="121069"/>
                  </a:lnTo>
                  <a:lnTo>
                    <a:pt x="98120" y="121069"/>
                  </a:lnTo>
                  <a:lnTo>
                    <a:pt x="98120" y="180682"/>
                  </a:lnTo>
                  <a:lnTo>
                    <a:pt x="0" y="180682"/>
                  </a:lnTo>
                  <a:lnTo>
                    <a:pt x="0" y="190258"/>
                  </a:lnTo>
                  <a:lnTo>
                    <a:pt x="207048" y="190258"/>
                  </a:lnTo>
                  <a:lnTo>
                    <a:pt x="207048" y="1806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8" name="object 348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883832" y="2816443"/>
              <a:ext cx="207047" cy="210236"/>
            </a:xfrm>
            <a:prstGeom prst="rect">
              <a:avLst/>
            </a:prstGeom>
          </p:spPr>
        </p:pic>
        <p:pic>
          <p:nvPicPr>
            <p:cNvPr id="349" name="object 349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9123261" y="2812272"/>
              <a:ext cx="213915" cy="204593"/>
            </a:xfrm>
            <a:prstGeom prst="rect">
              <a:avLst/>
            </a:prstGeom>
          </p:spPr>
        </p:pic>
        <p:pic>
          <p:nvPicPr>
            <p:cNvPr id="350" name="object 350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9361463" y="2812272"/>
              <a:ext cx="190365" cy="207537"/>
            </a:xfrm>
            <a:prstGeom prst="rect">
              <a:avLst/>
            </a:prstGeom>
          </p:spPr>
        </p:pic>
        <p:pic>
          <p:nvPicPr>
            <p:cNvPr id="351" name="object 351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9896511" y="2809574"/>
              <a:ext cx="190610" cy="212198"/>
            </a:xfrm>
            <a:prstGeom prst="rect">
              <a:avLst/>
            </a:prstGeom>
          </p:spPr>
        </p:pic>
        <p:pic>
          <p:nvPicPr>
            <p:cNvPr id="352" name="object 352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9660517" y="2822576"/>
              <a:ext cx="207047" cy="186931"/>
            </a:xfrm>
            <a:prstGeom prst="rect">
              <a:avLst/>
            </a:prstGeom>
          </p:spPr>
        </p:pic>
        <p:pic>
          <p:nvPicPr>
            <p:cNvPr id="353" name="object 353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225338" y="3258483"/>
              <a:ext cx="207047" cy="214651"/>
            </a:xfrm>
            <a:prstGeom prst="rect">
              <a:avLst/>
            </a:prstGeom>
          </p:spPr>
        </p:pic>
        <p:pic>
          <p:nvPicPr>
            <p:cNvPr id="354" name="object 354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461332" y="3258483"/>
              <a:ext cx="207047" cy="214651"/>
            </a:xfrm>
            <a:prstGeom prst="rect">
              <a:avLst/>
            </a:prstGeom>
          </p:spPr>
        </p:pic>
        <p:sp>
          <p:nvSpPr>
            <p:cNvPr id="355" name="object 355" descr=""/>
            <p:cNvSpPr/>
            <p:nvPr/>
          </p:nvSpPr>
          <p:spPr>
            <a:xfrm>
              <a:off x="8697315" y="3268840"/>
              <a:ext cx="207645" cy="187325"/>
            </a:xfrm>
            <a:custGeom>
              <a:avLst/>
              <a:gdLst/>
              <a:ahLst/>
              <a:cxnLst/>
              <a:rect l="l" t="t" r="r" b="b"/>
              <a:pathLst>
                <a:path w="207645" h="187325">
                  <a:moveTo>
                    <a:pt x="207048" y="177558"/>
                  </a:moveTo>
                  <a:lnTo>
                    <a:pt x="149161" y="177558"/>
                  </a:lnTo>
                  <a:lnTo>
                    <a:pt x="149161" y="124460"/>
                  </a:lnTo>
                  <a:lnTo>
                    <a:pt x="195516" y="124460"/>
                  </a:lnTo>
                  <a:lnTo>
                    <a:pt x="195516" y="114300"/>
                  </a:lnTo>
                  <a:lnTo>
                    <a:pt x="138849" y="114300"/>
                  </a:lnTo>
                  <a:lnTo>
                    <a:pt x="138849" y="124460"/>
                  </a:lnTo>
                  <a:lnTo>
                    <a:pt x="138849" y="177558"/>
                  </a:lnTo>
                  <a:lnTo>
                    <a:pt x="68453" y="177558"/>
                  </a:lnTo>
                  <a:lnTo>
                    <a:pt x="68453" y="124460"/>
                  </a:lnTo>
                  <a:lnTo>
                    <a:pt x="138849" y="124460"/>
                  </a:lnTo>
                  <a:lnTo>
                    <a:pt x="138849" y="114300"/>
                  </a:lnTo>
                  <a:lnTo>
                    <a:pt x="26504" y="114300"/>
                  </a:lnTo>
                  <a:lnTo>
                    <a:pt x="26504" y="66040"/>
                  </a:lnTo>
                  <a:lnTo>
                    <a:pt x="191846" y="66040"/>
                  </a:lnTo>
                  <a:lnTo>
                    <a:pt x="191846" y="57150"/>
                  </a:lnTo>
                  <a:lnTo>
                    <a:pt x="191846" y="8890"/>
                  </a:lnTo>
                  <a:lnTo>
                    <a:pt x="191846" y="0"/>
                  </a:lnTo>
                  <a:lnTo>
                    <a:pt x="16192" y="0"/>
                  </a:lnTo>
                  <a:lnTo>
                    <a:pt x="16192" y="8890"/>
                  </a:lnTo>
                  <a:lnTo>
                    <a:pt x="181533" y="8890"/>
                  </a:lnTo>
                  <a:lnTo>
                    <a:pt x="181533" y="57150"/>
                  </a:lnTo>
                  <a:lnTo>
                    <a:pt x="16192" y="57150"/>
                  </a:lnTo>
                  <a:lnTo>
                    <a:pt x="16192" y="66040"/>
                  </a:lnTo>
                  <a:lnTo>
                    <a:pt x="16192" y="114300"/>
                  </a:lnTo>
                  <a:lnTo>
                    <a:pt x="16192" y="124460"/>
                  </a:lnTo>
                  <a:lnTo>
                    <a:pt x="58140" y="124460"/>
                  </a:lnTo>
                  <a:lnTo>
                    <a:pt x="58140" y="177558"/>
                  </a:lnTo>
                  <a:lnTo>
                    <a:pt x="0" y="177558"/>
                  </a:lnTo>
                  <a:lnTo>
                    <a:pt x="0" y="187134"/>
                  </a:lnTo>
                  <a:lnTo>
                    <a:pt x="207048" y="187134"/>
                  </a:lnTo>
                  <a:lnTo>
                    <a:pt x="207048" y="177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6" name="object 356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9006317" y="3258728"/>
              <a:ext cx="209990" cy="204839"/>
            </a:xfrm>
            <a:prstGeom prst="rect">
              <a:avLst/>
            </a:prstGeom>
          </p:spPr>
        </p:pic>
        <p:sp>
          <p:nvSpPr>
            <p:cNvPr id="357" name="object 357" descr=""/>
            <p:cNvSpPr/>
            <p:nvPr/>
          </p:nvSpPr>
          <p:spPr>
            <a:xfrm>
              <a:off x="9237891" y="3259949"/>
              <a:ext cx="207645" cy="203200"/>
            </a:xfrm>
            <a:custGeom>
              <a:avLst/>
              <a:gdLst/>
              <a:ahLst/>
              <a:cxnLst/>
              <a:rect l="l" t="t" r="r" b="b"/>
              <a:pathLst>
                <a:path w="207645" h="203200">
                  <a:moveTo>
                    <a:pt x="192570" y="67310"/>
                  </a:moveTo>
                  <a:lnTo>
                    <a:pt x="27470" y="67310"/>
                  </a:lnTo>
                  <a:lnTo>
                    <a:pt x="27470" y="0"/>
                  </a:lnTo>
                  <a:lnTo>
                    <a:pt x="17170" y="0"/>
                  </a:lnTo>
                  <a:lnTo>
                    <a:pt x="17170" y="67310"/>
                  </a:lnTo>
                  <a:lnTo>
                    <a:pt x="17170" y="77470"/>
                  </a:lnTo>
                  <a:lnTo>
                    <a:pt x="192570" y="77470"/>
                  </a:lnTo>
                  <a:lnTo>
                    <a:pt x="192570" y="67310"/>
                  </a:lnTo>
                  <a:close/>
                </a:path>
                <a:path w="207645" h="203200">
                  <a:moveTo>
                    <a:pt x="195516" y="194310"/>
                  </a:moveTo>
                  <a:lnTo>
                    <a:pt x="26987" y="194310"/>
                  </a:lnTo>
                  <a:lnTo>
                    <a:pt x="26987" y="143510"/>
                  </a:lnTo>
                  <a:lnTo>
                    <a:pt x="16675" y="143510"/>
                  </a:lnTo>
                  <a:lnTo>
                    <a:pt x="16675" y="194310"/>
                  </a:lnTo>
                  <a:lnTo>
                    <a:pt x="16675" y="203200"/>
                  </a:lnTo>
                  <a:lnTo>
                    <a:pt x="195516" y="203200"/>
                  </a:lnTo>
                  <a:lnTo>
                    <a:pt x="195516" y="194310"/>
                  </a:lnTo>
                  <a:close/>
                </a:path>
                <a:path w="207645" h="203200">
                  <a:moveTo>
                    <a:pt x="207048" y="108927"/>
                  </a:moveTo>
                  <a:lnTo>
                    <a:pt x="0" y="108927"/>
                  </a:lnTo>
                  <a:lnTo>
                    <a:pt x="0" y="118503"/>
                  </a:lnTo>
                  <a:lnTo>
                    <a:pt x="207048" y="118503"/>
                  </a:lnTo>
                  <a:lnTo>
                    <a:pt x="207048" y="1089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8" name="object 358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9547966" y="3258728"/>
              <a:ext cx="184723" cy="204593"/>
            </a:xfrm>
            <a:prstGeom prst="rect">
              <a:avLst/>
            </a:prstGeom>
          </p:spPr>
        </p:pic>
        <p:sp>
          <p:nvSpPr>
            <p:cNvPr id="359" name="object 359" descr=""/>
            <p:cNvSpPr/>
            <p:nvPr/>
          </p:nvSpPr>
          <p:spPr>
            <a:xfrm>
              <a:off x="9778555" y="3263760"/>
              <a:ext cx="207645" cy="199390"/>
            </a:xfrm>
            <a:custGeom>
              <a:avLst/>
              <a:gdLst/>
              <a:ahLst/>
              <a:cxnLst/>
              <a:rect l="l" t="t" r="r" b="b"/>
              <a:pathLst>
                <a:path w="207645" h="199389">
                  <a:moveTo>
                    <a:pt x="190119" y="0"/>
                  </a:moveTo>
                  <a:lnTo>
                    <a:pt x="15697" y="0"/>
                  </a:lnTo>
                  <a:lnTo>
                    <a:pt x="15697" y="8890"/>
                  </a:lnTo>
                  <a:lnTo>
                    <a:pt x="179819" y="8890"/>
                  </a:lnTo>
                  <a:lnTo>
                    <a:pt x="179819" y="69850"/>
                  </a:lnTo>
                  <a:lnTo>
                    <a:pt x="190119" y="69850"/>
                  </a:lnTo>
                  <a:lnTo>
                    <a:pt x="190119" y="8890"/>
                  </a:lnTo>
                  <a:lnTo>
                    <a:pt x="190119" y="0"/>
                  </a:lnTo>
                  <a:close/>
                </a:path>
                <a:path w="207645" h="199389">
                  <a:moveTo>
                    <a:pt x="190614" y="124460"/>
                  </a:moveTo>
                  <a:lnTo>
                    <a:pt x="16687" y="124460"/>
                  </a:lnTo>
                  <a:lnTo>
                    <a:pt x="16687" y="134620"/>
                  </a:lnTo>
                  <a:lnTo>
                    <a:pt x="16687" y="190500"/>
                  </a:lnTo>
                  <a:lnTo>
                    <a:pt x="16687" y="199390"/>
                  </a:lnTo>
                  <a:lnTo>
                    <a:pt x="190614" y="199390"/>
                  </a:lnTo>
                  <a:lnTo>
                    <a:pt x="190614" y="190500"/>
                  </a:lnTo>
                  <a:lnTo>
                    <a:pt x="26987" y="190500"/>
                  </a:lnTo>
                  <a:lnTo>
                    <a:pt x="26987" y="134620"/>
                  </a:lnTo>
                  <a:lnTo>
                    <a:pt x="180314" y="134620"/>
                  </a:lnTo>
                  <a:lnTo>
                    <a:pt x="180314" y="190246"/>
                  </a:lnTo>
                  <a:lnTo>
                    <a:pt x="190614" y="190246"/>
                  </a:lnTo>
                  <a:lnTo>
                    <a:pt x="190614" y="134620"/>
                  </a:lnTo>
                  <a:lnTo>
                    <a:pt x="190614" y="134315"/>
                  </a:lnTo>
                  <a:lnTo>
                    <a:pt x="190614" y="124460"/>
                  </a:lnTo>
                  <a:close/>
                </a:path>
                <a:path w="207645" h="199389">
                  <a:moveTo>
                    <a:pt x="207048" y="86728"/>
                  </a:moveTo>
                  <a:lnTo>
                    <a:pt x="0" y="86728"/>
                  </a:lnTo>
                  <a:lnTo>
                    <a:pt x="0" y="96291"/>
                  </a:lnTo>
                  <a:lnTo>
                    <a:pt x="207048" y="96291"/>
                  </a:lnTo>
                  <a:lnTo>
                    <a:pt x="207048" y="867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0" name="object 360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225338" y="3704939"/>
              <a:ext cx="207047" cy="214651"/>
            </a:xfrm>
            <a:prstGeom prst="rect">
              <a:avLst/>
            </a:prstGeom>
          </p:spPr>
        </p:pic>
        <p:pic>
          <p:nvPicPr>
            <p:cNvPr id="361" name="object 361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461332" y="3704939"/>
              <a:ext cx="207047" cy="214651"/>
            </a:xfrm>
            <a:prstGeom prst="rect">
              <a:avLst/>
            </a:prstGeom>
          </p:spPr>
        </p:pic>
        <p:sp>
          <p:nvSpPr>
            <p:cNvPr id="362" name="object 362" descr=""/>
            <p:cNvSpPr/>
            <p:nvPr/>
          </p:nvSpPr>
          <p:spPr>
            <a:xfrm>
              <a:off x="8697315" y="3714610"/>
              <a:ext cx="207645" cy="187960"/>
            </a:xfrm>
            <a:custGeom>
              <a:avLst/>
              <a:gdLst/>
              <a:ahLst/>
              <a:cxnLst/>
              <a:rect l="l" t="t" r="r" b="b"/>
              <a:pathLst>
                <a:path w="207645" h="187960">
                  <a:moveTo>
                    <a:pt x="195516" y="115570"/>
                  </a:moveTo>
                  <a:lnTo>
                    <a:pt x="26504" y="115570"/>
                  </a:lnTo>
                  <a:lnTo>
                    <a:pt x="26504" y="67310"/>
                  </a:lnTo>
                  <a:lnTo>
                    <a:pt x="191846" y="67310"/>
                  </a:lnTo>
                  <a:lnTo>
                    <a:pt x="191846" y="57150"/>
                  </a:lnTo>
                  <a:lnTo>
                    <a:pt x="191846" y="10160"/>
                  </a:lnTo>
                  <a:lnTo>
                    <a:pt x="191846" y="0"/>
                  </a:lnTo>
                  <a:lnTo>
                    <a:pt x="16192" y="0"/>
                  </a:lnTo>
                  <a:lnTo>
                    <a:pt x="16192" y="10160"/>
                  </a:lnTo>
                  <a:lnTo>
                    <a:pt x="181533" y="10160"/>
                  </a:lnTo>
                  <a:lnTo>
                    <a:pt x="181533" y="57150"/>
                  </a:lnTo>
                  <a:lnTo>
                    <a:pt x="16192" y="57150"/>
                  </a:lnTo>
                  <a:lnTo>
                    <a:pt x="16192" y="67310"/>
                  </a:lnTo>
                  <a:lnTo>
                    <a:pt x="16192" y="115570"/>
                  </a:lnTo>
                  <a:lnTo>
                    <a:pt x="16192" y="124460"/>
                  </a:lnTo>
                  <a:lnTo>
                    <a:pt x="195516" y="124460"/>
                  </a:lnTo>
                  <a:lnTo>
                    <a:pt x="195516" y="115570"/>
                  </a:lnTo>
                  <a:close/>
                </a:path>
                <a:path w="207645" h="187960">
                  <a:moveTo>
                    <a:pt x="207048" y="178244"/>
                  </a:moveTo>
                  <a:lnTo>
                    <a:pt x="149161" y="178244"/>
                  </a:lnTo>
                  <a:lnTo>
                    <a:pt x="149161" y="124523"/>
                  </a:lnTo>
                  <a:lnTo>
                    <a:pt x="138849" y="124523"/>
                  </a:lnTo>
                  <a:lnTo>
                    <a:pt x="138849" y="178244"/>
                  </a:lnTo>
                  <a:lnTo>
                    <a:pt x="68453" y="178244"/>
                  </a:lnTo>
                  <a:lnTo>
                    <a:pt x="68453" y="124523"/>
                  </a:lnTo>
                  <a:lnTo>
                    <a:pt x="58140" y="124523"/>
                  </a:lnTo>
                  <a:lnTo>
                    <a:pt x="58140" y="178244"/>
                  </a:lnTo>
                  <a:lnTo>
                    <a:pt x="0" y="178244"/>
                  </a:lnTo>
                  <a:lnTo>
                    <a:pt x="0" y="187820"/>
                  </a:lnTo>
                  <a:lnTo>
                    <a:pt x="207048" y="187820"/>
                  </a:lnTo>
                  <a:lnTo>
                    <a:pt x="207048" y="1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3" name="object 363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9006317" y="3705184"/>
              <a:ext cx="209990" cy="204839"/>
            </a:xfrm>
            <a:prstGeom prst="rect">
              <a:avLst/>
            </a:prstGeom>
          </p:spPr>
        </p:pic>
        <p:sp>
          <p:nvSpPr>
            <p:cNvPr id="364" name="object 364" descr=""/>
            <p:cNvSpPr/>
            <p:nvPr/>
          </p:nvSpPr>
          <p:spPr>
            <a:xfrm>
              <a:off x="9237891" y="3706990"/>
              <a:ext cx="207645" cy="203200"/>
            </a:xfrm>
            <a:custGeom>
              <a:avLst/>
              <a:gdLst/>
              <a:ahLst/>
              <a:cxnLst/>
              <a:rect l="l" t="t" r="r" b="b"/>
              <a:pathLst>
                <a:path w="207645" h="203200">
                  <a:moveTo>
                    <a:pt x="192570" y="67310"/>
                  </a:moveTo>
                  <a:lnTo>
                    <a:pt x="27470" y="67310"/>
                  </a:lnTo>
                  <a:lnTo>
                    <a:pt x="27470" y="0"/>
                  </a:lnTo>
                  <a:lnTo>
                    <a:pt x="17170" y="0"/>
                  </a:lnTo>
                  <a:lnTo>
                    <a:pt x="17170" y="67310"/>
                  </a:lnTo>
                  <a:lnTo>
                    <a:pt x="17170" y="76200"/>
                  </a:lnTo>
                  <a:lnTo>
                    <a:pt x="192570" y="76200"/>
                  </a:lnTo>
                  <a:lnTo>
                    <a:pt x="192570" y="67310"/>
                  </a:lnTo>
                  <a:close/>
                </a:path>
                <a:path w="207645" h="203200">
                  <a:moveTo>
                    <a:pt x="195516" y="193040"/>
                  </a:moveTo>
                  <a:lnTo>
                    <a:pt x="26987" y="193040"/>
                  </a:lnTo>
                  <a:lnTo>
                    <a:pt x="26987" y="142240"/>
                  </a:lnTo>
                  <a:lnTo>
                    <a:pt x="16675" y="142240"/>
                  </a:lnTo>
                  <a:lnTo>
                    <a:pt x="16675" y="193040"/>
                  </a:lnTo>
                  <a:lnTo>
                    <a:pt x="16675" y="203200"/>
                  </a:lnTo>
                  <a:lnTo>
                    <a:pt x="195516" y="203200"/>
                  </a:lnTo>
                  <a:lnTo>
                    <a:pt x="195516" y="193040"/>
                  </a:lnTo>
                  <a:close/>
                </a:path>
                <a:path w="207645" h="203200">
                  <a:moveTo>
                    <a:pt x="207048" y="108343"/>
                  </a:moveTo>
                  <a:lnTo>
                    <a:pt x="0" y="108343"/>
                  </a:lnTo>
                  <a:lnTo>
                    <a:pt x="0" y="117919"/>
                  </a:lnTo>
                  <a:lnTo>
                    <a:pt x="207048" y="117919"/>
                  </a:lnTo>
                  <a:lnTo>
                    <a:pt x="207048" y="108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5" name="object 365" descr="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9542569" y="3696843"/>
              <a:ext cx="207047" cy="213179"/>
            </a:xfrm>
            <a:prstGeom prst="rect">
              <a:avLst/>
            </a:prstGeom>
          </p:spPr>
        </p:pic>
        <p:sp>
          <p:nvSpPr>
            <p:cNvPr id="366" name="object 366" descr=""/>
            <p:cNvSpPr/>
            <p:nvPr/>
          </p:nvSpPr>
          <p:spPr>
            <a:xfrm>
              <a:off x="9778555" y="3709530"/>
              <a:ext cx="207645" cy="200660"/>
            </a:xfrm>
            <a:custGeom>
              <a:avLst/>
              <a:gdLst/>
              <a:ahLst/>
              <a:cxnLst/>
              <a:rect l="l" t="t" r="r" b="b"/>
              <a:pathLst>
                <a:path w="207645" h="200660">
                  <a:moveTo>
                    <a:pt x="190119" y="0"/>
                  </a:moveTo>
                  <a:lnTo>
                    <a:pt x="15697" y="0"/>
                  </a:lnTo>
                  <a:lnTo>
                    <a:pt x="15697" y="10160"/>
                  </a:lnTo>
                  <a:lnTo>
                    <a:pt x="179819" y="10160"/>
                  </a:lnTo>
                  <a:lnTo>
                    <a:pt x="179819" y="71120"/>
                  </a:lnTo>
                  <a:lnTo>
                    <a:pt x="190119" y="71120"/>
                  </a:lnTo>
                  <a:lnTo>
                    <a:pt x="190119" y="10160"/>
                  </a:lnTo>
                  <a:lnTo>
                    <a:pt x="190119" y="0"/>
                  </a:lnTo>
                  <a:close/>
                </a:path>
                <a:path w="207645" h="200660">
                  <a:moveTo>
                    <a:pt x="190614" y="125730"/>
                  </a:moveTo>
                  <a:lnTo>
                    <a:pt x="16687" y="125730"/>
                  </a:lnTo>
                  <a:lnTo>
                    <a:pt x="16687" y="134620"/>
                  </a:lnTo>
                  <a:lnTo>
                    <a:pt x="16687" y="190500"/>
                  </a:lnTo>
                  <a:lnTo>
                    <a:pt x="16687" y="200660"/>
                  </a:lnTo>
                  <a:lnTo>
                    <a:pt x="190614" y="200660"/>
                  </a:lnTo>
                  <a:lnTo>
                    <a:pt x="190614" y="190931"/>
                  </a:lnTo>
                  <a:lnTo>
                    <a:pt x="190614" y="190500"/>
                  </a:lnTo>
                  <a:lnTo>
                    <a:pt x="190614" y="135001"/>
                  </a:lnTo>
                  <a:lnTo>
                    <a:pt x="180314" y="135001"/>
                  </a:lnTo>
                  <a:lnTo>
                    <a:pt x="180314" y="190500"/>
                  </a:lnTo>
                  <a:lnTo>
                    <a:pt x="26987" y="190500"/>
                  </a:lnTo>
                  <a:lnTo>
                    <a:pt x="26987" y="134620"/>
                  </a:lnTo>
                  <a:lnTo>
                    <a:pt x="190614" y="134620"/>
                  </a:lnTo>
                  <a:lnTo>
                    <a:pt x="190614" y="125730"/>
                  </a:lnTo>
                  <a:close/>
                </a:path>
                <a:path w="207645" h="200660">
                  <a:moveTo>
                    <a:pt x="207048" y="87414"/>
                  </a:moveTo>
                  <a:lnTo>
                    <a:pt x="0" y="87414"/>
                  </a:lnTo>
                  <a:lnTo>
                    <a:pt x="0" y="96977"/>
                  </a:lnTo>
                  <a:lnTo>
                    <a:pt x="207048" y="96977"/>
                  </a:lnTo>
                  <a:lnTo>
                    <a:pt x="207048" y="87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7" name="object 367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225338" y="4151395"/>
              <a:ext cx="207047" cy="214651"/>
            </a:xfrm>
            <a:prstGeom prst="rect">
              <a:avLst/>
            </a:prstGeom>
          </p:spPr>
        </p:pic>
        <p:pic>
          <p:nvPicPr>
            <p:cNvPr id="368" name="object 368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461332" y="4151395"/>
              <a:ext cx="207047" cy="214651"/>
            </a:xfrm>
            <a:prstGeom prst="rect">
              <a:avLst/>
            </a:prstGeom>
          </p:spPr>
        </p:pic>
        <p:sp>
          <p:nvSpPr>
            <p:cNvPr id="369" name="object 369" descr=""/>
            <p:cNvSpPr/>
            <p:nvPr/>
          </p:nvSpPr>
          <p:spPr>
            <a:xfrm>
              <a:off x="8697315" y="4161649"/>
              <a:ext cx="207645" cy="187325"/>
            </a:xfrm>
            <a:custGeom>
              <a:avLst/>
              <a:gdLst/>
              <a:ahLst/>
              <a:cxnLst/>
              <a:rect l="l" t="t" r="r" b="b"/>
              <a:pathLst>
                <a:path w="207645" h="187325">
                  <a:moveTo>
                    <a:pt x="207048" y="177660"/>
                  </a:moveTo>
                  <a:lnTo>
                    <a:pt x="149161" y="177660"/>
                  </a:lnTo>
                  <a:lnTo>
                    <a:pt x="149161" y="124460"/>
                  </a:lnTo>
                  <a:lnTo>
                    <a:pt x="195516" y="124460"/>
                  </a:lnTo>
                  <a:lnTo>
                    <a:pt x="195516" y="114300"/>
                  </a:lnTo>
                  <a:lnTo>
                    <a:pt x="138849" y="114300"/>
                  </a:lnTo>
                  <a:lnTo>
                    <a:pt x="138849" y="124460"/>
                  </a:lnTo>
                  <a:lnTo>
                    <a:pt x="138849" y="177660"/>
                  </a:lnTo>
                  <a:lnTo>
                    <a:pt x="68453" y="177660"/>
                  </a:lnTo>
                  <a:lnTo>
                    <a:pt x="68453" y="124460"/>
                  </a:lnTo>
                  <a:lnTo>
                    <a:pt x="138849" y="124460"/>
                  </a:lnTo>
                  <a:lnTo>
                    <a:pt x="138849" y="114300"/>
                  </a:lnTo>
                  <a:lnTo>
                    <a:pt x="26504" y="114300"/>
                  </a:lnTo>
                  <a:lnTo>
                    <a:pt x="26504" y="66040"/>
                  </a:lnTo>
                  <a:lnTo>
                    <a:pt x="191846" y="66040"/>
                  </a:lnTo>
                  <a:lnTo>
                    <a:pt x="191846" y="57150"/>
                  </a:lnTo>
                  <a:lnTo>
                    <a:pt x="191846" y="8890"/>
                  </a:lnTo>
                  <a:lnTo>
                    <a:pt x="191846" y="0"/>
                  </a:lnTo>
                  <a:lnTo>
                    <a:pt x="16192" y="0"/>
                  </a:lnTo>
                  <a:lnTo>
                    <a:pt x="16192" y="8890"/>
                  </a:lnTo>
                  <a:lnTo>
                    <a:pt x="181533" y="8890"/>
                  </a:lnTo>
                  <a:lnTo>
                    <a:pt x="181533" y="57150"/>
                  </a:lnTo>
                  <a:lnTo>
                    <a:pt x="16192" y="57150"/>
                  </a:lnTo>
                  <a:lnTo>
                    <a:pt x="16192" y="66040"/>
                  </a:lnTo>
                  <a:lnTo>
                    <a:pt x="16192" y="114300"/>
                  </a:lnTo>
                  <a:lnTo>
                    <a:pt x="16192" y="124460"/>
                  </a:lnTo>
                  <a:lnTo>
                    <a:pt x="58140" y="124460"/>
                  </a:lnTo>
                  <a:lnTo>
                    <a:pt x="58140" y="177660"/>
                  </a:lnTo>
                  <a:lnTo>
                    <a:pt x="0" y="177660"/>
                  </a:lnTo>
                  <a:lnTo>
                    <a:pt x="0" y="187236"/>
                  </a:lnTo>
                  <a:lnTo>
                    <a:pt x="207048" y="187236"/>
                  </a:lnTo>
                  <a:lnTo>
                    <a:pt x="207048" y="177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0" name="object 370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9006317" y="4151640"/>
              <a:ext cx="209990" cy="204839"/>
            </a:xfrm>
            <a:prstGeom prst="rect">
              <a:avLst/>
            </a:prstGeom>
          </p:spPr>
        </p:pic>
        <p:sp>
          <p:nvSpPr>
            <p:cNvPr id="371" name="object 371" descr=""/>
            <p:cNvSpPr/>
            <p:nvPr/>
          </p:nvSpPr>
          <p:spPr>
            <a:xfrm>
              <a:off x="9237891" y="4152760"/>
              <a:ext cx="207645" cy="203200"/>
            </a:xfrm>
            <a:custGeom>
              <a:avLst/>
              <a:gdLst/>
              <a:ahLst/>
              <a:cxnLst/>
              <a:rect l="l" t="t" r="r" b="b"/>
              <a:pathLst>
                <a:path w="207645" h="203200">
                  <a:moveTo>
                    <a:pt x="192570" y="67310"/>
                  </a:moveTo>
                  <a:lnTo>
                    <a:pt x="27470" y="67310"/>
                  </a:lnTo>
                  <a:lnTo>
                    <a:pt x="27470" y="0"/>
                  </a:lnTo>
                  <a:lnTo>
                    <a:pt x="17170" y="0"/>
                  </a:lnTo>
                  <a:lnTo>
                    <a:pt x="17170" y="67310"/>
                  </a:lnTo>
                  <a:lnTo>
                    <a:pt x="17170" y="77470"/>
                  </a:lnTo>
                  <a:lnTo>
                    <a:pt x="192570" y="77470"/>
                  </a:lnTo>
                  <a:lnTo>
                    <a:pt x="192570" y="67310"/>
                  </a:lnTo>
                  <a:close/>
                </a:path>
                <a:path w="207645" h="203200">
                  <a:moveTo>
                    <a:pt x="195516" y="194310"/>
                  </a:moveTo>
                  <a:lnTo>
                    <a:pt x="26987" y="194310"/>
                  </a:lnTo>
                  <a:lnTo>
                    <a:pt x="26987" y="143510"/>
                  </a:lnTo>
                  <a:lnTo>
                    <a:pt x="16675" y="143510"/>
                  </a:lnTo>
                  <a:lnTo>
                    <a:pt x="16675" y="194310"/>
                  </a:lnTo>
                  <a:lnTo>
                    <a:pt x="16675" y="203200"/>
                  </a:lnTo>
                  <a:lnTo>
                    <a:pt x="195516" y="203200"/>
                  </a:lnTo>
                  <a:lnTo>
                    <a:pt x="195516" y="194310"/>
                  </a:lnTo>
                  <a:close/>
                </a:path>
                <a:path w="207645" h="203200">
                  <a:moveTo>
                    <a:pt x="207048" y="109029"/>
                  </a:moveTo>
                  <a:lnTo>
                    <a:pt x="0" y="109029"/>
                  </a:lnTo>
                  <a:lnTo>
                    <a:pt x="0" y="118605"/>
                  </a:lnTo>
                  <a:lnTo>
                    <a:pt x="207048" y="118605"/>
                  </a:lnTo>
                  <a:lnTo>
                    <a:pt x="207048" y="109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2" name="object 372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9553854" y="4151640"/>
              <a:ext cx="179080" cy="209500"/>
            </a:xfrm>
            <a:prstGeom prst="rect">
              <a:avLst/>
            </a:prstGeom>
          </p:spPr>
        </p:pic>
        <p:pic>
          <p:nvPicPr>
            <p:cNvPr id="373" name="object 373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9780526" y="4151395"/>
              <a:ext cx="194045" cy="209745"/>
            </a:xfrm>
            <a:prstGeom prst="rect">
              <a:avLst/>
            </a:prstGeom>
          </p:spPr>
        </p:pic>
        <p:pic>
          <p:nvPicPr>
            <p:cNvPr id="374" name="object 374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225338" y="4597850"/>
              <a:ext cx="207047" cy="214651"/>
            </a:xfrm>
            <a:prstGeom prst="rect">
              <a:avLst/>
            </a:prstGeom>
          </p:spPr>
        </p:pic>
        <p:pic>
          <p:nvPicPr>
            <p:cNvPr id="375" name="object 375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461332" y="4597850"/>
              <a:ext cx="207047" cy="214651"/>
            </a:xfrm>
            <a:prstGeom prst="rect">
              <a:avLst/>
            </a:prstGeom>
          </p:spPr>
        </p:pic>
        <p:sp>
          <p:nvSpPr>
            <p:cNvPr id="376" name="object 376" descr=""/>
            <p:cNvSpPr/>
            <p:nvPr/>
          </p:nvSpPr>
          <p:spPr>
            <a:xfrm>
              <a:off x="8697315" y="4607419"/>
              <a:ext cx="207645" cy="187960"/>
            </a:xfrm>
            <a:custGeom>
              <a:avLst/>
              <a:gdLst/>
              <a:ahLst/>
              <a:cxnLst/>
              <a:rect l="l" t="t" r="r" b="b"/>
              <a:pathLst>
                <a:path w="207645" h="187960">
                  <a:moveTo>
                    <a:pt x="195516" y="115570"/>
                  </a:moveTo>
                  <a:lnTo>
                    <a:pt x="26504" y="115570"/>
                  </a:lnTo>
                  <a:lnTo>
                    <a:pt x="26504" y="67310"/>
                  </a:lnTo>
                  <a:lnTo>
                    <a:pt x="191846" y="67310"/>
                  </a:lnTo>
                  <a:lnTo>
                    <a:pt x="191846" y="57150"/>
                  </a:lnTo>
                  <a:lnTo>
                    <a:pt x="191846" y="10160"/>
                  </a:lnTo>
                  <a:lnTo>
                    <a:pt x="191846" y="0"/>
                  </a:lnTo>
                  <a:lnTo>
                    <a:pt x="16192" y="0"/>
                  </a:lnTo>
                  <a:lnTo>
                    <a:pt x="16192" y="10160"/>
                  </a:lnTo>
                  <a:lnTo>
                    <a:pt x="181533" y="10160"/>
                  </a:lnTo>
                  <a:lnTo>
                    <a:pt x="181533" y="57150"/>
                  </a:lnTo>
                  <a:lnTo>
                    <a:pt x="16192" y="57150"/>
                  </a:lnTo>
                  <a:lnTo>
                    <a:pt x="16192" y="67310"/>
                  </a:lnTo>
                  <a:lnTo>
                    <a:pt x="16192" y="115570"/>
                  </a:lnTo>
                  <a:lnTo>
                    <a:pt x="16192" y="124460"/>
                  </a:lnTo>
                  <a:lnTo>
                    <a:pt x="195516" y="124460"/>
                  </a:lnTo>
                  <a:lnTo>
                    <a:pt x="195516" y="115570"/>
                  </a:lnTo>
                  <a:close/>
                </a:path>
                <a:path w="207645" h="187960">
                  <a:moveTo>
                    <a:pt x="207048" y="178346"/>
                  </a:moveTo>
                  <a:lnTo>
                    <a:pt x="149161" y="178346"/>
                  </a:lnTo>
                  <a:lnTo>
                    <a:pt x="149161" y="124625"/>
                  </a:lnTo>
                  <a:lnTo>
                    <a:pt x="138849" y="124625"/>
                  </a:lnTo>
                  <a:lnTo>
                    <a:pt x="138849" y="178346"/>
                  </a:lnTo>
                  <a:lnTo>
                    <a:pt x="68453" y="178346"/>
                  </a:lnTo>
                  <a:lnTo>
                    <a:pt x="68453" y="124625"/>
                  </a:lnTo>
                  <a:lnTo>
                    <a:pt x="58140" y="124625"/>
                  </a:lnTo>
                  <a:lnTo>
                    <a:pt x="58140" y="178346"/>
                  </a:lnTo>
                  <a:lnTo>
                    <a:pt x="0" y="178346"/>
                  </a:lnTo>
                  <a:lnTo>
                    <a:pt x="0" y="187921"/>
                  </a:lnTo>
                  <a:lnTo>
                    <a:pt x="207048" y="187921"/>
                  </a:lnTo>
                  <a:lnTo>
                    <a:pt x="207048" y="178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7" name="object 377" descr="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9007299" y="4598096"/>
              <a:ext cx="202876" cy="204593"/>
            </a:xfrm>
            <a:prstGeom prst="rect">
              <a:avLst/>
            </a:prstGeom>
          </p:spPr>
        </p:pic>
        <p:sp>
          <p:nvSpPr>
            <p:cNvPr id="378" name="object 378" descr=""/>
            <p:cNvSpPr/>
            <p:nvPr/>
          </p:nvSpPr>
          <p:spPr>
            <a:xfrm>
              <a:off x="9237891" y="4599799"/>
              <a:ext cx="207645" cy="203200"/>
            </a:xfrm>
            <a:custGeom>
              <a:avLst/>
              <a:gdLst/>
              <a:ahLst/>
              <a:cxnLst/>
              <a:rect l="l" t="t" r="r" b="b"/>
              <a:pathLst>
                <a:path w="207645" h="203200">
                  <a:moveTo>
                    <a:pt x="192570" y="67310"/>
                  </a:moveTo>
                  <a:lnTo>
                    <a:pt x="27470" y="67310"/>
                  </a:lnTo>
                  <a:lnTo>
                    <a:pt x="27470" y="0"/>
                  </a:lnTo>
                  <a:lnTo>
                    <a:pt x="17170" y="0"/>
                  </a:lnTo>
                  <a:lnTo>
                    <a:pt x="17170" y="67310"/>
                  </a:lnTo>
                  <a:lnTo>
                    <a:pt x="17170" y="76200"/>
                  </a:lnTo>
                  <a:lnTo>
                    <a:pt x="192570" y="76200"/>
                  </a:lnTo>
                  <a:lnTo>
                    <a:pt x="192570" y="67310"/>
                  </a:lnTo>
                  <a:close/>
                </a:path>
                <a:path w="207645" h="203200">
                  <a:moveTo>
                    <a:pt x="195516" y="193040"/>
                  </a:moveTo>
                  <a:lnTo>
                    <a:pt x="26987" y="193040"/>
                  </a:lnTo>
                  <a:lnTo>
                    <a:pt x="26987" y="142240"/>
                  </a:lnTo>
                  <a:lnTo>
                    <a:pt x="16675" y="142240"/>
                  </a:lnTo>
                  <a:lnTo>
                    <a:pt x="16675" y="193040"/>
                  </a:lnTo>
                  <a:lnTo>
                    <a:pt x="16675" y="203200"/>
                  </a:lnTo>
                  <a:lnTo>
                    <a:pt x="195516" y="203200"/>
                  </a:lnTo>
                  <a:lnTo>
                    <a:pt x="195516" y="193040"/>
                  </a:lnTo>
                  <a:close/>
                </a:path>
                <a:path w="207645" h="203200">
                  <a:moveTo>
                    <a:pt x="207048" y="108445"/>
                  </a:moveTo>
                  <a:lnTo>
                    <a:pt x="0" y="108445"/>
                  </a:lnTo>
                  <a:lnTo>
                    <a:pt x="0" y="118021"/>
                  </a:lnTo>
                  <a:lnTo>
                    <a:pt x="207048" y="118021"/>
                  </a:lnTo>
                  <a:lnTo>
                    <a:pt x="207048" y="1084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9" name="object 379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9553854" y="4598096"/>
              <a:ext cx="179080" cy="209500"/>
            </a:xfrm>
            <a:prstGeom prst="rect">
              <a:avLst/>
            </a:prstGeom>
          </p:spPr>
        </p:pic>
        <p:pic>
          <p:nvPicPr>
            <p:cNvPr id="380" name="object 380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9780526" y="4597850"/>
              <a:ext cx="194045" cy="209745"/>
            </a:xfrm>
            <a:prstGeom prst="rect">
              <a:avLst/>
            </a:prstGeom>
          </p:spPr>
        </p:pic>
        <p:pic>
          <p:nvPicPr>
            <p:cNvPr id="381" name="object 381" descr="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8495610" y="5049213"/>
              <a:ext cx="207047" cy="203121"/>
            </a:xfrm>
            <a:prstGeom prst="rect">
              <a:avLst/>
            </a:prstGeom>
          </p:spPr>
        </p:pic>
        <p:pic>
          <p:nvPicPr>
            <p:cNvPr id="382" name="object 382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8731604" y="5044552"/>
              <a:ext cx="443041" cy="209500"/>
            </a:xfrm>
            <a:prstGeom prst="rect">
              <a:avLst/>
            </a:prstGeom>
          </p:spPr>
        </p:pic>
        <p:pic>
          <p:nvPicPr>
            <p:cNvPr id="383" name="object 383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9283467" y="5044552"/>
              <a:ext cx="179080" cy="209500"/>
            </a:xfrm>
            <a:prstGeom prst="rect">
              <a:avLst/>
            </a:prstGeom>
          </p:spPr>
        </p:pic>
        <p:pic>
          <p:nvPicPr>
            <p:cNvPr id="384" name="object 384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510139" y="5044306"/>
              <a:ext cx="194045" cy="209745"/>
            </a:xfrm>
            <a:prstGeom prst="rect">
              <a:avLst/>
            </a:prstGeom>
          </p:spPr>
        </p:pic>
        <p:sp>
          <p:nvSpPr>
            <p:cNvPr id="385" name="object 385" descr=""/>
            <p:cNvSpPr/>
            <p:nvPr/>
          </p:nvSpPr>
          <p:spPr>
            <a:xfrm>
              <a:off x="8506638" y="5491009"/>
              <a:ext cx="181610" cy="205104"/>
            </a:xfrm>
            <a:custGeom>
              <a:avLst/>
              <a:gdLst/>
              <a:ahLst/>
              <a:cxnLst/>
              <a:rect l="l" t="t" r="r" b="b"/>
              <a:pathLst>
                <a:path w="181609" h="205104">
                  <a:moveTo>
                    <a:pt x="118008" y="4914"/>
                  </a:moveTo>
                  <a:lnTo>
                    <a:pt x="107696" y="4914"/>
                  </a:lnTo>
                  <a:lnTo>
                    <a:pt x="107696" y="41706"/>
                  </a:lnTo>
                  <a:lnTo>
                    <a:pt x="118008" y="41706"/>
                  </a:lnTo>
                  <a:lnTo>
                    <a:pt x="118008" y="4914"/>
                  </a:lnTo>
                  <a:close/>
                </a:path>
                <a:path w="181609" h="205104">
                  <a:moveTo>
                    <a:pt x="181051" y="132410"/>
                  </a:moveTo>
                  <a:lnTo>
                    <a:pt x="170751" y="132410"/>
                  </a:lnTo>
                  <a:lnTo>
                    <a:pt x="170751" y="142570"/>
                  </a:lnTo>
                  <a:lnTo>
                    <a:pt x="170751" y="194640"/>
                  </a:lnTo>
                  <a:lnTo>
                    <a:pt x="20612" y="194640"/>
                  </a:lnTo>
                  <a:lnTo>
                    <a:pt x="20612" y="142570"/>
                  </a:lnTo>
                  <a:lnTo>
                    <a:pt x="170751" y="142570"/>
                  </a:lnTo>
                  <a:lnTo>
                    <a:pt x="170751" y="132410"/>
                  </a:lnTo>
                  <a:lnTo>
                    <a:pt x="10312" y="132410"/>
                  </a:lnTo>
                  <a:lnTo>
                    <a:pt x="10312" y="142570"/>
                  </a:lnTo>
                  <a:lnTo>
                    <a:pt x="10312" y="194640"/>
                  </a:lnTo>
                  <a:lnTo>
                    <a:pt x="10312" y="204800"/>
                  </a:lnTo>
                  <a:lnTo>
                    <a:pt x="181051" y="204800"/>
                  </a:lnTo>
                  <a:lnTo>
                    <a:pt x="181051" y="195033"/>
                  </a:lnTo>
                  <a:lnTo>
                    <a:pt x="181051" y="194640"/>
                  </a:lnTo>
                  <a:lnTo>
                    <a:pt x="181051" y="142570"/>
                  </a:lnTo>
                  <a:lnTo>
                    <a:pt x="181051" y="142036"/>
                  </a:lnTo>
                  <a:lnTo>
                    <a:pt x="181051" y="132410"/>
                  </a:lnTo>
                  <a:close/>
                </a:path>
                <a:path w="181609" h="205104">
                  <a:moveTo>
                    <a:pt x="181051" y="0"/>
                  </a:moveTo>
                  <a:lnTo>
                    <a:pt x="170751" y="0"/>
                  </a:lnTo>
                  <a:lnTo>
                    <a:pt x="170751" y="49860"/>
                  </a:lnTo>
                  <a:lnTo>
                    <a:pt x="118008" y="49860"/>
                  </a:lnTo>
                  <a:lnTo>
                    <a:pt x="118008" y="42240"/>
                  </a:lnTo>
                  <a:lnTo>
                    <a:pt x="107696" y="42240"/>
                  </a:lnTo>
                  <a:lnTo>
                    <a:pt x="107696" y="51130"/>
                  </a:lnTo>
                  <a:lnTo>
                    <a:pt x="107696" y="60020"/>
                  </a:lnTo>
                  <a:lnTo>
                    <a:pt x="107696" y="95580"/>
                  </a:lnTo>
                  <a:lnTo>
                    <a:pt x="10312" y="95580"/>
                  </a:lnTo>
                  <a:lnTo>
                    <a:pt x="10312" y="51130"/>
                  </a:lnTo>
                  <a:lnTo>
                    <a:pt x="107696" y="51130"/>
                  </a:lnTo>
                  <a:lnTo>
                    <a:pt x="107696" y="42240"/>
                  </a:lnTo>
                  <a:lnTo>
                    <a:pt x="10312" y="42240"/>
                  </a:lnTo>
                  <a:lnTo>
                    <a:pt x="10312" y="5410"/>
                  </a:lnTo>
                  <a:lnTo>
                    <a:pt x="0" y="5410"/>
                  </a:lnTo>
                  <a:lnTo>
                    <a:pt x="0" y="104470"/>
                  </a:lnTo>
                  <a:lnTo>
                    <a:pt x="118008" y="104470"/>
                  </a:lnTo>
                  <a:lnTo>
                    <a:pt x="118008" y="95580"/>
                  </a:lnTo>
                  <a:lnTo>
                    <a:pt x="118008" y="60020"/>
                  </a:lnTo>
                  <a:lnTo>
                    <a:pt x="170751" y="60020"/>
                  </a:lnTo>
                  <a:lnTo>
                    <a:pt x="170751" y="117754"/>
                  </a:lnTo>
                  <a:lnTo>
                    <a:pt x="181051" y="117754"/>
                  </a:lnTo>
                  <a:lnTo>
                    <a:pt x="181051" y="60020"/>
                  </a:lnTo>
                  <a:lnTo>
                    <a:pt x="181051" y="59613"/>
                  </a:lnTo>
                  <a:lnTo>
                    <a:pt x="181051" y="51130"/>
                  </a:lnTo>
                  <a:lnTo>
                    <a:pt x="181051" y="50050"/>
                  </a:lnTo>
                  <a:lnTo>
                    <a:pt x="181051" y="49860"/>
                  </a:lnTo>
                  <a:lnTo>
                    <a:pt x="1810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6" name="object 386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8737246" y="5487328"/>
              <a:ext cx="184477" cy="211217"/>
            </a:xfrm>
            <a:prstGeom prst="rect">
              <a:avLst/>
            </a:prstGeom>
          </p:spPr>
        </p:pic>
        <p:sp>
          <p:nvSpPr>
            <p:cNvPr id="387" name="object 387" descr=""/>
            <p:cNvSpPr/>
            <p:nvPr/>
          </p:nvSpPr>
          <p:spPr>
            <a:xfrm>
              <a:off x="8967597" y="5495150"/>
              <a:ext cx="207645" cy="200660"/>
            </a:xfrm>
            <a:custGeom>
              <a:avLst/>
              <a:gdLst/>
              <a:ahLst/>
              <a:cxnLst/>
              <a:rect l="l" t="t" r="r" b="b"/>
              <a:pathLst>
                <a:path w="207645" h="200660">
                  <a:moveTo>
                    <a:pt x="190119" y="0"/>
                  </a:moveTo>
                  <a:lnTo>
                    <a:pt x="15697" y="0"/>
                  </a:lnTo>
                  <a:lnTo>
                    <a:pt x="15697" y="10160"/>
                  </a:lnTo>
                  <a:lnTo>
                    <a:pt x="179806" y="10160"/>
                  </a:lnTo>
                  <a:lnTo>
                    <a:pt x="179806" y="71120"/>
                  </a:lnTo>
                  <a:lnTo>
                    <a:pt x="190119" y="71120"/>
                  </a:lnTo>
                  <a:lnTo>
                    <a:pt x="190119" y="10160"/>
                  </a:lnTo>
                  <a:lnTo>
                    <a:pt x="190119" y="0"/>
                  </a:lnTo>
                  <a:close/>
                </a:path>
                <a:path w="207645" h="200660">
                  <a:moveTo>
                    <a:pt x="190601" y="125730"/>
                  </a:moveTo>
                  <a:lnTo>
                    <a:pt x="16675" y="125730"/>
                  </a:lnTo>
                  <a:lnTo>
                    <a:pt x="16675" y="134620"/>
                  </a:lnTo>
                  <a:lnTo>
                    <a:pt x="16675" y="190500"/>
                  </a:lnTo>
                  <a:lnTo>
                    <a:pt x="16675" y="200660"/>
                  </a:lnTo>
                  <a:lnTo>
                    <a:pt x="190601" y="200660"/>
                  </a:lnTo>
                  <a:lnTo>
                    <a:pt x="190601" y="191135"/>
                  </a:lnTo>
                  <a:lnTo>
                    <a:pt x="190601" y="190500"/>
                  </a:lnTo>
                  <a:lnTo>
                    <a:pt x="190601" y="135204"/>
                  </a:lnTo>
                  <a:lnTo>
                    <a:pt x="180301" y="135204"/>
                  </a:lnTo>
                  <a:lnTo>
                    <a:pt x="180301" y="190500"/>
                  </a:lnTo>
                  <a:lnTo>
                    <a:pt x="26974" y="190500"/>
                  </a:lnTo>
                  <a:lnTo>
                    <a:pt x="26974" y="134620"/>
                  </a:lnTo>
                  <a:lnTo>
                    <a:pt x="190601" y="134620"/>
                  </a:lnTo>
                  <a:lnTo>
                    <a:pt x="190601" y="125730"/>
                  </a:lnTo>
                  <a:close/>
                </a:path>
                <a:path w="207645" h="200660">
                  <a:moveTo>
                    <a:pt x="207048" y="87617"/>
                  </a:moveTo>
                  <a:lnTo>
                    <a:pt x="0" y="87617"/>
                  </a:lnTo>
                  <a:lnTo>
                    <a:pt x="0" y="97180"/>
                  </a:lnTo>
                  <a:lnTo>
                    <a:pt x="207048" y="97180"/>
                  </a:lnTo>
                  <a:lnTo>
                    <a:pt x="207048" y="876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8" name="object 388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9283467" y="5491007"/>
              <a:ext cx="179080" cy="209500"/>
            </a:xfrm>
            <a:prstGeom prst="rect">
              <a:avLst/>
            </a:prstGeom>
          </p:spPr>
        </p:pic>
        <p:pic>
          <p:nvPicPr>
            <p:cNvPr id="389" name="object 389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510139" y="5490762"/>
              <a:ext cx="194045" cy="209745"/>
            </a:xfrm>
            <a:prstGeom prst="rect">
              <a:avLst/>
            </a:prstGeom>
          </p:spPr>
        </p:pic>
        <p:sp>
          <p:nvSpPr>
            <p:cNvPr id="390" name="object 390" descr=""/>
            <p:cNvSpPr/>
            <p:nvPr/>
          </p:nvSpPr>
          <p:spPr>
            <a:xfrm>
              <a:off x="8058175" y="5937465"/>
              <a:ext cx="738505" cy="209550"/>
            </a:xfrm>
            <a:custGeom>
              <a:avLst/>
              <a:gdLst/>
              <a:ahLst/>
              <a:cxnLst/>
              <a:rect l="l" t="t" r="r" b="b"/>
              <a:pathLst>
                <a:path w="738504" h="209550">
                  <a:moveTo>
                    <a:pt x="112356" y="9817"/>
                  </a:moveTo>
                  <a:lnTo>
                    <a:pt x="0" y="9817"/>
                  </a:lnTo>
                  <a:lnTo>
                    <a:pt x="0" y="19380"/>
                  </a:lnTo>
                  <a:lnTo>
                    <a:pt x="102044" y="19380"/>
                  </a:lnTo>
                  <a:lnTo>
                    <a:pt x="102044" y="73596"/>
                  </a:lnTo>
                  <a:lnTo>
                    <a:pt x="101561" y="81699"/>
                  </a:lnTo>
                  <a:lnTo>
                    <a:pt x="100584" y="89293"/>
                  </a:lnTo>
                  <a:lnTo>
                    <a:pt x="0" y="89293"/>
                  </a:lnTo>
                  <a:lnTo>
                    <a:pt x="0" y="98869"/>
                  </a:lnTo>
                  <a:lnTo>
                    <a:pt x="99110" y="98869"/>
                  </a:lnTo>
                  <a:lnTo>
                    <a:pt x="86448" y="135178"/>
                  </a:lnTo>
                  <a:lnTo>
                    <a:pt x="65011" y="161975"/>
                  </a:lnTo>
                  <a:lnTo>
                    <a:pt x="35839" y="178562"/>
                  </a:lnTo>
                  <a:lnTo>
                    <a:pt x="0" y="184238"/>
                  </a:lnTo>
                  <a:lnTo>
                    <a:pt x="0" y="193802"/>
                  </a:lnTo>
                  <a:lnTo>
                    <a:pt x="45389" y="185000"/>
                  </a:lnTo>
                  <a:lnTo>
                    <a:pt x="80924" y="159613"/>
                  </a:lnTo>
                  <a:lnTo>
                    <a:pt x="104076" y="119189"/>
                  </a:lnTo>
                  <a:lnTo>
                    <a:pt x="112356" y="65252"/>
                  </a:lnTo>
                  <a:lnTo>
                    <a:pt x="112356" y="9817"/>
                  </a:lnTo>
                  <a:close/>
                </a:path>
                <a:path w="738504" h="209550">
                  <a:moveTo>
                    <a:pt x="208026" y="91757"/>
                  </a:moveTo>
                  <a:lnTo>
                    <a:pt x="174904" y="91757"/>
                  </a:lnTo>
                  <a:lnTo>
                    <a:pt x="174904" y="0"/>
                  </a:lnTo>
                  <a:lnTo>
                    <a:pt x="164604" y="0"/>
                  </a:lnTo>
                  <a:lnTo>
                    <a:pt x="164604" y="209499"/>
                  </a:lnTo>
                  <a:lnTo>
                    <a:pt x="174904" y="209499"/>
                  </a:lnTo>
                  <a:lnTo>
                    <a:pt x="174904" y="101320"/>
                  </a:lnTo>
                  <a:lnTo>
                    <a:pt x="208026" y="101320"/>
                  </a:lnTo>
                  <a:lnTo>
                    <a:pt x="208026" y="91757"/>
                  </a:lnTo>
                  <a:close/>
                </a:path>
                <a:path w="738504" h="209550">
                  <a:moveTo>
                    <a:pt x="420712" y="119024"/>
                  </a:moveTo>
                  <a:lnTo>
                    <a:pt x="252920" y="119024"/>
                  </a:lnTo>
                  <a:lnTo>
                    <a:pt x="252920" y="19964"/>
                  </a:lnTo>
                  <a:lnTo>
                    <a:pt x="418261" y="19964"/>
                  </a:lnTo>
                  <a:lnTo>
                    <a:pt x="418261" y="9804"/>
                  </a:lnTo>
                  <a:lnTo>
                    <a:pt x="242620" y="9804"/>
                  </a:lnTo>
                  <a:lnTo>
                    <a:pt x="242620" y="19964"/>
                  </a:lnTo>
                  <a:lnTo>
                    <a:pt x="242620" y="119024"/>
                  </a:lnTo>
                  <a:lnTo>
                    <a:pt x="242620" y="127914"/>
                  </a:lnTo>
                  <a:lnTo>
                    <a:pt x="420712" y="127914"/>
                  </a:lnTo>
                  <a:lnTo>
                    <a:pt x="420712" y="119024"/>
                  </a:lnTo>
                  <a:close/>
                </a:path>
                <a:path w="738504" h="209550">
                  <a:moveTo>
                    <a:pt x="433717" y="187667"/>
                  </a:moveTo>
                  <a:lnTo>
                    <a:pt x="226669" y="187667"/>
                  </a:lnTo>
                  <a:lnTo>
                    <a:pt x="226669" y="197243"/>
                  </a:lnTo>
                  <a:lnTo>
                    <a:pt x="433717" y="197243"/>
                  </a:lnTo>
                  <a:lnTo>
                    <a:pt x="433717" y="187667"/>
                  </a:lnTo>
                  <a:close/>
                </a:path>
                <a:path w="738504" h="209550">
                  <a:moveTo>
                    <a:pt x="721347" y="4724"/>
                  </a:moveTo>
                  <a:lnTo>
                    <a:pt x="546925" y="4724"/>
                  </a:lnTo>
                  <a:lnTo>
                    <a:pt x="546925" y="13614"/>
                  </a:lnTo>
                  <a:lnTo>
                    <a:pt x="711047" y="13614"/>
                  </a:lnTo>
                  <a:lnTo>
                    <a:pt x="711047" y="75844"/>
                  </a:lnTo>
                  <a:lnTo>
                    <a:pt x="721347" y="75844"/>
                  </a:lnTo>
                  <a:lnTo>
                    <a:pt x="721347" y="13614"/>
                  </a:lnTo>
                  <a:lnTo>
                    <a:pt x="721347" y="4724"/>
                  </a:lnTo>
                  <a:close/>
                </a:path>
                <a:path w="738504" h="209550">
                  <a:moveTo>
                    <a:pt x="721842" y="129184"/>
                  </a:moveTo>
                  <a:lnTo>
                    <a:pt x="711542" y="129184"/>
                  </a:lnTo>
                  <a:lnTo>
                    <a:pt x="711542" y="139344"/>
                  </a:lnTo>
                  <a:lnTo>
                    <a:pt x="711542" y="195224"/>
                  </a:lnTo>
                  <a:lnTo>
                    <a:pt x="558215" y="195224"/>
                  </a:lnTo>
                  <a:lnTo>
                    <a:pt x="558215" y="139344"/>
                  </a:lnTo>
                  <a:lnTo>
                    <a:pt x="711542" y="139344"/>
                  </a:lnTo>
                  <a:lnTo>
                    <a:pt x="711542" y="129184"/>
                  </a:lnTo>
                  <a:lnTo>
                    <a:pt x="547916" y="129184"/>
                  </a:lnTo>
                  <a:lnTo>
                    <a:pt x="547916" y="139344"/>
                  </a:lnTo>
                  <a:lnTo>
                    <a:pt x="547916" y="195224"/>
                  </a:lnTo>
                  <a:lnTo>
                    <a:pt x="547916" y="205384"/>
                  </a:lnTo>
                  <a:lnTo>
                    <a:pt x="721842" y="205384"/>
                  </a:lnTo>
                  <a:lnTo>
                    <a:pt x="721842" y="195275"/>
                  </a:lnTo>
                  <a:lnTo>
                    <a:pt x="721842" y="139344"/>
                  </a:lnTo>
                  <a:lnTo>
                    <a:pt x="721842" y="129184"/>
                  </a:lnTo>
                  <a:close/>
                </a:path>
                <a:path w="738504" h="209550">
                  <a:moveTo>
                    <a:pt x="738276" y="91757"/>
                  </a:moveTo>
                  <a:lnTo>
                    <a:pt x="531228" y="91757"/>
                  </a:lnTo>
                  <a:lnTo>
                    <a:pt x="531228" y="101320"/>
                  </a:lnTo>
                  <a:lnTo>
                    <a:pt x="738276" y="101320"/>
                  </a:lnTo>
                  <a:lnTo>
                    <a:pt x="738276" y="9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1" name="object 391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831048" y="5937463"/>
              <a:ext cx="190365" cy="207537"/>
            </a:xfrm>
            <a:prstGeom prst="rect">
              <a:avLst/>
            </a:prstGeom>
          </p:spPr>
        </p:pic>
        <p:pic>
          <p:nvPicPr>
            <p:cNvPr id="392" name="object 392" descr="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9130069" y="5929122"/>
              <a:ext cx="207047" cy="216614"/>
            </a:xfrm>
            <a:prstGeom prst="rect">
              <a:avLst/>
            </a:prstGeom>
          </p:spPr>
        </p:pic>
        <p:pic>
          <p:nvPicPr>
            <p:cNvPr id="393" name="object 393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9370725" y="5937463"/>
              <a:ext cx="193309" cy="204593"/>
            </a:xfrm>
            <a:prstGeom prst="rect">
              <a:avLst/>
            </a:prstGeom>
          </p:spPr>
        </p:pic>
        <p:sp>
          <p:nvSpPr>
            <p:cNvPr id="394" name="object 394" descr=""/>
            <p:cNvSpPr/>
            <p:nvPr/>
          </p:nvSpPr>
          <p:spPr>
            <a:xfrm>
              <a:off x="9603029" y="5932068"/>
              <a:ext cx="559435" cy="238125"/>
            </a:xfrm>
            <a:custGeom>
              <a:avLst/>
              <a:gdLst/>
              <a:ahLst/>
              <a:cxnLst/>
              <a:rect l="l" t="t" r="r" b="b"/>
              <a:pathLst>
                <a:path w="559434" h="238125">
                  <a:moveTo>
                    <a:pt x="18161" y="190373"/>
                  </a:moveTo>
                  <a:lnTo>
                    <a:pt x="6870" y="190373"/>
                  </a:lnTo>
                  <a:lnTo>
                    <a:pt x="0" y="237959"/>
                  </a:lnTo>
                  <a:lnTo>
                    <a:pt x="9080" y="237959"/>
                  </a:lnTo>
                  <a:lnTo>
                    <a:pt x="18161" y="190373"/>
                  </a:lnTo>
                  <a:close/>
                </a:path>
                <a:path w="559434" h="238125">
                  <a:moveTo>
                    <a:pt x="258051" y="28702"/>
                  </a:moveTo>
                  <a:lnTo>
                    <a:pt x="191820" y="28702"/>
                  </a:lnTo>
                  <a:lnTo>
                    <a:pt x="191820" y="0"/>
                  </a:lnTo>
                  <a:lnTo>
                    <a:pt x="181508" y="0"/>
                  </a:lnTo>
                  <a:lnTo>
                    <a:pt x="181508" y="28702"/>
                  </a:lnTo>
                  <a:lnTo>
                    <a:pt x="117970" y="28702"/>
                  </a:lnTo>
                  <a:lnTo>
                    <a:pt x="117970" y="38023"/>
                  </a:lnTo>
                  <a:lnTo>
                    <a:pt x="258051" y="38023"/>
                  </a:lnTo>
                  <a:lnTo>
                    <a:pt x="258051" y="28702"/>
                  </a:lnTo>
                  <a:close/>
                </a:path>
                <a:path w="559434" h="238125">
                  <a:moveTo>
                    <a:pt x="268351" y="128549"/>
                  </a:moveTo>
                  <a:lnTo>
                    <a:pt x="255600" y="132384"/>
                  </a:lnTo>
                  <a:lnTo>
                    <a:pt x="238125" y="135077"/>
                  </a:lnTo>
                  <a:lnTo>
                    <a:pt x="216674" y="136728"/>
                  </a:lnTo>
                  <a:lnTo>
                    <a:pt x="192062" y="137375"/>
                  </a:lnTo>
                  <a:lnTo>
                    <a:pt x="192062" y="114566"/>
                  </a:lnTo>
                  <a:lnTo>
                    <a:pt x="214985" y="111633"/>
                  </a:lnTo>
                  <a:lnTo>
                    <a:pt x="230746" y="105486"/>
                  </a:lnTo>
                  <a:lnTo>
                    <a:pt x="231927" y="105029"/>
                  </a:lnTo>
                  <a:lnTo>
                    <a:pt x="242430" y="95351"/>
                  </a:lnTo>
                  <a:lnTo>
                    <a:pt x="246037" y="83172"/>
                  </a:lnTo>
                  <a:lnTo>
                    <a:pt x="242074" y="70497"/>
                  </a:lnTo>
                  <a:lnTo>
                    <a:pt x="235978" y="65239"/>
                  </a:lnTo>
                  <a:lnTo>
                    <a:pt x="235978" y="83172"/>
                  </a:lnTo>
                  <a:lnTo>
                    <a:pt x="232549" y="92036"/>
                  </a:lnTo>
                  <a:lnTo>
                    <a:pt x="222783" y="99110"/>
                  </a:lnTo>
                  <a:lnTo>
                    <a:pt x="207403" y="103797"/>
                  </a:lnTo>
                  <a:lnTo>
                    <a:pt x="187159" y="105486"/>
                  </a:lnTo>
                  <a:lnTo>
                    <a:pt x="166903" y="103797"/>
                  </a:lnTo>
                  <a:lnTo>
                    <a:pt x="151523" y="99110"/>
                  </a:lnTo>
                  <a:lnTo>
                    <a:pt x="141757" y="92036"/>
                  </a:lnTo>
                  <a:lnTo>
                    <a:pt x="138341" y="83172"/>
                  </a:lnTo>
                  <a:lnTo>
                    <a:pt x="141757" y="74295"/>
                  </a:lnTo>
                  <a:lnTo>
                    <a:pt x="151523" y="67221"/>
                  </a:lnTo>
                  <a:lnTo>
                    <a:pt x="166903" y="62534"/>
                  </a:lnTo>
                  <a:lnTo>
                    <a:pt x="187159" y="60845"/>
                  </a:lnTo>
                  <a:lnTo>
                    <a:pt x="207403" y="62534"/>
                  </a:lnTo>
                  <a:lnTo>
                    <a:pt x="222783" y="67221"/>
                  </a:lnTo>
                  <a:lnTo>
                    <a:pt x="232549" y="74295"/>
                  </a:lnTo>
                  <a:lnTo>
                    <a:pt x="235978" y="83172"/>
                  </a:lnTo>
                  <a:lnTo>
                    <a:pt x="235978" y="65239"/>
                  </a:lnTo>
                  <a:lnTo>
                    <a:pt x="230898" y="60845"/>
                  </a:lnTo>
                  <a:lnTo>
                    <a:pt x="230581" y="60566"/>
                  </a:lnTo>
                  <a:lnTo>
                    <a:pt x="212090" y="54089"/>
                  </a:lnTo>
                  <a:lnTo>
                    <a:pt x="187159" y="51765"/>
                  </a:lnTo>
                  <a:lnTo>
                    <a:pt x="162229" y="54089"/>
                  </a:lnTo>
                  <a:lnTo>
                    <a:pt x="143738" y="60566"/>
                  </a:lnTo>
                  <a:lnTo>
                    <a:pt x="132232" y="70497"/>
                  </a:lnTo>
                  <a:lnTo>
                    <a:pt x="128282" y="83172"/>
                  </a:lnTo>
                  <a:lnTo>
                    <a:pt x="131876" y="95250"/>
                  </a:lnTo>
                  <a:lnTo>
                    <a:pt x="142328" y="104940"/>
                  </a:lnTo>
                  <a:lnTo>
                    <a:pt x="159118" y="111594"/>
                  </a:lnTo>
                  <a:lnTo>
                    <a:pt x="181762" y="114566"/>
                  </a:lnTo>
                  <a:lnTo>
                    <a:pt x="181762" y="137375"/>
                  </a:lnTo>
                  <a:lnTo>
                    <a:pt x="116014" y="137375"/>
                  </a:lnTo>
                  <a:lnTo>
                    <a:pt x="116014" y="146697"/>
                  </a:lnTo>
                  <a:lnTo>
                    <a:pt x="186664" y="146697"/>
                  </a:lnTo>
                  <a:lnTo>
                    <a:pt x="213156" y="146189"/>
                  </a:lnTo>
                  <a:lnTo>
                    <a:pt x="236347" y="144614"/>
                  </a:lnTo>
                  <a:lnTo>
                    <a:pt x="255104" y="141947"/>
                  </a:lnTo>
                  <a:lnTo>
                    <a:pt x="268351" y="138112"/>
                  </a:lnTo>
                  <a:lnTo>
                    <a:pt x="268351" y="128549"/>
                  </a:lnTo>
                  <a:close/>
                </a:path>
                <a:path w="559434" h="238125">
                  <a:moveTo>
                    <a:pt x="308584" y="200431"/>
                  </a:moveTo>
                  <a:lnTo>
                    <a:pt x="144716" y="200431"/>
                  </a:lnTo>
                  <a:lnTo>
                    <a:pt x="144716" y="165354"/>
                  </a:lnTo>
                  <a:lnTo>
                    <a:pt x="134416" y="165354"/>
                  </a:lnTo>
                  <a:lnTo>
                    <a:pt x="134416" y="209994"/>
                  </a:lnTo>
                  <a:lnTo>
                    <a:pt x="308584" y="209994"/>
                  </a:lnTo>
                  <a:lnTo>
                    <a:pt x="308584" y="200431"/>
                  </a:lnTo>
                  <a:close/>
                </a:path>
                <a:path w="559434" h="238125">
                  <a:moveTo>
                    <a:pt x="333362" y="73596"/>
                  </a:moveTo>
                  <a:lnTo>
                    <a:pt x="300736" y="73596"/>
                  </a:lnTo>
                  <a:lnTo>
                    <a:pt x="300736" y="5397"/>
                  </a:lnTo>
                  <a:lnTo>
                    <a:pt x="290436" y="5397"/>
                  </a:lnTo>
                  <a:lnTo>
                    <a:pt x="290436" y="171234"/>
                  </a:lnTo>
                  <a:lnTo>
                    <a:pt x="300736" y="171234"/>
                  </a:lnTo>
                  <a:lnTo>
                    <a:pt x="300736" y="83172"/>
                  </a:lnTo>
                  <a:lnTo>
                    <a:pt x="333362" y="83172"/>
                  </a:lnTo>
                  <a:lnTo>
                    <a:pt x="333362" y="73596"/>
                  </a:lnTo>
                  <a:close/>
                </a:path>
                <a:path w="559434" h="238125">
                  <a:moveTo>
                    <a:pt x="542124" y="42202"/>
                  </a:moveTo>
                  <a:lnTo>
                    <a:pt x="531825" y="42202"/>
                  </a:lnTo>
                  <a:lnTo>
                    <a:pt x="531825" y="68453"/>
                  </a:lnTo>
                  <a:lnTo>
                    <a:pt x="542124" y="68453"/>
                  </a:lnTo>
                  <a:lnTo>
                    <a:pt x="542124" y="42202"/>
                  </a:lnTo>
                  <a:close/>
                </a:path>
                <a:path w="559434" h="238125">
                  <a:moveTo>
                    <a:pt x="542124" y="32981"/>
                  </a:moveTo>
                  <a:lnTo>
                    <a:pt x="379488" y="32981"/>
                  </a:lnTo>
                  <a:lnTo>
                    <a:pt x="379488" y="7581"/>
                  </a:lnTo>
                  <a:lnTo>
                    <a:pt x="369176" y="7581"/>
                  </a:lnTo>
                  <a:lnTo>
                    <a:pt x="369176" y="32981"/>
                  </a:lnTo>
                  <a:lnTo>
                    <a:pt x="369176" y="41871"/>
                  </a:lnTo>
                  <a:lnTo>
                    <a:pt x="369176" y="68541"/>
                  </a:lnTo>
                  <a:lnTo>
                    <a:pt x="369176" y="77431"/>
                  </a:lnTo>
                  <a:lnTo>
                    <a:pt x="542124" y="77431"/>
                  </a:lnTo>
                  <a:lnTo>
                    <a:pt x="542124" y="68541"/>
                  </a:lnTo>
                  <a:lnTo>
                    <a:pt x="379488" y="68541"/>
                  </a:lnTo>
                  <a:lnTo>
                    <a:pt x="379488" y="41871"/>
                  </a:lnTo>
                  <a:lnTo>
                    <a:pt x="542124" y="41871"/>
                  </a:lnTo>
                  <a:lnTo>
                    <a:pt x="542124" y="32981"/>
                  </a:lnTo>
                  <a:close/>
                </a:path>
                <a:path w="559434" h="238125">
                  <a:moveTo>
                    <a:pt x="542124" y="7848"/>
                  </a:moveTo>
                  <a:lnTo>
                    <a:pt x="531825" y="7848"/>
                  </a:lnTo>
                  <a:lnTo>
                    <a:pt x="531825" y="32880"/>
                  </a:lnTo>
                  <a:lnTo>
                    <a:pt x="542124" y="32880"/>
                  </a:lnTo>
                  <a:lnTo>
                    <a:pt x="542124" y="7848"/>
                  </a:lnTo>
                  <a:close/>
                </a:path>
                <a:path w="559434" h="238125">
                  <a:moveTo>
                    <a:pt x="547776" y="200621"/>
                  </a:moveTo>
                  <a:lnTo>
                    <a:pt x="378256" y="200621"/>
                  </a:lnTo>
                  <a:lnTo>
                    <a:pt x="378256" y="176491"/>
                  </a:lnTo>
                  <a:lnTo>
                    <a:pt x="543115" y="176491"/>
                  </a:lnTo>
                  <a:lnTo>
                    <a:pt x="543115" y="168871"/>
                  </a:lnTo>
                  <a:lnTo>
                    <a:pt x="543115" y="144741"/>
                  </a:lnTo>
                  <a:lnTo>
                    <a:pt x="543115" y="135851"/>
                  </a:lnTo>
                  <a:lnTo>
                    <a:pt x="367703" y="135851"/>
                  </a:lnTo>
                  <a:lnTo>
                    <a:pt x="367703" y="144741"/>
                  </a:lnTo>
                  <a:lnTo>
                    <a:pt x="533057" y="144741"/>
                  </a:lnTo>
                  <a:lnTo>
                    <a:pt x="533057" y="168871"/>
                  </a:lnTo>
                  <a:lnTo>
                    <a:pt x="368198" y="168871"/>
                  </a:lnTo>
                  <a:lnTo>
                    <a:pt x="368198" y="176491"/>
                  </a:lnTo>
                  <a:lnTo>
                    <a:pt x="368198" y="200621"/>
                  </a:lnTo>
                  <a:lnTo>
                    <a:pt x="368198" y="210781"/>
                  </a:lnTo>
                  <a:lnTo>
                    <a:pt x="547776" y="210781"/>
                  </a:lnTo>
                  <a:lnTo>
                    <a:pt x="547776" y="200621"/>
                  </a:lnTo>
                  <a:close/>
                </a:path>
                <a:path w="559434" h="238125">
                  <a:moveTo>
                    <a:pt x="559054" y="100088"/>
                  </a:moveTo>
                  <a:lnTo>
                    <a:pt x="352005" y="100088"/>
                  </a:lnTo>
                  <a:lnTo>
                    <a:pt x="352005" y="109410"/>
                  </a:lnTo>
                  <a:lnTo>
                    <a:pt x="450380" y="109410"/>
                  </a:lnTo>
                  <a:lnTo>
                    <a:pt x="450380" y="135661"/>
                  </a:lnTo>
                  <a:lnTo>
                    <a:pt x="460679" y="135661"/>
                  </a:lnTo>
                  <a:lnTo>
                    <a:pt x="460679" y="109410"/>
                  </a:lnTo>
                  <a:lnTo>
                    <a:pt x="559054" y="109410"/>
                  </a:lnTo>
                  <a:lnTo>
                    <a:pt x="559054" y="100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5" name="object 395" descr="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8123128" y="6383909"/>
              <a:ext cx="184477" cy="209500"/>
            </a:xfrm>
            <a:prstGeom prst="rect">
              <a:avLst/>
            </a:prstGeom>
          </p:spPr>
        </p:pic>
        <p:pic>
          <p:nvPicPr>
            <p:cNvPr id="396" name="object 396" descr="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8357651" y="6383909"/>
              <a:ext cx="187912" cy="207537"/>
            </a:xfrm>
            <a:prstGeom prst="rect">
              <a:avLst/>
            </a:prstGeom>
          </p:spPr>
        </p:pic>
        <p:sp>
          <p:nvSpPr>
            <p:cNvPr id="397" name="object 397" descr=""/>
            <p:cNvSpPr/>
            <p:nvPr/>
          </p:nvSpPr>
          <p:spPr>
            <a:xfrm>
              <a:off x="8590445" y="6383921"/>
              <a:ext cx="442595" cy="207645"/>
            </a:xfrm>
            <a:custGeom>
              <a:avLst/>
              <a:gdLst/>
              <a:ahLst/>
              <a:cxnLst/>
              <a:rect l="l" t="t" r="r" b="b"/>
              <a:pathLst>
                <a:path w="442595" h="207645">
                  <a:moveTo>
                    <a:pt x="143510" y="96647"/>
                  </a:moveTo>
                  <a:lnTo>
                    <a:pt x="85686" y="58623"/>
                  </a:lnTo>
                  <a:lnTo>
                    <a:pt x="71882" y="49542"/>
                  </a:lnTo>
                  <a:lnTo>
                    <a:pt x="75565" y="38785"/>
                  </a:lnTo>
                  <a:lnTo>
                    <a:pt x="78168" y="27495"/>
                  </a:lnTo>
                  <a:lnTo>
                    <a:pt x="79717" y="15709"/>
                  </a:lnTo>
                  <a:lnTo>
                    <a:pt x="80225" y="3429"/>
                  </a:lnTo>
                  <a:lnTo>
                    <a:pt x="69926" y="2933"/>
                  </a:lnTo>
                  <a:lnTo>
                    <a:pt x="65341" y="36118"/>
                  </a:lnTo>
                  <a:lnTo>
                    <a:pt x="51892" y="64884"/>
                  </a:lnTo>
                  <a:lnTo>
                    <a:pt x="29972" y="86842"/>
                  </a:lnTo>
                  <a:lnTo>
                    <a:pt x="0" y="99593"/>
                  </a:lnTo>
                  <a:lnTo>
                    <a:pt x="0" y="109410"/>
                  </a:lnTo>
                  <a:lnTo>
                    <a:pt x="22110" y="102438"/>
                  </a:lnTo>
                  <a:lnTo>
                    <a:pt x="40881" y="91376"/>
                  </a:lnTo>
                  <a:lnTo>
                    <a:pt x="56197" y="76631"/>
                  </a:lnTo>
                  <a:lnTo>
                    <a:pt x="67957" y="58623"/>
                  </a:lnTo>
                  <a:lnTo>
                    <a:pt x="137871" y="104749"/>
                  </a:lnTo>
                  <a:lnTo>
                    <a:pt x="143510" y="96647"/>
                  </a:lnTo>
                  <a:close/>
                </a:path>
                <a:path w="442595" h="207645">
                  <a:moveTo>
                    <a:pt x="187185" y="166814"/>
                  </a:moveTo>
                  <a:lnTo>
                    <a:pt x="180530" y="148336"/>
                  </a:lnTo>
                  <a:lnTo>
                    <a:pt x="176631" y="145643"/>
                  </a:lnTo>
                  <a:lnTo>
                    <a:pt x="176631" y="166814"/>
                  </a:lnTo>
                  <a:lnTo>
                    <a:pt x="170802" y="180581"/>
                  </a:lnTo>
                  <a:lnTo>
                    <a:pt x="154800" y="190296"/>
                  </a:lnTo>
                  <a:lnTo>
                    <a:pt x="130886" y="196062"/>
                  </a:lnTo>
                  <a:lnTo>
                    <a:pt x="101320" y="197967"/>
                  </a:lnTo>
                  <a:lnTo>
                    <a:pt x="71755" y="196062"/>
                  </a:lnTo>
                  <a:lnTo>
                    <a:pt x="47840" y="190296"/>
                  </a:lnTo>
                  <a:lnTo>
                    <a:pt x="31838" y="180581"/>
                  </a:lnTo>
                  <a:lnTo>
                    <a:pt x="26009" y="166814"/>
                  </a:lnTo>
                  <a:lnTo>
                    <a:pt x="31838" y="153035"/>
                  </a:lnTo>
                  <a:lnTo>
                    <a:pt x="47840" y="143319"/>
                  </a:lnTo>
                  <a:lnTo>
                    <a:pt x="71755" y="137553"/>
                  </a:lnTo>
                  <a:lnTo>
                    <a:pt x="101320" y="135648"/>
                  </a:lnTo>
                  <a:lnTo>
                    <a:pt x="130886" y="137553"/>
                  </a:lnTo>
                  <a:lnTo>
                    <a:pt x="154800" y="143319"/>
                  </a:lnTo>
                  <a:lnTo>
                    <a:pt x="170802" y="153035"/>
                  </a:lnTo>
                  <a:lnTo>
                    <a:pt x="176631" y="166814"/>
                  </a:lnTo>
                  <a:lnTo>
                    <a:pt x="176631" y="145643"/>
                  </a:lnTo>
                  <a:lnTo>
                    <a:pt x="162280" y="135686"/>
                  </a:lnTo>
                  <a:lnTo>
                    <a:pt x="135026" y="128409"/>
                  </a:lnTo>
                  <a:lnTo>
                    <a:pt x="101320" y="126085"/>
                  </a:lnTo>
                  <a:lnTo>
                    <a:pt x="67614" y="128409"/>
                  </a:lnTo>
                  <a:lnTo>
                    <a:pt x="40360" y="135686"/>
                  </a:lnTo>
                  <a:lnTo>
                    <a:pt x="22110" y="148336"/>
                  </a:lnTo>
                  <a:lnTo>
                    <a:pt x="15455" y="166814"/>
                  </a:lnTo>
                  <a:lnTo>
                    <a:pt x="22110" y="185280"/>
                  </a:lnTo>
                  <a:lnTo>
                    <a:pt x="40360" y="197929"/>
                  </a:lnTo>
                  <a:lnTo>
                    <a:pt x="67614" y="205206"/>
                  </a:lnTo>
                  <a:lnTo>
                    <a:pt x="101320" y="207530"/>
                  </a:lnTo>
                  <a:lnTo>
                    <a:pt x="135026" y="205206"/>
                  </a:lnTo>
                  <a:lnTo>
                    <a:pt x="162166" y="197967"/>
                  </a:lnTo>
                  <a:lnTo>
                    <a:pt x="180530" y="185280"/>
                  </a:lnTo>
                  <a:lnTo>
                    <a:pt x="187185" y="166814"/>
                  </a:lnTo>
                  <a:close/>
                </a:path>
                <a:path w="442595" h="207645">
                  <a:moveTo>
                    <a:pt x="216369" y="46355"/>
                  </a:moveTo>
                  <a:lnTo>
                    <a:pt x="183261" y="46355"/>
                  </a:lnTo>
                  <a:lnTo>
                    <a:pt x="183261" y="0"/>
                  </a:lnTo>
                  <a:lnTo>
                    <a:pt x="172948" y="0"/>
                  </a:lnTo>
                  <a:lnTo>
                    <a:pt x="172948" y="116268"/>
                  </a:lnTo>
                  <a:lnTo>
                    <a:pt x="183261" y="116268"/>
                  </a:lnTo>
                  <a:lnTo>
                    <a:pt x="183261" y="55930"/>
                  </a:lnTo>
                  <a:lnTo>
                    <a:pt x="216369" y="55930"/>
                  </a:lnTo>
                  <a:lnTo>
                    <a:pt x="216369" y="46355"/>
                  </a:lnTo>
                  <a:close/>
                </a:path>
                <a:path w="442595" h="207645">
                  <a:moveTo>
                    <a:pt x="428815" y="68922"/>
                  </a:moveTo>
                  <a:lnTo>
                    <a:pt x="387604" y="68922"/>
                  </a:lnTo>
                  <a:lnTo>
                    <a:pt x="387604" y="13982"/>
                  </a:lnTo>
                  <a:lnTo>
                    <a:pt x="426605" y="13982"/>
                  </a:lnTo>
                  <a:lnTo>
                    <a:pt x="426605" y="4660"/>
                  </a:lnTo>
                  <a:lnTo>
                    <a:pt x="377304" y="4660"/>
                  </a:lnTo>
                  <a:lnTo>
                    <a:pt x="377304" y="13982"/>
                  </a:lnTo>
                  <a:lnTo>
                    <a:pt x="377304" y="68922"/>
                  </a:lnTo>
                  <a:lnTo>
                    <a:pt x="299783" y="68922"/>
                  </a:lnTo>
                  <a:lnTo>
                    <a:pt x="299783" y="13982"/>
                  </a:lnTo>
                  <a:lnTo>
                    <a:pt x="377304" y="13982"/>
                  </a:lnTo>
                  <a:lnTo>
                    <a:pt x="377304" y="4660"/>
                  </a:lnTo>
                  <a:lnTo>
                    <a:pt x="250469" y="4660"/>
                  </a:lnTo>
                  <a:lnTo>
                    <a:pt x="250469" y="13982"/>
                  </a:lnTo>
                  <a:lnTo>
                    <a:pt x="289483" y="13982"/>
                  </a:lnTo>
                  <a:lnTo>
                    <a:pt x="289483" y="68922"/>
                  </a:lnTo>
                  <a:lnTo>
                    <a:pt x="248259" y="68922"/>
                  </a:lnTo>
                  <a:lnTo>
                    <a:pt x="248259" y="78244"/>
                  </a:lnTo>
                  <a:lnTo>
                    <a:pt x="428815" y="78244"/>
                  </a:lnTo>
                  <a:lnTo>
                    <a:pt x="428815" y="68922"/>
                  </a:lnTo>
                  <a:close/>
                </a:path>
                <a:path w="442595" h="207645">
                  <a:moveTo>
                    <a:pt x="442061" y="104013"/>
                  </a:moveTo>
                  <a:lnTo>
                    <a:pt x="235013" y="104013"/>
                  </a:lnTo>
                  <a:lnTo>
                    <a:pt x="235013" y="113576"/>
                  </a:lnTo>
                  <a:lnTo>
                    <a:pt x="333387" y="113576"/>
                  </a:lnTo>
                  <a:lnTo>
                    <a:pt x="333387" y="143738"/>
                  </a:lnTo>
                  <a:lnTo>
                    <a:pt x="251701" y="143738"/>
                  </a:lnTo>
                  <a:lnTo>
                    <a:pt x="251701" y="153898"/>
                  </a:lnTo>
                  <a:lnTo>
                    <a:pt x="251701" y="195808"/>
                  </a:lnTo>
                  <a:lnTo>
                    <a:pt x="251701" y="204698"/>
                  </a:lnTo>
                  <a:lnTo>
                    <a:pt x="425627" y="204698"/>
                  </a:lnTo>
                  <a:lnTo>
                    <a:pt x="425627" y="195808"/>
                  </a:lnTo>
                  <a:lnTo>
                    <a:pt x="262001" y="195808"/>
                  </a:lnTo>
                  <a:lnTo>
                    <a:pt x="262001" y="153898"/>
                  </a:lnTo>
                  <a:lnTo>
                    <a:pt x="415328" y="153898"/>
                  </a:lnTo>
                  <a:lnTo>
                    <a:pt x="415328" y="195516"/>
                  </a:lnTo>
                  <a:lnTo>
                    <a:pt x="425627" y="195516"/>
                  </a:lnTo>
                  <a:lnTo>
                    <a:pt x="425627" y="153898"/>
                  </a:lnTo>
                  <a:lnTo>
                    <a:pt x="425627" y="153314"/>
                  </a:lnTo>
                  <a:lnTo>
                    <a:pt x="425627" y="143738"/>
                  </a:lnTo>
                  <a:lnTo>
                    <a:pt x="343687" y="143738"/>
                  </a:lnTo>
                  <a:lnTo>
                    <a:pt x="343687" y="113576"/>
                  </a:lnTo>
                  <a:lnTo>
                    <a:pt x="442061" y="113576"/>
                  </a:lnTo>
                  <a:lnTo>
                    <a:pt x="442061" y="104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8" name="object 398" descr="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9061708" y="6383909"/>
              <a:ext cx="199196" cy="204593"/>
            </a:xfrm>
            <a:prstGeom prst="rect">
              <a:avLst/>
            </a:prstGeom>
          </p:spPr>
        </p:pic>
        <p:sp>
          <p:nvSpPr>
            <p:cNvPr id="399" name="object 399" descr=""/>
            <p:cNvSpPr/>
            <p:nvPr/>
          </p:nvSpPr>
          <p:spPr>
            <a:xfrm>
              <a:off x="9298432" y="6396177"/>
              <a:ext cx="323215" cy="220345"/>
            </a:xfrm>
            <a:custGeom>
              <a:avLst/>
              <a:gdLst/>
              <a:ahLst/>
              <a:cxnLst/>
              <a:rect l="l" t="t" r="r" b="b"/>
              <a:pathLst>
                <a:path w="323215" h="220345">
                  <a:moveTo>
                    <a:pt x="18148" y="172707"/>
                  </a:moveTo>
                  <a:lnTo>
                    <a:pt x="6870" y="172707"/>
                  </a:lnTo>
                  <a:lnTo>
                    <a:pt x="0" y="220294"/>
                  </a:lnTo>
                  <a:lnTo>
                    <a:pt x="9080" y="220294"/>
                  </a:lnTo>
                  <a:lnTo>
                    <a:pt x="18148" y="172707"/>
                  </a:lnTo>
                  <a:close/>
                </a:path>
                <a:path w="323215" h="220345">
                  <a:moveTo>
                    <a:pt x="322910" y="174917"/>
                  </a:moveTo>
                  <a:lnTo>
                    <a:pt x="224777" y="174917"/>
                  </a:lnTo>
                  <a:lnTo>
                    <a:pt x="224777" y="115544"/>
                  </a:lnTo>
                  <a:lnTo>
                    <a:pt x="310883" y="115544"/>
                  </a:lnTo>
                  <a:lnTo>
                    <a:pt x="310883" y="105981"/>
                  </a:lnTo>
                  <a:lnTo>
                    <a:pt x="269430" y="105981"/>
                  </a:lnTo>
                  <a:lnTo>
                    <a:pt x="269430" y="9575"/>
                  </a:lnTo>
                  <a:lnTo>
                    <a:pt x="308673" y="9575"/>
                  </a:lnTo>
                  <a:lnTo>
                    <a:pt x="308673" y="0"/>
                  </a:lnTo>
                  <a:lnTo>
                    <a:pt x="259118" y="0"/>
                  </a:lnTo>
                  <a:lnTo>
                    <a:pt x="259118" y="9575"/>
                  </a:lnTo>
                  <a:lnTo>
                    <a:pt x="259118" y="105981"/>
                  </a:lnTo>
                  <a:lnTo>
                    <a:pt x="179641" y="105981"/>
                  </a:lnTo>
                  <a:lnTo>
                    <a:pt x="179641" y="9575"/>
                  </a:lnTo>
                  <a:lnTo>
                    <a:pt x="259118" y="9575"/>
                  </a:lnTo>
                  <a:lnTo>
                    <a:pt x="259118" y="0"/>
                  </a:lnTo>
                  <a:lnTo>
                    <a:pt x="130086" y="0"/>
                  </a:lnTo>
                  <a:lnTo>
                    <a:pt x="130086" y="9575"/>
                  </a:lnTo>
                  <a:lnTo>
                    <a:pt x="169341" y="9575"/>
                  </a:lnTo>
                  <a:lnTo>
                    <a:pt x="169341" y="105981"/>
                  </a:lnTo>
                  <a:lnTo>
                    <a:pt x="127876" y="105981"/>
                  </a:lnTo>
                  <a:lnTo>
                    <a:pt x="127876" y="115544"/>
                  </a:lnTo>
                  <a:lnTo>
                    <a:pt x="213741" y="115544"/>
                  </a:lnTo>
                  <a:lnTo>
                    <a:pt x="213741" y="174917"/>
                  </a:lnTo>
                  <a:lnTo>
                    <a:pt x="115862" y="174917"/>
                  </a:lnTo>
                  <a:lnTo>
                    <a:pt x="115862" y="184975"/>
                  </a:lnTo>
                  <a:lnTo>
                    <a:pt x="322910" y="184975"/>
                  </a:lnTo>
                  <a:lnTo>
                    <a:pt x="322910" y="1749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0" name="object 400" descr="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9654706" y="6383909"/>
              <a:ext cx="193554" cy="204593"/>
            </a:xfrm>
            <a:prstGeom prst="rect">
              <a:avLst/>
            </a:prstGeom>
          </p:spPr>
        </p:pic>
        <p:sp>
          <p:nvSpPr>
            <p:cNvPr id="401" name="object 401" descr=""/>
            <p:cNvSpPr/>
            <p:nvPr/>
          </p:nvSpPr>
          <p:spPr>
            <a:xfrm>
              <a:off x="9886277" y="6394310"/>
              <a:ext cx="207645" cy="187325"/>
            </a:xfrm>
            <a:custGeom>
              <a:avLst/>
              <a:gdLst/>
              <a:ahLst/>
              <a:cxnLst/>
              <a:rect l="l" t="t" r="r" b="b"/>
              <a:pathLst>
                <a:path w="207645" h="187325">
                  <a:moveTo>
                    <a:pt x="195516" y="119380"/>
                  </a:moveTo>
                  <a:lnTo>
                    <a:pt x="26492" y="119380"/>
                  </a:lnTo>
                  <a:lnTo>
                    <a:pt x="26492" y="68580"/>
                  </a:lnTo>
                  <a:lnTo>
                    <a:pt x="189636" y="68580"/>
                  </a:lnTo>
                  <a:lnTo>
                    <a:pt x="189636" y="58420"/>
                  </a:lnTo>
                  <a:lnTo>
                    <a:pt x="26492" y="58420"/>
                  </a:lnTo>
                  <a:lnTo>
                    <a:pt x="26492" y="8890"/>
                  </a:lnTo>
                  <a:lnTo>
                    <a:pt x="191592" y="8890"/>
                  </a:lnTo>
                  <a:lnTo>
                    <a:pt x="191592" y="0"/>
                  </a:lnTo>
                  <a:lnTo>
                    <a:pt x="16192" y="0"/>
                  </a:lnTo>
                  <a:lnTo>
                    <a:pt x="16192" y="8890"/>
                  </a:lnTo>
                  <a:lnTo>
                    <a:pt x="16192" y="58420"/>
                  </a:lnTo>
                  <a:lnTo>
                    <a:pt x="16192" y="68580"/>
                  </a:lnTo>
                  <a:lnTo>
                    <a:pt x="16192" y="119380"/>
                  </a:lnTo>
                  <a:lnTo>
                    <a:pt x="16192" y="128270"/>
                  </a:lnTo>
                  <a:lnTo>
                    <a:pt x="195516" y="128270"/>
                  </a:lnTo>
                  <a:lnTo>
                    <a:pt x="195516" y="119380"/>
                  </a:lnTo>
                  <a:close/>
                </a:path>
                <a:path w="207645" h="187325">
                  <a:moveTo>
                    <a:pt x="207048" y="177279"/>
                  </a:moveTo>
                  <a:lnTo>
                    <a:pt x="0" y="177279"/>
                  </a:lnTo>
                  <a:lnTo>
                    <a:pt x="0" y="186842"/>
                  </a:lnTo>
                  <a:lnTo>
                    <a:pt x="207048" y="186842"/>
                  </a:lnTo>
                  <a:lnTo>
                    <a:pt x="207048" y="1772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2" name="object 402" descr="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8110710" y="7276821"/>
              <a:ext cx="213915" cy="209500"/>
            </a:xfrm>
            <a:prstGeom prst="rect">
              <a:avLst/>
            </a:prstGeom>
          </p:spPr>
        </p:pic>
        <p:pic>
          <p:nvPicPr>
            <p:cNvPr id="403" name="object 403" descr="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8354800" y="7276821"/>
              <a:ext cx="178590" cy="209500"/>
            </a:xfrm>
            <a:prstGeom prst="rect">
              <a:avLst/>
            </a:prstGeom>
          </p:spPr>
        </p:pic>
        <p:pic>
          <p:nvPicPr>
            <p:cNvPr id="404" name="object 404" descr="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8589812" y="7276821"/>
              <a:ext cx="181534" cy="209500"/>
            </a:xfrm>
            <a:prstGeom prst="rect">
              <a:avLst/>
            </a:prstGeom>
          </p:spPr>
        </p:pic>
        <p:pic>
          <p:nvPicPr>
            <p:cNvPr id="405" name="object 405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8823845" y="7276821"/>
              <a:ext cx="187421" cy="209500"/>
            </a:xfrm>
            <a:prstGeom prst="rect">
              <a:avLst/>
            </a:prstGeom>
          </p:spPr>
        </p:pic>
        <p:sp>
          <p:nvSpPr>
            <p:cNvPr id="406" name="object 406" descr=""/>
            <p:cNvSpPr/>
            <p:nvPr/>
          </p:nvSpPr>
          <p:spPr>
            <a:xfrm>
              <a:off x="9199524" y="7276833"/>
              <a:ext cx="181610" cy="205104"/>
            </a:xfrm>
            <a:custGeom>
              <a:avLst/>
              <a:gdLst/>
              <a:ahLst/>
              <a:cxnLst/>
              <a:rect l="l" t="t" r="r" b="b"/>
              <a:pathLst>
                <a:path w="181609" h="205104">
                  <a:moveTo>
                    <a:pt x="118008" y="4902"/>
                  </a:moveTo>
                  <a:lnTo>
                    <a:pt x="107696" y="4902"/>
                  </a:lnTo>
                  <a:lnTo>
                    <a:pt x="107696" y="41694"/>
                  </a:lnTo>
                  <a:lnTo>
                    <a:pt x="118008" y="41694"/>
                  </a:lnTo>
                  <a:lnTo>
                    <a:pt x="118008" y="4902"/>
                  </a:lnTo>
                  <a:close/>
                </a:path>
                <a:path w="181609" h="205104">
                  <a:moveTo>
                    <a:pt x="181051" y="132207"/>
                  </a:moveTo>
                  <a:lnTo>
                    <a:pt x="170751" y="132207"/>
                  </a:lnTo>
                  <a:lnTo>
                    <a:pt x="170751" y="142367"/>
                  </a:lnTo>
                  <a:lnTo>
                    <a:pt x="170751" y="194437"/>
                  </a:lnTo>
                  <a:lnTo>
                    <a:pt x="20612" y="194437"/>
                  </a:lnTo>
                  <a:lnTo>
                    <a:pt x="20612" y="142367"/>
                  </a:lnTo>
                  <a:lnTo>
                    <a:pt x="170751" y="142367"/>
                  </a:lnTo>
                  <a:lnTo>
                    <a:pt x="170751" y="132207"/>
                  </a:lnTo>
                  <a:lnTo>
                    <a:pt x="10312" y="132207"/>
                  </a:lnTo>
                  <a:lnTo>
                    <a:pt x="10312" y="142367"/>
                  </a:lnTo>
                  <a:lnTo>
                    <a:pt x="10312" y="194437"/>
                  </a:lnTo>
                  <a:lnTo>
                    <a:pt x="10312" y="204597"/>
                  </a:lnTo>
                  <a:lnTo>
                    <a:pt x="181051" y="204597"/>
                  </a:lnTo>
                  <a:lnTo>
                    <a:pt x="181051" y="195021"/>
                  </a:lnTo>
                  <a:lnTo>
                    <a:pt x="181051" y="194437"/>
                  </a:lnTo>
                  <a:lnTo>
                    <a:pt x="181051" y="142367"/>
                  </a:lnTo>
                  <a:lnTo>
                    <a:pt x="181051" y="142036"/>
                  </a:lnTo>
                  <a:lnTo>
                    <a:pt x="181051" y="132207"/>
                  </a:lnTo>
                  <a:close/>
                </a:path>
                <a:path w="181609" h="205104">
                  <a:moveTo>
                    <a:pt x="181051" y="0"/>
                  </a:moveTo>
                  <a:lnTo>
                    <a:pt x="170751" y="0"/>
                  </a:lnTo>
                  <a:lnTo>
                    <a:pt x="170751" y="49657"/>
                  </a:lnTo>
                  <a:lnTo>
                    <a:pt x="118008" y="49657"/>
                  </a:lnTo>
                  <a:lnTo>
                    <a:pt x="118008" y="42037"/>
                  </a:lnTo>
                  <a:lnTo>
                    <a:pt x="107696" y="42037"/>
                  </a:lnTo>
                  <a:lnTo>
                    <a:pt x="107696" y="50927"/>
                  </a:lnTo>
                  <a:lnTo>
                    <a:pt x="107696" y="59817"/>
                  </a:lnTo>
                  <a:lnTo>
                    <a:pt x="107696" y="95377"/>
                  </a:lnTo>
                  <a:lnTo>
                    <a:pt x="10312" y="95377"/>
                  </a:lnTo>
                  <a:lnTo>
                    <a:pt x="10312" y="50927"/>
                  </a:lnTo>
                  <a:lnTo>
                    <a:pt x="107696" y="50927"/>
                  </a:lnTo>
                  <a:lnTo>
                    <a:pt x="107696" y="42037"/>
                  </a:lnTo>
                  <a:lnTo>
                    <a:pt x="10312" y="42037"/>
                  </a:lnTo>
                  <a:lnTo>
                    <a:pt x="10312" y="5207"/>
                  </a:lnTo>
                  <a:lnTo>
                    <a:pt x="0" y="5207"/>
                  </a:lnTo>
                  <a:lnTo>
                    <a:pt x="0" y="104267"/>
                  </a:lnTo>
                  <a:lnTo>
                    <a:pt x="118008" y="104267"/>
                  </a:lnTo>
                  <a:lnTo>
                    <a:pt x="118008" y="95377"/>
                  </a:lnTo>
                  <a:lnTo>
                    <a:pt x="118008" y="59817"/>
                  </a:lnTo>
                  <a:lnTo>
                    <a:pt x="170751" y="59817"/>
                  </a:lnTo>
                  <a:lnTo>
                    <a:pt x="170751" y="117741"/>
                  </a:lnTo>
                  <a:lnTo>
                    <a:pt x="181051" y="117741"/>
                  </a:lnTo>
                  <a:lnTo>
                    <a:pt x="181051" y="59817"/>
                  </a:lnTo>
                  <a:lnTo>
                    <a:pt x="181051" y="59601"/>
                  </a:lnTo>
                  <a:lnTo>
                    <a:pt x="181051" y="50927"/>
                  </a:lnTo>
                  <a:lnTo>
                    <a:pt x="181051" y="50038"/>
                  </a:lnTo>
                  <a:lnTo>
                    <a:pt x="181051" y="49657"/>
                  </a:lnTo>
                  <a:lnTo>
                    <a:pt x="1810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7" name="object 407" descr="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9424490" y="7276821"/>
              <a:ext cx="190610" cy="209500"/>
            </a:xfrm>
            <a:prstGeom prst="rect">
              <a:avLst/>
            </a:prstGeom>
          </p:spPr>
        </p:pic>
        <p:pic>
          <p:nvPicPr>
            <p:cNvPr id="408" name="object 408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9670298" y="7276821"/>
              <a:ext cx="207537" cy="207537"/>
            </a:xfrm>
            <a:prstGeom prst="rect">
              <a:avLst/>
            </a:prstGeom>
          </p:spPr>
        </p:pic>
        <p:pic>
          <p:nvPicPr>
            <p:cNvPr id="409" name="object 409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9902121" y="7276821"/>
              <a:ext cx="184477" cy="209500"/>
            </a:xfrm>
            <a:prstGeom prst="rect">
              <a:avLst/>
            </a:prstGeom>
          </p:spPr>
        </p:pic>
        <p:pic>
          <p:nvPicPr>
            <p:cNvPr id="410" name="object 410" descr="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8150473" y="7723277"/>
              <a:ext cx="187176" cy="209500"/>
            </a:xfrm>
            <a:prstGeom prst="rect">
              <a:avLst/>
            </a:prstGeom>
          </p:spPr>
        </p:pic>
        <p:pic>
          <p:nvPicPr>
            <p:cNvPr id="411" name="object 411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8388920" y="7723277"/>
              <a:ext cx="179080" cy="209500"/>
            </a:xfrm>
            <a:prstGeom prst="rect">
              <a:avLst/>
            </a:prstGeom>
          </p:spPr>
        </p:pic>
        <p:pic>
          <p:nvPicPr>
            <p:cNvPr id="412" name="object 412" descr="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8627123" y="7723277"/>
              <a:ext cx="178590" cy="209500"/>
            </a:xfrm>
            <a:prstGeom prst="rect">
              <a:avLst/>
            </a:prstGeom>
          </p:spPr>
        </p:pic>
        <p:sp>
          <p:nvSpPr>
            <p:cNvPr id="413" name="object 413" descr=""/>
            <p:cNvSpPr/>
            <p:nvPr/>
          </p:nvSpPr>
          <p:spPr>
            <a:xfrm>
              <a:off x="8858453" y="7723289"/>
              <a:ext cx="187325" cy="209550"/>
            </a:xfrm>
            <a:custGeom>
              <a:avLst/>
              <a:gdLst/>
              <a:ahLst/>
              <a:cxnLst/>
              <a:rect l="l" t="t" r="r" b="b"/>
              <a:pathLst>
                <a:path w="187325" h="209550">
                  <a:moveTo>
                    <a:pt x="138112" y="1460"/>
                  </a:moveTo>
                  <a:lnTo>
                    <a:pt x="127812" y="1460"/>
                  </a:lnTo>
                  <a:lnTo>
                    <a:pt x="127812" y="92151"/>
                  </a:lnTo>
                  <a:lnTo>
                    <a:pt x="85369" y="92151"/>
                  </a:lnTo>
                  <a:lnTo>
                    <a:pt x="85369" y="88557"/>
                  </a:lnTo>
                  <a:lnTo>
                    <a:pt x="85369" y="88341"/>
                  </a:lnTo>
                  <a:lnTo>
                    <a:pt x="85369" y="7353"/>
                  </a:lnTo>
                  <a:lnTo>
                    <a:pt x="75069" y="7353"/>
                  </a:lnTo>
                  <a:lnTo>
                    <a:pt x="75069" y="88341"/>
                  </a:lnTo>
                  <a:lnTo>
                    <a:pt x="75069" y="98501"/>
                  </a:lnTo>
                  <a:lnTo>
                    <a:pt x="75069" y="102311"/>
                  </a:lnTo>
                  <a:lnTo>
                    <a:pt x="75069" y="184861"/>
                  </a:lnTo>
                  <a:lnTo>
                    <a:pt x="10299" y="184861"/>
                  </a:lnTo>
                  <a:lnTo>
                    <a:pt x="10299" y="98501"/>
                  </a:lnTo>
                  <a:lnTo>
                    <a:pt x="75069" y="98501"/>
                  </a:lnTo>
                  <a:lnTo>
                    <a:pt x="75069" y="88341"/>
                  </a:lnTo>
                  <a:lnTo>
                    <a:pt x="10299" y="88341"/>
                  </a:lnTo>
                  <a:lnTo>
                    <a:pt x="10299" y="7061"/>
                  </a:lnTo>
                  <a:lnTo>
                    <a:pt x="0" y="7061"/>
                  </a:lnTo>
                  <a:lnTo>
                    <a:pt x="0" y="195021"/>
                  </a:lnTo>
                  <a:lnTo>
                    <a:pt x="85369" y="195021"/>
                  </a:lnTo>
                  <a:lnTo>
                    <a:pt x="85369" y="184861"/>
                  </a:lnTo>
                  <a:lnTo>
                    <a:pt x="85369" y="102311"/>
                  </a:lnTo>
                  <a:lnTo>
                    <a:pt x="127812" y="102311"/>
                  </a:lnTo>
                  <a:lnTo>
                    <a:pt x="127812" y="205816"/>
                  </a:lnTo>
                  <a:lnTo>
                    <a:pt x="138112" y="205816"/>
                  </a:lnTo>
                  <a:lnTo>
                    <a:pt x="138112" y="102311"/>
                  </a:lnTo>
                  <a:lnTo>
                    <a:pt x="138112" y="102044"/>
                  </a:lnTo>
                  <a:lnTo>
                    <a:pt x="138112" y="98501"/>
                  </a:lnTo>
                  <a:lnTo>
                    <a:pt x="138112" y="92481"/>
                  </a:lnTo>
                  <a:lnTo>
                    <a:pt x="138112" y="92151"/>
                  </a:lnTo>
                  <a:lnTo>
                    <a:pt x="138112" y="1460"/>
                  </a:lnTo>
                  <a:close/>
                </a:path>
                <a:path w="187325" h="209550">
                  <a:moveTo>
                    <a:pt x="187172" y="0"/>
                  </a:moveTo>
                  <a:lnTo>
                    <a:pt x="176872" y="0"/>
                  </a:lnTo>
                  <a:lnTo>
                    <a:pt x="176872" y="209499"/>
                  </a:lnTo>
                  <a:lnTo>
                    <a:pt x="187172" y="209499"/>
                  </a:lnTo>
                  <a:lnTo>
                    <a:pt x="187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4" name="object 414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9096903" y="7723277"/>
              <a:ext cx="179080" cy="209500"/>
            </a:xfrm>
            <a:prstGeom prst="rect">
              <a:avLst/>
            </a:prstGeom>
          </p:spPr>
        </p:pic>
        <p:pic>
          <p:nvPicPr>
            <p:cNvPr id="415" name="object 415" descr="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9321613" y="7725485"/>
              <a:ext cx="207047" cy="195026"/>
            </a:xfrm>
            <a:prstGeom prst="rect">
              <a:avLst/>
            </a:prstGeom>
          </p:spPr>
        </p:pic>
        <p:pic>
          <p:nvPicPr>
            <p:cNvPr id="416" name="object 416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9626151" y="7733580"/>
              <a:ext cx="207047" cy="186931"/>
            </a:xfrm>
            <a:prstGeom prst="rect">
              <a:avLst/>
            </a:prstGeom>
          </p:spPr>
        </p:pic>
        <p:pic>
          <p:nvPicPr>
            <p:cNvPr id="417" name="object 417" descr="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9862145" y="7720579"/>
              <a:ext cx="190610" cy="212198"/>
            </a:xfrm>
            <a:prstGeom prst="rect">
              <a:avLst/>
            </a:prstGeom>
          </p:spPr>
        </p:pic>
        <p:pic>
          <p:nvPicPr>
            <p:cNvPr id="418" name="object 418" descr="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8048942" y="8122532"/>
              <a:ext cx="160016" cy="176783"/>
            </a:xfrm>
            <a:prstGeom prst="rect">
              <a:avLst/>
            </a:prstGeom>
          </p:spPr>
        </p:pic>
        <p:pic>
          <p:nvPicPr>
            <p:cNvPr id="419" name="object 419" descr="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8242700" y="8122532"/>
              <a:ext cx="183408" cy="176783"/>
            </a:xfrm>
            <a:prstGeom prst="rect">
              <a:avLst/>
            </a:prstGeom>
          </p:spPr>
        </p:pic>
        <p:pic>
          <p:nvPicPr>
            <p:cNvPr id="420" name="object 420" descr="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8447223" y="8122532"/>
              <a:ext cx="160016" cy="176783"/>
            </a:xfrm>
            <a:prstGeom prst="rect">
              <a:avLst/>
            </a:prstGeom>
          </p:spPr>
        </p:pic>
        <p:pic>
          <p:nvPicPr>
            <p:cNvPr id="421" name="object 421" descr="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8642430" y="8122532"/>
              <a:ext cx="166847" cy="172643"/>
            </a:xfrm>
            <a:prstGeom prst="rect">
              <a:avLst/>
            </a:prstGeom>
          </p:spPr>
        </p:pic>
        <p:sp>
          <p:nvSpPr>
            <p:cNvPr id="422" name="object 422" descr=""/>
            <p:cNvSpPr/>
            <p:nvPr/>
          </p:nvSpPr>
          <p:spPr>
            <a:xfrm>
              <a:off x="8840940" y="8130399"/>
              <a:ext cx="273050" cy="188595"/>
            </a:xfrm>
            <a:custGeom>
              <a:avLst/>
              <a:gdLst/>
              <a:ahLst/>
              <a:cxnLst/>
              <a:rect l="l" t="t" r="r" b="b"/>
              <a:pathLst>
                <a:path w="273050" h="188595">
                  <a:moveTo>
                    <a:pt x="15328" y="148221"/>
                  </a:moveTo>
                  <a:lnTo>
                    <a:pt x="5803" y="148221"/>
                  </a:lnTo>
                  <a:lnTo>
                    <a:pt x="0" y="188379"/>
                  </a:lnTo>
                  <a:lnTo>
                    <a:pt x="7658" y="188379"/>
                  </a:lnTo>
                  <a:lnTo>
                    <a:pt x="15328" y="148221"/>
                  </a:lnTo>
                  <a:close/>
                </a:path>
                <a:path w="273050" h="188595">
                  <a:moveTo>
                    <a:pt x="259524" y="0"/>
                  </a:moveTo>
                  <a:lnTo>
                    <a:pt x="109855" y="0"/>
                  </a:lnTo>
                  <a:lnTo>
                    <a:pt x="109855" y="8890"/>
                  </a:lnTo>
                  <a:lnTo>
                    <a:pt x="250825" y="8890"/>
                  </a:lnTo>
                  <a:lnTo>
                    <a:pt x="250825" y="116840"/>
                  </a:lnTo>
                  <a:lnTo>
                    <a:pt x="259524" y="116840"/>
                  </a:lnTo>
                  <a:lnTo>
                    <a:pt x="259524" y="8890"/>
                  </a:lnTo>
                  <a:lnTo>
                    <a:pt x="259524" y="0"/>
                  </a:lnTo>
                  <a:close/>
                </a:path>
                <a:path w="273050" h="188595">
                  <a:moveTo>
                    <a:pt x="272567" y="150495"/>
                  </a:moveTo>
                  <a:lnTo>
                    <a:pt x="203631" y="150495"/>
                  </a:lnTo>
                  <a:lnTo>
                    <a:pt x="203631" y="71628"/>
                  </a:lnTo>
                  <a:lnTo>
                    <a:pt x="194932" y="71628"/>
                  </a:lnTo>
                  <a:lnTo>
                    <a:pt x="194932" y="150495"/>
                  </a:lnTo>
                  <a:lnTo>
                    <a:pt x="146913" y="150495"/>
                  </a:lnTo>
                  <a:lnTo>
                    <a:pt x="146913" y="71628"/>
                  </a:lnTo>
                  <a:lnTo>
                    <a:pt x="138214" y="71628"/>
                  </a:lnTo>
                  <a:lnTo>
                    <a:pt x="138214" y="150495"/>
                  </a:lnTo>
                  <a:lnTo>
                    <a:pt x="97853" y="150495"/>
                  </a:lnTo>
                  <a:lnTo>
                    <a:pt x="97853" y="158572"/>
                  </a:lnTo>
                  <a:lnTo>
                    <a:pt x="272567" y="158572"/>
                  </a:lnTo>
                  <a:lnTo>
                    <a:pt x="272567" y="150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3" name="object 423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9137936" y="8126465"/>
              <a:ext cx="174713" cy="171815"/>
            </a:xfrm>
            <a:prstGeom prst="rect">
              <a:avLst/>
            </a:prstGeom>
          </p:spPr>
        </p:pic>
        <p:sp>
          <p:nvSpPr>
            <p:cNvPr id="424" name="object 424" descr=""/>
            <p:cNvSpPr/>
            <p:nvPr/>
          </p:nvSpPr>
          <p:spPr>
            <a:xfrm>
              <a:off x="9344939" y="8122539"/>
              <a:ext cx="822325" cy="177165"/>
            </a:xfrm>
            <a:custGeom>
              <a:avLst/>
              <a:gdLst/>
              <a:ahLst/>
              <a:cxnLst/>
              <a:rect l="l" t="t" r="r" b="b"/>
              <a:pathLst>
                <a:path w="822325" h="177165">
                  <a:moveTo>
                    <a:pt x="94805" y="8280"/>
                  </a:moveTo>
                  <a:lnTo>
                    <a:pt x="0" y="8280"/>
                  </a:lnTo>
                  <a:lnTo>
                    <a:pt x="0" y="16357"/>
                  </a:lnTo>
                  <a:lnTo>
                    <a:pt x="86106" y="16357"/>
                  </a:lnTo>
                  <a:lnTo>
                    <a:pt x="86106" y="62103"/>
                  </a:lnTo>
                  <a:lnTo>
                    <a:pt x="85699" y="68935"/>
                  </a:lnTo>
                  <a:lnTo>
                    <a:pt x="84874" y="75349"/>
                  </a:lnTo>
                  <a:lnTo>
                    <a:pt x="0" y="75349"/>
                  </a:lnTo>
                  <a:lnTo>
                    <a:pt x="0" y="83426"/>
                  </a:lnTo>
                  <a:lnTo>
                    <a:pt x="83629" y="83426"/>
                  </a:lnTo>
                  <a:lnTo>
                    <a:pt x="72948" y="114071"/>
                  </a:lnTo>
                  <a:lnTo>
                    <a:pt x="54851" y="136677"/>
                  </a:lnTo>
                  <a:lnTo>
                    <a:pt x="30238" y="150672"/>
                  </a:lnTo>
                  <a:lnTo>
                    <a:pt x="0" y="155460"/>
                  </a:lnTo>
                  <a:lnTo>
                    <a:pt x="0" y="163537"/>
                  </a:lnTo>
                  <a:lnTo>
                    <a:pt x="38303" y="156108"/>
                  </a:lnTo>
                  <a:lnTo>
                    <a:pt x="68287" y="134683"/>
                  </a:lnTo>
                  <a:lnTo>
                    <a:pt x="87820" y="100571"/>
                  </a:lnTo>
                  <a:lnTo>
                    <a:pt x="94805" y="55067"/>
                  </a:lnTo>
                  <a:lnTo>
                    <a:pt x="94805" y="8280"/>
                  </a:lnTo>
                  <a:close/>
                </a:path>
                <a:path w="822325" h="177165">
                  <a:moveTo>
                    <a:pt x="175539" y="77419"/>
                  </a:moveTo>
                  <a:lnTo>
                    <a:pt x="147599" y="77419"/>
                  </a:lnTo>
                  <a:lnTo>
                    <a:pt x="147599" y="0"/>
                  </a:lnTo>
                  <a:lnTo>
                    <a:pt x="138899" y="0"/>
                  </a:lnTo>
                  <a:lnTo>
                    <a:pt x="138899" y="176784"/>
                  </a:lnTo>
                  <a:lnTo>
                    <a:pt x="147599" y="176784"/>
                  </a:lnTo>
                  <a:lnTo>
                    <a:pt x="147599" y="85496"/>
                  </a:lnTo>
                  <a:lnTo>
                    <a:pt x="175539" y="85496"/>
                  </a:lnTo>
                  <a:lnTo>
                    <a:pt x="175539" y="77419"/>
                  </a:lnTo>
                  <a:close/>
                </a:path>
                <a:path w="822325" h="177165">
                  <a:moveTo>
                    <a:pt x="355015" y="100571"/>
                  </a:moveTo>
                  <a:lnTo>
                    <a:pt x="213423" y="100571"/>
                  </a:lnTo>
                  <a:lnTo>
                    <a:pt x="213423" y="16751"/>
                  </a:lnTo>
                  <a:lnTo>
                    <a:pt x="352945" y="16751"/>
                  </a:lnTo>
                  <a:lnTo>
                    <a:pt x="352945" y="7861"/>
                  </a:lnTo>
                  <a:lnTo>
                    <a:pt x="204724" y="7861"/>
                  </a:lnTo>
                  <a:lnTo>
                    <a:pt x="204724" y="16751"/>
                  </a:lnTo>
                  <a:lnTo>
                    <a:pt x="204724" y="100571"/>
                  </a:lnTo>
                  <a:lnTo>
                    <a:pt x="204724" y="108191"/>
                  </a:lnTo>
                  <a:lnTo>
                    <a:pt x="355015" y="108191"/>
                  </a:lnTo>
                  <a:lnTo>
                    <a:pt x="355015" y="100571"/>
                  </a:lnTo>
                  <a:close/>
                </a:path>
                <a:path w="822325" h="177165">
                  <a:moveTo>
                    <a:pt x="365988" y="158356"/>
                  </a:moveTo>
                  <a:lnTo>
                    <a:pt x="191274" y="158356"/>
                  </a:lnTo>
                  <a:lnTo>
                    <a:pt x="191274" y="166433"/>
                  </a:lnTo>
                  <a:lnTo>
                    <a:pt x="365988" y="166433"/>
                  </a:lnTo>
                  <a:lnTo>
                    <a:pt x="365988" y="158356"/>
                  </a:lnTo>
                  <a:close/>
                </a:path>
                <a:path w="822325" h="177165">
                  <a:moveTo>
                    <a:pt x="556209" y="39954"/>
                  </a:moveTo>
                  <a:lnTo>
                    <a:pt x="547509" y="39954"/>
                  </a:lnTo>
                  <a:lnTo>
                    <a:pt x="547509" y="72034"/>
                  </a:lnTo>
                  <a:lnTo>
                    <a:pt x="556209" y="72034"/>
                  </a:lnTo>
                  <a:lnTo>
                    <a:pt x="556209" y="39954"/>
                  </a:lnTo>
                  <a:close/>
                </a:path>
                <a:path w="822325" h="177165">
                  <a:moveTo>
                    <a:pt x="556209" y="4140"/>
                  </a:moveTo>
                  <a:lnTo>
                    <a:pt x="547509" y="4140"/>
                  </a:lnTo>
                  <a:lnTo>
                    <a:pt x="547509" y="31991"/>
                  </a:lnTo>
                  <a:lnTo>
                    <a:pt x="465328" y="31991"/>
                  </a:lnTo>
                  <a:lnTo>
                    <a:pt x="465328" y="4051"/>
                  </a:lnTo>
                  <a:lnTo>
                    <a:pt x="456641" y="4051"/>
                  </a:lnTo>
                  <a:lnTo>
                    <a:pt x="456641" y="31991"/>
                  </a:lnTo>
                  <a:lnTo>
                    <a:pt x="456641" y="39611"/>
                  </a:lnTo>
                  <a:lnTo>
                    <a:pt x="456641" y="72631"/>
                  </a:lnTo>
                  <a:lnTo>
                    <a:pt x="456641" y="80251"/>
                  </a:lnTo>
                  <a:lnTo>
                    <a:pt x="556209" y="80251"/>
                  </a:lnTo>
                  <a:lnTo>
                    <a:pt x="556209" y="72631"/>
                  </a:lnTo>
                  <a:lnTo>
                    <a:pt x="465328" y="72631"/>
                  </a:lnTo>
                  <a:lnTo>
                    <a:pt x="465328" y="39611"/>
                  </a:lnTo>
                  <a:lnTo>
                    <a:pt x="556209" y="39611"/>
                  </a:lnTo>
                  <a:lnTo>
                    <a:pt x="556209" y="32080"/>
                  </a:lnTo>
                  <a:lnTo>
                    <a:pt x="556209" y="4140"/>
                  </a:lnTo>
                  <a:close/>
                </a:path>
                <a:path w="822325" h="177165">
                  <a:moveTo>
                    <a:pt x="610031" y="165341"/>
                  </a:moveTo>
                  <a:lnTo>
                    <a:pt x="471335" y="165341"/>
                  </a:lnTo>
                  <a:lnTo>
                    <a:pt x="471335" y="141211"/>
                  </a:lnTo>
                  <a:lnTo>
                    <a:pt x="603821" y="141211"/>
                  </a:lnTo>
                  <a:lnTo>
                    <a:pt x="603821" y="133591"/>
                  </a:lnTo>
                  <a:lnTo>
                    <a:pt x="603821" y="109461"/>
                  </a:lnTo>
                  <a:lnTo>
                    <a:pt x="603821" y="101841"/>
                  </a:lnTo>
                  <a:lnTo>
                    <a:pt x="462229" y="101841"/>
                  </a:lnTo>
                  <a:lnTo>
                    <a:pt x="462229" y="109461"/>
                  </a:lnTo>
                  <a:lnTo>
                    <a:pt x="595122" y="109461"/>
                  </a:lnTo>
                  <a:lnTo>
                    <a:pt x="595122" y="133591"/>
                  </a:lnTo>
                  <a:lnTo>
                    <a:pt x="462635" y="133591"/>
                  </a:lnTo>
                  <a:lnTo>
                    <a:pt x="462635" y="141211"/>
                  </a:lnTo>
                  <a:lnTo>
                    <a:pt x="462635" y="165341"/>
                  </a:lnTo>
                  <a:lnTo>
                    <a:pt x="462635" y="172961"/>
                  </a:lnTo>
                  <a:lnTo>
                    <a:pt x="610031" y="172961"/>
                  </a:lnTo>
                  <a:lnTo>
                    <a:pt x="610031" y="165341"/>
                  </a:lnTo>
                  <a:close/>
                </a:path>
                <a:path w="822325" h="177165">
                  <a:moveTo>
                    <a:pt x="631761" y="37071"/>
                  </a:moveTo>
                  <a:lnTo>
                    <a:pt x="603821" y="37071"/>
                  </a:lnTo>
                  <a:lnTo>
                    <a:pt x="603821" y="241"/>
                  </a:lnTo>
                  <a:lnTo>
                    <a:pt x="595122" y="241"/>
                  </a:lnTo>
                  <a:lnTo>
                    <a:pt x="595122" y="37071"/>
                  </a:lnTo>
                  <a:lnTo>
                    <a:pt x="595122" y="45961"/>
                  </a:lnTo>
                  <a:lnTo>
                    <a:pt x="595122" y="89141"/>
                  </a:lnTo>
                  <a:lnTo>
                    <a:pt x="603821" y="89141"/>
                  </a:lnTo>
                  <a:lnTo>
                    <a:pt x="603821" y="45961"/>
                  </a:lnTo>
                  <a:lnTo>
                    <a:pt x="631761" y="45961"/>
                  </a:lnTo>
                  <a:lnTo>
                    <a:pt x="631761" y="37071"/>
                  </a:lnTo>
                  <a:close/>
                </a:path>
                <a:path w="822325" h="177165">
                  <a:moveTo>
                    <a:pt x="807923" y="4051"/>
                  </a:moveTo>
                  <a:lnTo>
                    <a:pt x="661365" y="4051"/>
                  </a:lnTo>
                  <a:lnTo>
                    <a:pt x="661365" y="11671"/>
                  </a:lnTo>
                  <a:lnTo>
                    <a:pt x="799236" y="11671"/>
                  </a:lnTo>
                  <a:lnTo>
                    <a:pt x="799236" y="61201"/>
                  </a:lnTo>
                  <a:lnTo>
                    <a:pt x="807923" y="61201"/>
                  </a:lnTo>
                  <a:lnTo>
                    <a:pt x="807923" y="11671"/>
                  </a:lnTo>
                  <a:lnTo>
                    <a:pt x="807923" y="4051"/>
                  </a:lnTo>
                  <a:close/>
                </a:path>
                <a:path w="822325" h="177165">
                  <a:moveTo>
                    <a:pt x="808342" y="127241"/>
                  </a:moveTo>
                  <a:lnTo>
                    <a:pt x="670267" y="127241"/>
                  </a:lnTo>
                  <a:lnTo>
                    <a:pt x="670267" y="100571"/>
                  </a:lnTo>
                  <a:lnTo>
                    <a:pt x="661568" y="100571"/>
                  </a:lnTo>
                  <a:lnTo>
                    <a:pt x="661568" y="127241"/>
                  </a:lnTo>
                  <a:lnTo>
                    <a:pt x="661568" y="134861"/>
                  </a:lnTo>
                  <a:lnTo>
                    <a:pt x="661568" y="165341"/>
                  </a:lnTo>
                  <a:lnTo>
                    <a:pt x="661568" y="172961"/>
                  </a:lnTo>
                  <a:lnTo>
                    <a:pt x="808342" y="172961"/>
                  </a:lnTo>
                  <a:lnTo>
                    <a:pt x="808342" y="165341"/>
                  </a:lnTo>
                  <a:lnTo>
                    <a:pt x="670267" y="165341"/>
                  </a:lnTo>
                  <a:lnTo>
                    <a:pt x="670267" y="134861"/>
                  </a:lnTo>
                  <a:lnTo>
                    <a:pt x="799642" y="134861"/>
                  </a:lnTo>
                  <a:lnTo>
                    <a:pt x="799642" y="164985"/>
                  </a:lnTo>
                  <a:lnTo>
                    <a:pt x="808342" y="164985"/>
                  </a:lnTo>
                  <a:lnTo>
                    <a:pt x="808342" y="134861"/>
                  </a:lnTo>
                  <a:lnTo>
                    <a:pt x="808342" y="134340"/>
                  </a:lnTo>
                  <a:lnTo>
                    <a:pt x="808342" y="127241"/>
                  </a:lnTo>
                  <a:close/>
                </a:path>
                <a:path w="822325" h="177165">
                  <a:moveTo>
                    <a:pt x="808342" y="100190"/>
                  </a:moveTo>
                  <a:lnTo>
                    <a:pt x="799642" y="100190"/>
                  </a:lnTo>
                  <a:lnTo>
                    <a:pt x="799642" y="126682"/>
                  </a:lnTo>
                  <a:lnTo>
                    <a:pt x="808342" y="126682"/>
                  </a:lnTo>
                  <a:lnTo>
                    <a:pt x="808342" y="100190"/>
                  </a:lnTo>
                  <a:close/>
                </a:path>
                <a:path w="822325" h="177165">
                  <a:moveTo>
                    <a:pt x="822210" y="74726"/>
                  </a:moveTo>
                  <a:lnTo>
                    <a:pt x="647496" y="74726"/>
                  </a:lnTo>
                  <a:lnTo>
                    <a:pt x="647496" y="82804"/>
                  </a:lnTo>
                  <a:lnTo>
                    <a:pt x="822210" y="82804"/>
                  </a:lnTo>
                  <a:lnTo>
                    <a:pt x="822210" y="74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5" name="object 425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8134628" y="8445162"/>
              <a:ext cx="174713" cy="171401"/>
            </a:xfrm>
            <a:prstGeom prst="rect">
              <a:avLst/>
            </a:prstGeom>
          </p:spPr>
        </p:pic>
        <p:pic>
          <p:nvPicPr>
            <p:cNvPr id="426" name="object 426" descr="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8333768" y="8441228"/>
              <a:ext cx="373854" cy="176783"/>
            </a:xfrm>
            <a:prstGeom prst="rect">
              <a:avLst/>
            </a:prstGeom>
          </p:spPr>
        </p:pic>
        <p:pic>
          <p:nvPicPr>
            <p:cNvPr id="427" name="object 427" descr="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8800053" y="8441228"/>
              <a:ext cx="157739" cy="175334"/>
            </a:xfrm>
            <a:prstGeom prst="rect">
              <a:avLst/>
            </a:prstGeom>
          </p:spPr>
        </p:pic>
        <p:sp>
          <p:nvSpPr>
            <p:cNvPr id="428" name="object 428" descr=""/>
            <p:cNvSpPr/>
            <p:nvPr/>
          </p:nvSpPr>
          <p:spPr>
            <a:xfrm>
              <a:off x="9056358" y="8441232"/>
              <a:ext cx="153035" cy="173355"/>
            </a:xfrm>
            <a:custGeom>
              <a:avLst/>
              <a:gdLst/>
              <a:ahLst/>
              <a:cxnLst/>
              <a:rect l="l" t="t" r="r" b="b"/>
              <a:pathLst>
                <a:path w="153034" h="173354">
                  <a:moveTo>
                    <a:pt x="152768" y="112077"/>
                  </a:moveTo>
                  <a:lnTo>
                    <a:pt x="8699" y="112077"/>
                  </a:lnTo>
                  <a:lnTo>
                    <a:pt x="8699" y="119697"/>
                  </a:lnTo>
                  <a:lnTo>
                    <a:pt x="8699" y="164147"/>
                  </a:lnTo>
                  <a:lnTo>
                    <a:pt x="8699" y="173037"/>
                  </a:lnTo>
                  <a:lnTo>
                    <a:pt x="152768" y="173037"/>
                  </a:lnTo>
                  <a:lnTo>
                    <a:pt x="152768" y="164579"/>
                  </a:lnTo>
                  <a:lnTo>
                    <a:pt x="152768" y="164147"/>
                  </a:lnTo>
                  <a:lnTo>
                    <a:pt x="152768" y="119862"/>
                  </a:lnTo>
                  <a:lnTo>
                    <a:pt x="144081" y="119862"/>
                  </a:lnTo>
                  <a:lnTo>
                    <a:pt x="144081" y="164147"/>
                  </a:lnTo>
                  <a:lnTo>
                    <a:pt x="17386" y="164147"/>
                  </a:lnTo>
                  <a:lnTo>
                    <a:pt x="17386" y="119697"/>
                  </a:lnTo>
                  <a:lnTo>
                    <a:pt x="152768" y="119697"/>
                  </a:lnTo>
                  <a:lnTo>
                    <a:pt x="152768" y="112077"/>
                  </a:lnTo>
                  <a:close/>
                </a:path>
                <a:path w="153034" h="173354">
                  <a:moveTo>
                    <a:pt x="152768" y="50304"/>
                  </a:moveTo>
                  <a:lnTo>
                    <a:pt x="144081" y="50304"/>
                  </a:lnTo>
                  <a:lnTo>
                    <a:pt x="144081" y="99364"/>
                  </a:lnTo>
                  <a:lnTo>
                    <a:pt x="152768" y="99364"/>
                  </a:lnTo>
                  <a:lnTo>
                    <a:pt x="152768" y="50304"/>
                  </a:lnTo>
                  <a:close/>
                </a:path>
                <a:path w="153034" h="173354">
                  <a:moveTo>
                    <a:pt x="152768" y="0"/>
                  </a:moveTo>
                  <a:lnTo>
                    <a:pt x="144081" y="0"/>
                  </a:lnTo>
                  <a:lnTo>
                    <a:pt x="144081" y="42227"/>
                  </a:lnTo>
                  <a:lnTo>
                    <a:pt x="99568" y="42227"/>
                  </a:lnTo>
                  <a:lnTo>
                    <a:pt x="99568" y="35191"/>
                  </a:lnTo>
                  <a:lnTo>
                    <a:pt x="99568" y="34607"/>
                  </a:lnTo>
                  <a:lnTo>
                    <a:pt x="99568" y="4140"/>
                  </a:lnTo>
                  <a:lnTo>
                    <a:pt x="90881" y="4140"/>
                  </a:lnTo>
                  <a:lnTo>
                    <a:pt x="90881" y="34607"/>
                  </a:lnTo>
                  <a:lnTo>
                    <a:pt x="90881" y="43497"/>
                  </a:lnTo>
                  <a:lnTo>
                    <a:pt x="90881" y="49847"/>
                  </a:lnTo>
                  <a:lnTo>
                    <a:pt x="90881" y="80327"/>
                  </a:lnTo>
                  <a:lnTo>
                    <a:pt x="8699" y="80327"/>
                  </a:lnTo>
                  <a:lnTo>
                    <a:pt x="8699" y="43497"/>
                  </a:lnTo>
                  <a:lnTo>
                    <a:pt x="90881" y="43497"/>
                  </a:lnTo>
                  <a:lnTo>
                    <a:pt x="90881" y="34607"/>
                  </a:lnTo>
                  <a:lnTo>
                    <a:pt x="8699" y="34607"/>
                  </a:lnTo>
                  <a:lnTo>
                    <a:pt x="8699" y="4127"/>
                  </a:lnTo>
                  <a:lnTo>
                    <a:pt x="0" y="4127"/>
                  </a:lnTo>
                  <a:lnTo>
                    <a:pt x="0" y="87947"/>
                  </a:lnTo>
                  <a:lnTo>
                    <a:pt x="99568" y="87947"/>
                  </a:lnTo>
                  <a:lnTo>
                    <a:pt x="99568" y="80327"/>
                  </a:lnTo>
                  <a:lnTo>
                    <a:pt x="99568" y="49847"/>
                  </a:lnTo>
                  <a:lnTo>
                    <a:pt x="152768" y="49847"/>
                  </a:lnTo>
                  <a:lnTo>
                    <a:pt x="152768" y="43497"/>
                  </a:lnTo>
                  <a:lnTo>
                    <a:pt x="152768" y="42227"/>
                  </a:lnTo>
                  <a:lnTo>
                    <a:pt x="152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9" name="object 429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9250949" y="8438123"/>
              <a:ext cx="155669" cy="178232"/>
            </a:xfrm>
            <a:prstGeom prst="rect">
              <a:avLst/>
            </a:prstGeom>
          </p:spPr>
        </p:pic>
        <p:sp>
          <p:nvSpPr>
            <p:cNvPr id="430" name="object 430" descr=""/>
            <p:cNvSpPr/>
            <p:nvPr/>
          </p:nvSpPr>
          <p:spPr>
            <a:xfrm>
              <a:off x="9445320" y="8445360"/>
              <a:ext cx="432434" cy="177165"/>
            </a:xfrm>
            <a:custGeom>
              <a:avLst/>
              <a:gdLst/>
              <a:ahLst/>
              <a:cxnLst/>
              <a:rect l="l" t="t" r="r" b="b"/>
              <a:pathLst>
                <a:path w="432434" h="177165">
                  <a:moveTo>
                    <a:pt x="160426" y="0"/>
                  </a:moveTo>
                  <a:lnTo>
                    <a:pt x="13246" y="0"/>
                  </a:lnTo>
                  <a:lnTo>
                    <a:pt x="13246" y="7620"/>
                  </a:lnTo>
                  <a:lnTo>
                    <a:pt x="151739" y="7620"/>
                  </a:lnTo>
                  <a:lnTo>
                    <a:pt x="151739" y="59690"/>
                  </a:lnTo>
                  <a:lnTo>
                    <a:pt x="160426" y="59690"/>
                  </a:lnTo>
                  <a:lnTo>
                    <a:pt x="160426" y="7620"/>
                  </a:lnTo>
                  <a:lnTo>
                    <a:pt x="160426" y="0"/>
                  </a:lnTo>
                  <a:close/>
                </a:path>
                <a:path w="432434" h="177165">
                  <a:moveTo>
                    <a:pt x="160845" y="105410"/>
                  </a:moveTo>
                  <a:lnTo>
                    <a:pt x="14084" y="105410"/>
                  </a:lnTo>
                  <a:lnTo>
                    <a:pt x="14084" y="113030"/>
                  </a:lnTo>
                  <a:lnTo>
                    <a:pt x="14084" y="160020"/>
                  </a:lnTo>
                  <a:lnTo>
                    <a:pt x="14084" y="168910"/>
                  </a:lnTo>
                  <a:lnTo>
                    <a:pt x="160845" y="168910"/>
                  </a:lnTo>
                  <a:lnTo>
                    <a:pt x="160845" y="160655"/>
                  </a:lnTo>
                  <a:lnTo>
                    <a:pt x="160845" y="160020"/>
                  </a:lnTo>
                  <a:lnTo>
                    <a:pt x="160845" y="113449"/>
                  </a:lnTo>
                  <a:lnTo>
                    <a:pt x="152146" y="113449"/>
                  </a:lnTo>
                  <a:lnTo>
                    <a:pt x="152146" y="160020"/>
                  </a:lnTo>
                  <a:lnTo>
                    <a:pt x="22771" y="160020"/>
                  </a:lnTo>
                  <a:lnTo>
                    <a:pt x="22771" y="113030"/>
                  </a:lnTo>
                  <a:lnTo>
                    <a:pt x="160845" y="113030"/>
                  </a:lnTo>
                  <a:lnTo>
                    <a:pt x="160845" y="105410"/>
                  </a:lnTo>
                  <a:close/>
                </a:path>
                <a:path w="432434" h="177165">
                  <a:moveTo>
                    <a:pt x="174713" y="73291"/>
                  </a:moveTo>
                  <a:lnTo>
                    <a:pt x="0" y="73291"/>
                  </a:lnTo>
                  <a:lnTo>
                    <a:pt x="0" y="81368"/>
                  </a:lnTo>
                  <a:lnTo>
                    <a:pt x="174713" y="81368"/>
                  </a:lnTo>
                  <a:lnTo>
                    <a:pt x="174713" y="73291"/>
                  </a:lnTo>
                  <a:close/>
                </a:path>
                <a:path w="432434" h="177165">
                  <a:moveTo>
                    <a:pt x="417741" y="12"/>
                  </a:moveTo>
                  <a:lnTo>
                    <a:pt x="409054" y="12"/>
                  </a:lnTo>
                  <a:lnTo>
                    <a:pt x="409054" y="31750"/>
                  </a:lnTo>
                  <a:lnTo>
                    <a:pt x="409054" y="40640"/>
                  </a:lnTo>
                  <a:lnTo>
                    <a:pt x="409054" y="80010"/>
                  </a:lnTo>
                  <a:lnTo>
                    <a:pt x="279882" y="80010"/>
                  </a:lnTo>
                  <a:lnTo>
                    <a:pt x="279882" y="40640"/>
                  </a:lnTo>
                  <a:lnTo>
                    <a:pt x="409054" y="40640"/>
                  </a:lnTo>
                  <a:lnTo>
                    <a:pt x="409054" y="31750"/>
                  </a:lnTo>
                  <a:lnTo>
                    <a:pt x="279882" y="31750"/>
                  </a:lnTo>
                  <a:lnTo>
                    <a:pt x="279882" y="0"/>
                  </a:lnTo>
                  <a:lnTo>
                    <a:pt x="271183" y="0"/>
                  </a:lnTo>
                  <a:lnTo>
                    <a:pt x="271183" y="31750"/>
                  </a:lnTo>
                  <a:lnTo>
                    <a:pt x="271183" y="40640"/>
                  </a:lnTo>
                  <a:lnTo>
                    <a:pt x="271183" y="80010"/>
                  </a:lnTo>
                  <a:lnTo>
                    <a:pt x="271183" y="88900"/>
                  </a:lnTo>
                  <a:lnTo>
                    <a:pt x="417741" y="88900"/>
                  </a:lnTo>
                  <a:lnTo>
                    <a:pt x="417741" y="31750"/>
                  </a:lnTo>
                  <a:lnTo>
                    <a:pt x="417741" y="12"/>
                  </a:lnTo>
                  <a:close/>
                </a:path>
                <a:path w="432434" h="177165">
                  <a:moveTo>
                    <a:pt x="431825" y="111379"/>
                  </a:moveTo>
                  <a:lnTo>
                    <a:pt x="257111" y="111379"/>
                  </a:lnTo>
                  <a:lnTo>
                    <a:pt x="257111" y="119456"/>
                  </a:lnTo>
                  <a:lnTo>
                    <a:pt x="340118" y="119456"/>
                  </a:lnTo>
                  <a:lnTo>
                    <a:pt x="340118" y="176796"/>
                  </a:lnTo>
                  <a:lnTo>
                    <a:pt x="348805" y="176796"/>
                  </a:lnTo>
                  <a:lnTo>
                    <a:pt x="348805" y="119456"/>
                  </a:lnTo>
                  <a:lnTo>
                    <a:pt x="431825" y="119456"/>
                  </a:lnTo>
                  <a:lnTo>
                    <a:pt x="431825" y="1113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1" name="object 431" descr="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8057533" y="8759925"/>
              <a:ext cx="160016" cy="176783"/>
            </a:xfrm>
            <a:prstGeom prst="rect">
              <a:avLst/>
            </a:prstGeom>
          </p:spPr>
        </p:pic>
        <p:pic>
          <p:nvPicPr>
            <p:cNvPr id="432" name="object 432" descr="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9910268" y="8441228"/>
              <a:ext cx="153392" cy="176783"/>
            </a:xfrm>
            <a:prstGeom prst="rect">
              <a:avLst/>
            </a:prstGeom>
          </p:spPr>
        </p:pic>
        <p:pic>
          <p:nvPicPr>
            <p:cNvPr id="433" name="object 433" descr="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8251292" y="8759718"/>
              <a:ext cx="364539" cy="176990"/>
            </a:xfrm>
            <a:prstGeom prst="rect">
              <a:avLst/>
            </a:prstGeom>
          </p:spPr>
        </p:pic>
        <p:pic>
          <p:nvPicPr>
            <p:cNvPr id="434" name="object 434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8654334" y="8759925"/>
              <a:ext cx="155669" cy="176783"/>
            </a:xfrm>
            <a:prstGeom prst="rect">
              <a:avLst/>
            </a:prstGeom>
          </p:spPr>
        </p:pic>
        <p:sp>
          <p:nvSpPr>
            <p:cNvPr id="435" name="object 435" descr=""/>
            <p:cNvSpPr/>
            <p:nvPr/>
          </p:nvSpPr>
          <p:spPr>
            <a:xfrm>
              <a:off x="8849538" y="8767940"/>
              <a:ext cx="273050" cy="188595"/>
            </a:xfrm>
            <a:custGeom>
              <a:avLst/>
              <a:gdLst/>
              <a:ahLst/>
              <a:cxnLst/>
              <a:rect l="l" t="t" r="r" b="b"/>
              <a:pathLst>
                <a:path w="273050" h="188595">
                  <a:moveTo>
                    <a:pt x="15316" y="148069"/>
                  </a:moveTo>
                  <a:lnTo>
                    <a:pt x="5791" y="148069"/>
                  </a:lnTo>
                  <a:lnTo>
                    <a:pt x="0" y="188239"/>
                  </a:lnTo>
                  <a:lnTo>
                    <a:pt x="7658" y="188239"/>
                  </a:lnTo>
                  <a:lnTo>
                    <a:pt x="15316" y="148069"/>
                  </a:lnTo>
                  <a:close/>
                </a:path>
                <a:path w="273050" h="188595">
                  <a:moveTo>
                    <a:pt x="259626" y="0"/>
                  </a:moveTo>
                  <a:lnTo>
                    <a:pt x="109956" y="0"/>
                  </a:lnTo>
                  <a:lnTo>
                    <a:pt x="109956" y="7620"/>
                  </a:lnTo>
                  <a:lnTo>
                    <a:pt x="250926" y="7620"/>
                  </a:lnTo>
                  <a:lnTo>
                    <a:pt x="250926" y="116840"/>
                  </a:lnTo>
                  <a:lnTo>
                    <a:pt x="259626" y="116840"/>
                  </a:lnTo>
                  <a:lnTo>
                    <a:pt x="259626" y="7620"/>
                  </a:lnTo>
                  <a:lnTo>
                    <a:pt x="259626" y="0"/>
                  </a:lnTo>
                  <a:close/>
                </a:path>
                <a:path w="273050" h="188595">
                  <a:moveTo>
                    <a:pt x="272656" y="150355"/>
                  </a:moveTo>
                  <a:lnTo>
                    <a:pt x="203733" y="150355"/>
                  </a:lnTo>
                  <a:lnTo>
                    <a:pt x="203733" y="71488"/>
                  </a:lnTo>
                  <a:lnTo>
                    <a:pt x="195033" y="71488"/>
                  </a:lnTo>
                  <a:lnTo>
                    <a:pt x="195033" y="150355"/>
                  </a:lnTo>
                  <a:lnTo>
                    <a:pt x="147002" y="150355"/>
                  </a:lnTo>
                  <a:lnTo>
                    <a:pt x="147002" y="71488"/>
                  </a:lnTo>
                  <a:lnTo>
                    <a:pt x="138315" y="71488"/>
                  </a:lnTo>
                  <a:lnTo>
                    <a:pt x="138315" y="150355"/>
                  </a:lnTo>
                  <a:lnTo>
                    <a:pt x="97942" y="150355"/>
                  </a:lnTo>
                  <a:lnTo>
                    <a:pt x="97942" y="158419"/>
                  </a:lnTo>
                  <a:lnTo>
                    <a:pt x="272656" y="158419"/>
                  </a:lnTo>
                  <a:lnTo>
                    <a:pt x="272656" y="150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6" name="object 436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9146632" y="8763858"/>
              <a:ext cx="174713" cy="171815"/>
            </a:xfrm>
            <a:prstGeom prst="rect">
              <a:avLst/>
            </a:prstGeom>
          </p:spPr>
        </p:pic>
        <p:sp>
          <p:nvSpPr>
            <p:cNvPr id="437" name="object 437" descr=""/>
            <p:cNvSpPr/>
            <p:nvPr/>
          </p:nvSpPr>
          <p:spPr>
            <a:xfrm>
              <a:off x="9353639" y="8759926"/>
              <a:ext cx="366395" cy="177165"/>
            </a:xfrm>
            <a:custGeom>
              <a:avLst/>
              <a:gdLst/>
              <a:ahLst/>
              <a:cxnLst/>
              <a:rect l="l" t="t" r="r" b="b"/>
              <a:pathLst>
                <a:path w="366395" h="177165">
                  <a:moveTo>
                    <a:pt x="94805" y="8280"/>
                  </a:moveTo>
                  <a:lnTo>
                    <a:pt x="0" y="8280"/>
                  </a:lnTo>
                  <a:lnTo>
                    <a:pt x="0" y="16357"/>
                  </a:lnTo>
                  <a:lnTo>
                    <a:pt x="86106" y="16357"/>
                  </a:lnTo>
                  <a:lnTo>
                    <a:pt x="86106" y="62103"/>
                  </a:lnTo>
                  <a:lnTo>
                    <a:pt x="85699" y="68935"/>
                  </a:lnTo>
                  <a:lnTo>
                    <a:pt x="84861" y="75361"/>
                  </a:lnTo>
                  <a:lnTo>
                    <a:pt x="0" y="75361"/>
                  </a:lnTo>
                  <a:lnTo>
                    <a:pt x="0" y="83426"/>
                  </a:lnTo>
                  <a:lnTo>
                    <a:pt x="83629" y="83426"/>
                  </a:lnTo>
                  <a:lnTo>
                    <a:pt x="72948" y="114071"/>
                  </a:lnTo>
                  <a:lnTo>
                    <a:pt x="54851" y="136677"/>
                  </a:lnTo>
                  <a:lnTo>
                    <a:pt x="30238" y="150672"/>
                  </a:lnTo>
                  <a:lnTo>
                    <a:pt x="0" y="155473"/>
                  </a:lnTo>
                  <a:lnTo>
                    <a:pt x="0" y="163537"/>
                  </a:lnTo>
                  <a:lnTo>
                    <a:pt x="38303" y="156108"/>
                  </a:lnTo>
                  <a:lnTo>
                    <a:pt x="68275" y="134683"/>
                  </a:lnTo>
                  <a:lnTo>
                    <a:pt x="87820" y="100571"/>
                  </a:lnTo>
                  <a:lnTo>
                    <a:pt x="94805" y="55067"/>
                  </a:lnTo>
                  <a:lnTo>
                    <a:pt x="94805" y="8280"/>
                  </a:lnTo>
                  <a:close/>
                </a:path>
                <a:path w="366395" h="177165">
                  <a:moveTo>
                    <a:pt x="175539" y="77431"/>
                  </a:moveTo>
                  <a:lnTo>
                    <a:pt x="147586" y="77431"/>
                  </a:lnTo>
                  <a:lnTo>
                    <a:pt x="147586" y="0"/>
                  </a:lnTo>
                  <a:lnTo>
                    <a:pt x="138899" y="0"/>
                  </a:lnTo>
                  <a:lnTo>
                    <a:pt x="138899" y="176784"/>
                  </a:lnTo>
                  <a:lnTo>
                    <a:pt x="147586" y="176784"/>
                  </a:lnTo>
                  <a:lnTo>
                    <a:pt x="147586" y="85496"/>
                  </a:lnTo>
                  <a:lnTo>
                    <a:pt x="175539" y="85496"/>
                  </a:lnTo>
                  <a:lnTo>
                    <a:pt x="175539" y="77431"/>
                  </a:lnTo>
                  <a:close/>
                </a:path>
                <a:path w="366395" h="177165">
                  <a:moveTo>
                    <a:pt x="355015" y="100723"/>
                  </a:moveTo>
                  <a:lnTo>
                    <a:pt x="213423" y="100723"/>
                  </a:lnTo>
                  <a:lnTo>
                    <a:pt x="213423" y="16903"/>
                  </a:lnTo>
                  <a:lnTo>
                    <a:pt x="352945" y="16903"/>
                  </a:lnTo>
                  <a:lnTo>
                    <a:pt x="352945" y="8013"/>
                  </a:lnTo>
                  <a:lnTo>
                    <a:pt x="204724" y="8013"/>
                  </a:lnTo>
                  <a:lnTo>
                    <a:pt x="204724" y="16903"/>
                  </a:lnTo>
                  <a:lnTo>
                    <a:pt x="204724" y="100723"/>
                  </a:lnTo>
                  <a:lnTo>
                    <a:pt x="204724" y="108343"/>
                  </a:lnTo>
                  <a:lnTo>
                    <a:pt x="355015" y="108343"/>
                  </a:lnTo>
                  <a:lnTo>
                    <a:pt x="355015" y="100723"/>
                  </a:lnTo>
                  <a:close/>
                </a:path>
                <a:path w="366395" h="177165">
                  <a:moveTo>
                    <a:pt x="365988" y="158369"/>
                  </a:moveTo>
                  <a:lnTo>
                    <a:pt x="191274" y="158369"/>
                  </a:lnTo>
                  <a:lnTo>
                    <a:pt x="191274" y="166433"/>
                  </a:lnTo>
                  <a:lnTo>
                    <a:pt x="365988" y="166433"/>
                  </a:lnTo>
                  <a:lnTo>
                    <a:pt x="365988" y="158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8" name="object 438" descr="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9798470" y="8759718"/>
              <a:ext cx="168917" cy="176990"/>
            </a:xfrm>
            <a:prstGeom prst="rect">
              <a:avLst/>
            </a:prstGeom>
          </p:spPr>
        </p:pic>
        <p:pic>
          <p:nvPicPr>
            <p:cNvPr id="439" name="object 439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10005890" y="8759925"/>
              <a:ext cx="155669" cy="176783"/>
            </a:xfrm>
            <a:prstGeom prst="rect">
              <a:avLst/>
            </a:prstGeom>
          </p:spPr>
        </p:pic>
        <p:sp>
          <p:nvSpPr>
            <p:cNvPr id="440" name="object 440" descr=""/>
            <p:cNvSpPr/>
            <p:nvPr/>
          </p:nvSpPr>
          <p:spPr>
            <a:xfrm>
              <a:off x="10201098" y="8916009"/>
              <a:ext cx="15875" cy="40640"/>
            </a:xfrm>
            <a:custGeom>
              <a:avLst/>
              <a:gdLst/>
              <a:ahLst/>
              <a:cxnLst/>
              <a:rect l="l" t="t" r="r" b="b"/>
              <a:pathLst>
                <a:path w="15875" h="40640">
                  <a:moveTo>
                    <a:pt x="7659" y="40159"/>
                  </a:moveTo>
                  <a:lnTo>
                    <a:pt x="0" y="40159"/>
                  </a:lnTo>
                  <a:lnTo>
                    <a:pt x="5796" y="0"/>
                  </a:lnTo>
                  <a:lnTo>
                    <a:pt x="15318" y="0"/>
                  </a:lnTo>
                  <a:lnTo>
                    <a:pt x="7659" y="40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1" name="object 441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8134628" y="9082556"/>
              <a:ext cx="174713" cy="171401"/>
            </a:xfrm>
            <a:prstGeom prst="rect">
              <a:avLst/>
            </a:prstGeom>
          </p:spPr>
        </p:pic>
        <p:pic>
          <p:nvPicPr>
            <p:cNvPr id="442" name="object 442" descr="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8333768" y="9078622"/>
              <a:ext cx="373854" cy="176783"/>
            </a:xfrm>
            <a:prstGeom prst="rect">
              <a:avLst/>
            </a:prstGeom>
          </p:spPr>
        </p:pic>
        <p:pic>
          <p:nvPicPr>
            <p:cNvPr id="443" name="object 443" descr="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8800053" y="9078622"/>
              <a:ext cx="157739" cy="175334"/>
            </a:xfrm>
            <a:prstGeom prst="rect">
              <a:avLst/>
            </a:prstGeom>
          </p:spPr>
        </p:pic>
        <p:sp>
          <p:nvSpPr>
            <p:cNvPr id="444" name="object 444" descr=""/>
            <p:cNvSpPr/>
            <p:nvPr/>
          </p:nvSpPr>
          <p:spPr>
            <a:xfrm>
              <a:off x="9056358" y="9078632"/>
              <a:ext cx="153035" cy="173355"/>
            </a:xfrm>
            <a:custGeom>
              <a:avLst/>
              <a:gdLst/>
              <a:ahLst/>
              <a:cxnLst/>
              <a:rect l="l" t="t" r="r" b="b"/>
              <a:pathLst>
                <a:path w="153034" h="173354">
                  <a:moveTo>
                    <a:pt x="152768" y="112217"/>
                  </a:moveTo>
                  <a:lnTo>
                    <a:pt x="8699" y="112217"/>
                  </a:lnTo>
                  <a:lnTo>
                    <a:pt x="8699" y="119837"/>
                  </a:lnTo>
                  <a:lnTo>
                    <a:pt x="8699" y="164287"/>
                  </a:lnTo>
                  <a:lnTo>
                    <a:pt x="8699" y="173177"/>
                  </a:lnTo>
                  <a:lnTo>
                    <a:pt x="152768" y="173177"/>
                  </a:lnTo>
                  <a:lnTo>
                    <a:pt x="152768" y="164566"/>
                  </a:lnTo>
                  <a:lnTo>
                    <a:pt x="152768" y="164287"/>
                  </a:lnTo>
                  <a:lnTo>
                    <a:pt x="152768" y="119849"/>
                  </a:lnTo>
                  <a:lnTo>
                    <a:pt x="144081" y="119849"/>
                  </a:lnTo>
                  <a:lnTo>
                    <a:pt x="144081" y="164287"/>
                  </a:lnTo>
                  <a:lnTo>
                    <a:pt x="17386" y="164287"/>
                  </a:lnTo>
                  <a:lnTo>
                    <a:pt x="17386" y="119837"/>
                  </a:lnTo>
                  <a:lnTo>
                    <a:pt x="152768" y="119837"/>
                  </a:lnTo>
                  <a:lnTo>
                    <a:pt x="152768" y="112217"/>
                  </a:lnTo>
                  <a:close/>
                </a:path>
                <a:path w="153034" h="173354">
                  <a:moveTo>
                    <a:pt x="152768" y="50304"/>
                  </a:moveTo>
                  <a:lnTo>
                    <a:pt x="144081" y="50304"/>
                  </a:lnTo>
                  <a:lnTo>
                    <a:pt x="144081" y="99364"/>
                  </a:lnTo>
                  <a:lnTo>
                    <a:pt x="152768" y="99364"/>
                  </a:lnTo>
                  <a:lnTo>
                    <a:pt x="152768" y="50304"/>
                  </a:lnTo>
                  <a:close/>
                </a:path>
                <a:path w="153034" h="173354">
                  <a:moveTo>
                    <a:pt x="152768" y="42367"/>
                  </a:moveTo>
                  <a:lnTo>
                    <a:pt x="99568" y="42367"/>
                  </a:lnTo>
                  <a:lnTo>
                    <a:pt x="99568" y="35191"/>
                  </a:lnTo>
                  <a:lnTo>
                    <a:pt x="99568" y="34747"/>
                  </a:lnTo>
                  <a:lnTo>
                    <a:pt x="99568" y="4140"/>
                  </a:lnTo>
                  <a:lnTo>
                    <a:pt x="90881" y="4140"/>
                  </a:lnTo>
                  <a:lnTo>
                    <a:pt x="90881" y="34747"/>
                  </a:lnTo>
                  <a:lnTo>
                    <a:pt x="90881" y="43637"/>
                  </a:lnTo>
                  <a:lnTo>
                    <a:pt x="90881" y="49987"/>
                  </a:lnTo>
                  <a:lnTo>
                    <a:pt x="90881" y="80467"/>
                  </a:lnTo>
                  <a:lnTo>
                    <a:pt x="8699" y="80467"/>
                  </a:lnTo>
                  <a:lnTo>
                    <a:pt x="8699" y="43637"/>
                  </a:lnTo>
                  <a:lnTo>
                    <a:pt x="90881" y="43637"/>
                  </a:lnTo>
                  <a:lnTo>
                    <a:pt x="90881" y="34747"/>
                  </a:lnTo>
                  <a:lnTo>
                    <a:pt x="8699" y="34747"/>
                  </a:lnTo>
                  <a:lnTo>
                    <a:pt x="8699" y="4267"/>
                  </a:lnTo>
                  <a:lnTo>
                    <a:pt x="0" y="4267"/>
                  </a:lnTo>
                  <a:lnTo>
                    <a:pt x="0" y="88087"/>
                  </a:lnTo>
                  <a:lnTo>
                    <a:pt x="99568" y="88087"/>
                  </a:lnTo>
                  <a:lnTo>
                    <a:pt x="99568" y="80467"/>
                  </a:lnTo>
                  <a:lnTo>
                    <a:pt x="99568" y="49987"/>
                  </a:lnTo>
                  <a:lnTo>
                    <a:pt x="152768" y="49987"/>
                  </a:lnTo>
                  <a:lnTo>
                    <a:pt x="152768" y="43637"/>
                  </a:lnTo>
                  <a:lnTo>
                    <a:pt x="152768" y="42367"/>
                  </a:lnTo>
                  <a:close/>
                </a:path>
                <a:path w="153034" h="173354">
                  <a:moveTo>
                    <a:pt x="152768" y="0"/>
                  </a:moveTo>
                  <a:lnTo>
                    <a:pt x="144081" y="0"/>
                  </a:lnTo>
                  <a:lnTo>
                    <a:pt x="144081" y="42227"/>
                  </a:lnTo>
                  <a:lnTo>
                    <a:pt x="152768" y="42227"/>
                  </a:lnTo>
                  <a:lnTo>
                    <a:pt x="152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5" name="object 445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9250949" y="9075518"/>
              <a:ext cx="155669" cy="178232"/>
            </a:xfrm>
            <a:prstGeom prst="rect">
              <a:avLst/>
            </a:prstGeom>
          </p:spPr>
        </p:pic>
        <p:sp>
          <p:nvSpPr>
            <p:cNvPr id="446" name="object 446" descr=""/>
            <p:cNvSpPr/>
            <p:nvPr/>
          </p:nvSpPr>
          <p:spPr>
            <a:xfrm>
              <a:off x="9445320" y="9082900"/>
              <a:ext cx="175260" cy="168910"/>
            </a:xfrm>
            <a:custGeom>
              <a:avLst/>
              <a:gdLst/>
              <a:ahLst/>
              <a:cxnLst/>
              <a:rect l="l" t="t" r="r" b="b"/>
              <a:pathLst>
                <a:path w="175259" h="168909">
                  <a:moveTo>
                    <a:pt x="160426" y="0"/>
                  </a:moveTo>
                  <a:lnTo>
                    <a:pt x="13246" y="0"/>
                  </a:lnTo>
                  <a:lnTo>
                    <a:pt x="13246" y="7620"/>
                  </a:lnTo>
                  <a:lnTo>
                    <a:pt x="151739" y="7620"/>
                  </a:lnTo>
                  <a:lnTo>
                    <a:pt x="151739" y="59690"/>
                  </a:lnTo>
                  <a:lnTo>
                    <a:pt x="160426" y="59690"/>
                  </a:lnTo>
                  <a:lnTo>
                    <a:pt x="160426" y="7620"/>
                  </a:lnTo>
                  <a:lnTo>
                    <a:pt x="160426" y="0"/>
                  </a:lnTo>
                  <a:close/>
                </a:path>
                <a:path w="175259" h="168909">
                  <a:moveTo>
                    <a:pt x="160845" y="105410"/>
                  </a:moveTo>
                  <a:lnTo>
                    <a:pt x="14084" y="105410"/>
                  </a:lnTo>
                  <a:lnTo>
                    <a:pt x="14084" y="113030"/>
                  </a:lnTo>
                  <a:lnTo>
                    <a:pt x="14084" y="160020"/>
                  </a:lnTo>
                  <a:lnTo>
                    <a:pt x="14084" y="168910"/>
                  </a:lnTo>
                  <a:lnTo>
                    <a:pt x="160845" y="168910"/>
                  </a:lnTo>
                  <a:lnTo>
                    <a:pt x="160845" y="160502"/>
                  </a:lnTo>
                  <a:lnTo>
                    <a:pt x="160845" y="160020"/>
                  </a:lnTo>
                  <a:lnTo>
                    <a:pt x="160845" y="113309"/>
                  </a:lnTo>
                  <a:lnTo>
                    <a:pt x="152146" y="113309"/>
                  </a:lnTo>
                  <a:lnTo>
                    <a:pt x="152146" y="160020"/>
                  </a:lnTo>
                  <a:lnTo>
                    <a:pt x="22771" y="160020"/>
                  </a:lnTo>
                  <a:lnTo>
                    <a:pt x="22771" y="113030"/>
                  </a:lnTo>
                  <a:lnTo>
                    <a:pt x="160845" y="113030"/>
                  </a:lnTo>
                  <a:lnTo>
                    <a:pt x="160845" y="105410"/>
                  </a:lnTo>
                  <a:close/>
                </a:path>
                <a:path w="175259" h="168909">
                  <a:moveTo>
                    <a:pt x="174713" y="73152"/>
                  </a:moveTo>
                  <a:lnTo>
                    <a:pt x="0" y="73152"/>
                  </a:lnTo>
                  <a:lnTo>
                    <a:pt x="0" y="81216"/>
                  </a:lnTo>
                  <a:lnTo>
                    <a:pt x="174713" y="81216"/>
                  </a:lnTo>
                  <a:lnTo>
                    <a:pt x="174713" y="73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7" name="object 447" descr="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9703261" y="9078622"/>
              <a:ext cx="363711" cy="176783"/>
            </a:xfrm>
            <a:prstGeom prst="rect">
              <a:avLst/>
            </a:prstGeom>
          </p:spPr>
        </p:pic>
        <p:sp>
          <p:nvSpPr>
            <p:cNvPr id="448" name="object 448" descr=""/>
            <p:cNvSpPr/>
            <p:nvPr/>
          </p:nvSpPr>
          <p:spPr>
            <a:xfrm>
              <a:off x="10819041" y="2783611"/>
              <a:ext cx="472440" cy="149860"/>
            </a:xfrm>
            <a:custGeom>
              <a:avLst/>
              <a:gdLst/>
              <a:ahLst/>
              <a:cxnLst/>
              <a:rect l="l" t="t" r="r" b="b"/>
              <a:pathLst>
                <a:path w="472440" h="149860">
                  <a:moveTo>
                    <a:pt x="80264" y="7010"/>
                  </a:moveTo>
                  <a:lnTo>
                    <a:pt x="0" y="7010"/>
                  </a:lnTo>
                  <a:lnTo>
                    <a:pt x="0" y="13843"/>
                  </a:lnTo>
                  <a:lnTo>
                    <a:pt x="72910" y="13843"/>
                  </a:lnTo>
                  <a:lnTo>
                    <a:pt x="72910" y="52578"/>
                  </a:lnTo>
                  <a:lnTo>
                    <a:pt x="72555" y="58356"/>
                  </a:lnTo>
                  <a:lnTo>
                    <a:pt x="71856" y="63792"/>
                  </a:lnTo>
                  <a:lnTo>
                    <a:pt x="0" y="63792"/>
                  </a:lnTo>
                  <a:lnTo>
                    <a:pt x="0" y="70624"/>
                  </a:lnTo>
                  <a:lnTo>
                    <a:pt x="70802" y="70624"/>
                  </a:lnTo>
                  <a:lnTo>
                    <a:pt x="61760" y="96570"/>
                  </a:lnTo>
                  <a:lnTo>
                    <a:pt x="46443" y="115709"/>
                  </a:lnTo>
                  <a:lnTo>
                    <a:pt x="25603" y="127558"/>
                  </a:lnTo>
                  <a:lnTo>
                    <a:pt x="0" y="131622"/>
                  </a:lnTo>
                  <a:lnTo>
                    <a:pt x="0" y="138455"/>
                  </a:lnTo>
                  <a:lnTo>
                    <a:pt x="32435" y="132168"/>
                  </a:lnTo>
                  <a:lnTo>
                    <a:pt x="57810" y="114033"/>
                  </a:lnTo>
                  <a:lnTo>
                    <a:pt x="74358" y="85140"/>
                  </a:lnTo>
                  <a:lnTo>
                    <a:pt x="80264" y="46621"/>
                  </a:lnTo>
                  <a:lnTo>
                    <a:pt x="80264" y="7010"/>
                  </a:lnTo>
                  <a:close/>
                </a:path>
                <a:path w="472440" h="149860">
                  <a:moveTo>
                    <a:pt x="148615" y="65544"/>
                  </a:moveTo>
                  <a:lnTo>
                    <a:pt x="124955" y="65544"/>
                  </a:lnTo>
                  <a:lnTo>
                    <a:pt x="124955" y="0"/>
                  </a:lnTo>
                  <a:lnTo>
                    <a:pt x="117602" y="0"/>
                  </a:lnTo>
                  <a:lnTo>
                    <a:pt x="117602" y="149669"/>
                  </a:lnTo>
                  <a:lnTo>
                    <a:pt x="124955" y="149669"/>
                  </a:lnTo>
                  <a:lnTo>
                    <a:pt x="124955" y="72377"/>
                  </a:lnTo>
                  <a:lnTo>
                    <a:pt x="148615" y="72377"/>
                  </a:lnTo>
                  <a:lnTo>
                    <a:pt x="148615" y="65544"/>
                  </a:lnTo>
                  <a:close/>
                </a:path>
                <a:path w="472440" h="149860">
                  <a:moveTo>
                    <a:pt x="300570" y="85598"/>
                  </a:moveTo>
                  <a:lnTo>
                    <a:pt x="180695" y="85598"/>
                  </a:lnTo>
                  <a:lnTo>
                    <a:pt x="180695" y="13208"/>
                  </a:lnTo>
                  <a:lnTo>
                    <a:pt x="298818" y="13208"/>
                  </a:lnTo>
                  <a:lnTo>
                    <a:pt x="298818" y="6858"/>
                  </a:lnTo>
                  <a:lnTo>
                    <a:pt x="173329" y="6858"/>
                  </a:lnTo>
                  <a:lnTo>
                    <a:pt x="173329" y="13208"/>
                  </a:lnTo>
                  <a:lnTo>
                    <a:pt x="173329" y="85598"/>
                  </a:lnTo>
                  <a:lnTo>
                    <a:pt x="173329" y="91948"/>
                  </a:lnTo>
                  <a:lnTo>
                    <a:pt x="300570" y="91948"/>
                  </a:lnTo>
                  <a:lnTo>
                    <a:pt x="300570" y="85598"/>
                  </a:lnTo>
                  <a:close/>
                </a:path>
                <a:path w="472440" h="149860">
                  <a:moveTo>
                    <a:pt x="309854" y="134073"/>
                  </a:moveTo>
                  <a:lnTo>
                    <a:pt x="161937" y="134073"/>
                  </a:lnTo>
                  <a:lnTo>
                    <a:pt x="161937" y="140906"/>
                  </a:lnTo>
                  <a:lnTo>
                    <a:pt x="309854" y="140906"/>
                  </a:lnTo>
                  <a:lnTo>
                    <a:pt x="309854" y="134073"/>
                  </a:lnTo>
                  <a:close/>
                </a:path>
                <a:path w="472440" h="149860">
                  <a:moveTo>
                    <a:pt x="422732" y="3505"/>
                  </a:moveTo>
                  <a:lnTo>
                    <a:pt x="415366" y="3505"/>
                  </a:lnTo>
                  <a:lnTo>
                    <a:pt x="415366" y="34696"/>
                  </a:lnTo>
                  <a:lnTo>
                    <a:pt x="422732" y="34696"/>
                  </a:lnTo>
                  <a:lnTo>
                    <a:pt x="422732" y="3505"/>
                  </a:lnTo>
                  <a:close/>
                </a:path>
                <a:path w="472440" h="149860">
                  <a:moveTo>
                    <a:pt x="467766" y="47675"/>
                  </a:moveTo>
                  <a:lnTo>
                    <a:pt x="460413" y="47675"/>
                  </a:lnTo>
                  <a:lnTo>
                    <a:pt x="460413" y="111467"/>
                  </a:lnTo>
                  <a:lnTo>
                    <a:pt x="467766" y="111467"/>
                  </a:lnTo>
                  <a:lnTo>
                    <a:pt x="467766" y="47675"/>
                  </a:lnTo>
                  <a:close/>
                </a:path>
                <a:path w="472440" h="149860">
                  <a:moveTo>
                    <a:pt x="467766" y="41148"/>
                  </a:moveTo>
                  <a:lnTo>
                    <a:pt x="422732" y="41148"/>
                  </a:lnTo>
                  <a:lnTo>
                    <a:pt x="422732" y="34798"/>
                  </a:lnTo>
                  <a:lnTo>
                    <a:pt x="415366" y="34798"/>
                  </a:lnTo>
                  <a:lnTo>
                    <a:pt x="415366" y="41148"/>
                  </a:lnTo>
                  <a:lnTo>
                    <a:pt x="415366" y="47498"/>
                  </a:lnTo>
                  <a:lnTo>
                    <a:pt x="415366" y="77978"/>
                  </a:lnTo>
                  <a:lnTo>
                    <a:pt x="345782" y="77978"/>
                  </a:lnTo>
                  <a:lnTo>
                    <a:pt x="345782" y="41148"/>
                  </a:lnTo>
                  <a:lnTo>
                    <a:pt x="415366" y="41148"/>
                  </a:lnTo>
                  <a:lnTo>
                    <a:pt x="415366" y="34798"/>
                  </a:lnTo>
                  <a:lnTo>
                    <a:pt x="345782" y="34798"/>
                  </a:lnTo>
                  <a:lnTo>
                    <a:pt x="345782" y="3048"/>
                  </a:lnTo>
                  <a:lnTo>
                    <a:pt x="338429" y="3048"/>
                  </a:lnTo>
                  <a:lnTo>
                    <a:pt x="338429" y="34798"/>
                  </a:lnTo>
                  <a:lnTo>
                    <a:pt x="338429" y="41148"/>
                  </a:lnTo>
                  <a:lnTo>
                    <a:pt x="338429" y="77978"/>
                  </a:lnTo>
                  <a:lnTo>
                    <a:pt x="338429" y="85598"/>
                  </a:lnTo>
                  <a:lnTo>
                    <a:pt x="422732" y="85598"/>
                  </a:lnTo>
                  <a:lnTo>
                    <a:pt x="422732" y="77978"/>
                  </a:lnTo>
                  <a:lnTo>
                    <a:pt x="422732" y="47498"/>
                  </a:lnTo>
                  <a:lnTo>
                    <a:pt x="467766" y="47498"/>
                  </a:lnTo>
                  <a:lnTo>
                    <a:pt x="467766" y="41148"/>
                  </a:lnTo>
                  <a:close/>
                </a:path>
                <a:path w="472440" h="149860">
                  <a:moveTo>
                    <a:pt x="467766" y="0"/>
                  </a:moveTo>
                  <a:lnTo>
                    <a:pt x="460413" y="0"/>
                  </a:lnTo>
                  <a:lnTo>
                    <a:pt x="460413" y="40830"/>
                  </a:lnTo>
                  <a:lnTo>
                    <a:pt x="467766" y="40830"/>
                  </a:lnTo>
                  <a:lnTo>
                    <a:pt x="467766" y="0"/>
                  </a:lnTo>
                  <a:close/>
                </a:path>
                <a:path w="472440" h="149860">
                  <a:moveTo>
                    <a:pt x="471970" y="138938"/>
                  </a:moveTo>
                  <a:lnTo>
                    <a:pt x="353148" y="138938"/>
                  </a:lnTo>
                  <a:lnTo>
                    <a:pt x="353148" y="100838"/>
                  </a:lnTo>
                  <a:lnTo>
                    <a:pt x="345782" y="100838"/>
                  </a:lnTo>
                  <a:lnTo>
                    <a:pt x="345782" y="138938"/>
                  </a:lnTo>
                  <a:lnTo>
                    <a:pt x="345782" y="146558"/>
                  </a:lnTo>
                  <a:lnTo>
                    <a:pt x="471970" y="146558"/>
                  </a:lnTo>
                  <a:lnTo>
                    <a:pt x="471970" y="1389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9" name="object 449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1318188" y="2781677"/>
              <a:ext cx="147919" cy="142836"/>
            </a:xfrm>
            <a:prstGeom prst="rect">
              <a:avLst/>
            </a:prstGeom>
          </p:spPr>
        </p:pic>
        <p:sp>
          <p:nvSpPr>
            <p:cNvPr id="450" name="object 450" descr=""/>
            <p:cNvSpPr/>
            <p:nvPr/>
          </p:nvSpPr>
          <p:spPr>
            <a:xfrm>
              <a:off x="11487488" y="2915751"/>
              <a:ext cx="13335" cy="34290"/>
            </a:xfrm>
            <a:custGeom>
              <a:avLst/>
              <a:gdLst/>
              <a:ahLst/>
              <a:cxnLst/>
              <a:rect l="l" t="t" r="r" b="b"/>
              <a:pathLst>
                <a:path w="13334" h="34289">
                  <a:moveTo>
                    <a:pt x="6484" y="34000"/>
                  </a:moveTo>
                  <a:lnTo>
                    <a:pt x="0" y="34000"/>
                  </a:lnTo>
                  <a:lnTo>
                    <a:pt x="4907" y="0"/>
                  </a:lnTo>
                  <a:lnTo>
                    <a:pt x="12969" y="0"/>
                  </a:lnTo>
                  <a:lnTo>
                    <a:pt x="6484" y="34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1" name="object 451" descr="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1525870" y="2783605"/>
              <a:ext cx="135475" cy="149672"/>
            </a:xfrm>
            <a:prstGeom prst="rect">
              <a:avLst/>
            </a:prstGeom>
          </p:spPr>
        </p:pic>
        <p:pic>
          <p:nvPicPr>
            <p:cNvPr id="452" name="object 452" descr="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1689914" y="2783605"/>
              <a:ext cx="155280" cy="149672"/>
            </a:xfrm>
            <a:prstGeom prst="rect">
              <a:avLst/>
            </a:prstGeom>
          </p:spPr>
        </p:pic>
        <p:sp>
          <p:nvSpPr>
            <p:cNvPr id="453" name="object 453" descr=""/>
            <p:cNvSpPr/>
            <p:nvPr/>
          </p:nvSpPr>
          <p:spPr>
            <a:xfrm>
              <a:off x="11866398" y="2783611"/>
              <a:ext cx="133985" cy="146685"/>
            </a:xfrm>
            <a:custGeom>
              <a:avLst/>
              <a:gdLst/>
              <a:ahLst/>
              <a:cxnLst/>
              <a:rect l="l" t="t" r="r" b="b"/>
              <a:pathLst>
                <a:path w="133984" h="146685">
                  <a:moveTo>
                    <a:pt x="84302" y="3505"/>
                  </a:moveTo>
                  <a:lnTo>
                    <a:pt x="76936" y="3505"/>
                  </a:lnTo>
                  <a:lnTo>
                    <a:pt x="76936" y="34696"/>
                  </a:lnTo>
                  <a:lnTo>
                    <a:pt x="84302" y="34696"/>
                  </a:lnTo>
                  <a:lnTo>
                    <a:pt x="84302" y="3505"/>
                  </a:lnTo>
                  <a:close/>
                </a:path>
                <a:path w="133984" h="146685">
                  <a:moveTo>
                    <a:pt x="129336" y="47675"/>
                  </a:moveTo>
                  <a:lnTo>
                    <a:pt x="121983" y="47675"/>
                  </a:lnTo>
                  <a:lnTo>
                    <a:pt x="121983" y="111467"/>
                  </a:lnTo>
                  <a:lnTo>
                    <a:pt x="129336" y="111467"/>
                  </a:lnTo>
                  <a:lnTo>
                    <a:pt x="129336" y="47675"/>
                  </a:lnTo>
                  <a:close/>
                </a:path>
                <a:path w="133984" h="146685">
                  <a:moveTo>
                    <a:pt x="129336" y="41148"/>
                  </a:moveTo>
                  <a:lnTo>
                    <a:pt x="84302" y="41148"/>
                  </a:lnTo>
                  <a:lnTo>
                    <a:pt x="84302" y="34798"/>
                  </a:lnTo>
                  <a:lnTo>
                    <a:pt x="76936" y="34798"/>
                  </a:lnTo>
                  <a:lnTo>
                    <a:pt x="76936" y="41148"/>
                  </a:lnTo>
                  <a:lnTo>
                    <a:pt x="76936" y="47498"/>
                  </a:lnTo>
                  <a:lnTo>
                    <a:pt x="76936" y="77978"/>
                  </a:lnTo>
                  <a:lnTo>
                    <a:pt x="7353" y="77978"/>
                  </a:lnTo>
                  <a:lnTo>
                    <a:pt x="7353" y="41148"/>
                  </a:lnTo>
                  <a:lnTo>
                    <a:pt x="76936" y="41148"/>
                  </a:lnTo>
                  <a:lnTo>
                    <a:pt x="76936" y="34798"/>
                  </a:lnTo>
                  <a:lnTo>
                    <a:pt x="7353" y="34798"/>
                  </a:lnTo>
                  <a:lnTo>
                    <a:pt x="7353" y="3048"/>
                  </a:lnTo>
                  <a:lnTo>
                    <a:pt x="0" y="3048"/>
                  </a:lnTo>
                  <a:lnTo>
                    <a:pt x="0" y="34798"/>
                  </a:lnTo>
                  <a:lnTo>
                    <a:pt x="0" y="41148"/>
                  </a:lnTo>
                  <a:lnTo>
                    <a:pt x="0" y="77978"/>
                  </a:lnTo>
                  <a:lnTo>
                    <a:pt x="0" y="85598"/>
                  </a:lnTo>
                  <a:lnTo>
                    <a:pt x="84302" y="85598"/>
                  </a:lnTo>
                  <a:lnTo>
                    <a:pt x="84302" y="77978"/>
                  </a:lnTo>
                  <a:lnTo>
                    <a:pt x="84302" y="47498"/>
                  </a:lnTo>
                  <a:lnTo>
                    <a:pt x="129336" y="47498"/>
                  </a:lnTo>
                  <a:lnTo>
                    <a:pt x="129336" y="41148"/>
                  </a:lnTo>
                  <a:close/>
                </a:path>
                <a:path w="133984" h="146685">
                  <a:moveTo>
                    <a:pt x="129336" y="0"/>
                  </a:moveTo>
                  <a:lnTo>
                    <a:pt x="121983" y="0"/>
                  </a:lnTo>
                  <a:lnTo>
                    <a:pt x="121983" y="40830"/>
                  </a:lnTo>
                  <a:lnTo>
                    <a:pt x="129336" y="40830"/>
                  </a:lnTo>
                  <a:lnTo>
                    <a:pt x="129336" y="0"/>
                  </a:lnTo>
                  <a:close/>
                </a:path>
                <a:path w="133984" h="146685">
                  <a:moveTo>
                    <a:pt x="133540" y="138938"/>
                  </a:moveTo>
                  <a:lnTo>
                    <a:pt x="14719" y="138938"/>
                  </a:lnTo>
                  <a:lnTo>
                    <a:pt x="14719" y="100838"/>
                  </a:lnTo>
                  <a:lnTo>
                    <a:pt x="7353" y="100838"/>
                  </a:lnTo>
                  <a:lnTo>
                    <a:pt x="7353" y="138938"/>
                  </a:lnTo>
                  <a:lnTo>
                    <a:pt x="7353" y="146558"/>
                  </a:lnTo>
                  <a:lnTo>
                    <a:pt x="133540" y="146558"/>
                  </a:lnTo>
                  <a:lnTo>
                    <a:pt x="133540" y="1389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4" name="object 454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2027114" y="2781677"/>
              <a:ext cx="147919" cy="142836"/>
            </a:xfrm>
            <a:prstGeom prst="rect">
              <a:avLst/>
            </a:prstGeom>
          </p:spPr>
        </p:pic>
        <p:sp>
          <p:nvSpPr>
            <p:cNvPr id="455" name="object 455" descr=""/>
            <p:cNvSpPr/>
            <p:nvPr/>
          </p:nvSpPr>
          <p:spPr>
            <a:xfrm>
              <a:off x="11194428" y="2915754"/>
              <a:ext cx="1015365" cy="210820"/>
            </a:xfrm>
            <a:custGeom>
              <a:avLst/>
              <a:gdLst/>
              <a:ahLst/>
              <a:cxnLst/>
              <a:rect l="l" t="t" r="r" b="b"/>
              <a:pathLst>
                <a:path w="1015365" h="210819">
                  <a:moveTo>
                    <a:pt x="81673" y="130327"/>
                  </a:moveTo>
                  <a:lnTo>
                    <a:pt x="74307" y="130327"/>
                  </a:lnTo>
                  <a:lnTo>
                    <a:pt x="74307" y="192900"/>
                  </a:lnTo>
                  <a:lnTo>
                    <a:pt x="81673" y="192900"/>
                  </a:lnTo>
                  <a:lnTo>
                    <a:pt x="81673" y="130327"/>
                  </a:lnTo>
                  <a:close/>
                </a:path>
                <a:path w="1015365" h="210819">
                  <a:moveTo>
                    <a:pt x="81673" y="123634"/>
                  </a:moveTo>
                  <a:lnTo>
                    <a:pt x="7531" y="123634"/>
                  </a:lnTo>
                  <a:lnTo>
                    <a:pt x="7531" y="65214"/>
                  </a:lnTo>
                  <a:lnTo>
                    <a:pt x="0" y="65214"/>
                  </a:lnTo>
                  <a:lnTo>
                    <a:pt x="0" y="123634"/>
                  </a:lnTo>
                  <a:lnTo>
                    <a:pt x="0" y="129984"/>
                  </a:lnTo>
                  <a:lnTo>
                    <a:pt x="0" y="193484"/>
                  </a:lnTo>
                  <a:lnTo>
                    <a:pt x="0" y="199834"/>
                  </a:lnTo>
                  <a:lnTo>
                    <a:pt x="81673" y="199834"/>
                  </a:lnTo>
                  <a:lnTo>
                    <a:pt x="81673" y="193484"/>
                  </a:lnTo>
                  <a:lnTo>
                    <a:pt x="7531" y="193484"/>
                  </a:lnTo>
                  <a:lnTo>
                    <a:pt x="7531" y="129984"/>
                  </a:lnTo>
                  <a:lnTo>
                    <a:pt x="81673" y="129984"/>
                  </a:lnTo>
                  <a:lnTo>
                    <a:pt x="81673" y="123634"/>
                  </a:lnTo>
                  <a:close/>
                </a:path>
                <a:path w="1015365" h="210819">
                  <a:moveTo>
                    <a:pt x="81673" y="65836"/>
                  </a:moveTo>
                  <a:lnTo>
                    <a:pt x="74307" y="65836"/>
                  </a:lnTo>
                  <a:lnTo>
                    <a:pt x="74307" y="123494"/>
                  </a:lnTo>
                  <a:lnTo>
                    <a:pt x="81673" y="123494"/>
                  </a:lnTo>
                  <a:lnTo>
                    <a:pt x="81673" y="65836"/>
                  </a:lnTo>
                  <a:close/>
                </a:path>
                <a:path w="1015365" h="210819">
                  <a:moveTo>
                    <a:pt x="125488" y="60579"/>
                  </a:moveTo>
                  <a:lnTo>
                    <a:pt x="118122" y="60579"/>
                  </a:lnTo>
                  <a:lnTo>
                    <a:pt x="118122" y="210248"/>
                  </a:lnTo>
                  <a:lnTo>
                    <a:pt x="125488" y="210248"/>
                  </a:lnTo>
                  <a:lnTo>
                    <a:pt x="125488" y="60579"/>
                  </a:lnTo>
                  <a:close/>
                </a:path>
                <a:path w="1015365" h="210819">
                  <a:moveTo>
                    <a:pt x="252717" y="65214"/>
                  </a:moveTo>
                  <a:lnTo>
                    <a:pt x="166839" y="65214"/>
                  </a:lnTo>
                  <a:lnTo>
                    <a:pt x="166839" y="72834"/>
                  </a:lnTo>
                  <a:lnTo>
                    <a:pt x="166839" y="119824"/>
                  </a:lnTo>
                  <a:lnTo>
                    <a:pt x="166839" y="126174"/>
                  </a:lnTo>
                  <a:lnTo>
                    <a:pt x="252717" y="126174"/>
                  </a:lnTo>
                  <a:lnTo>
                    <a:pt x="252717" y="119824"/>
                  </a:lnTo>
                  <a:lnTo>
                    <a:pt x="174205" y="119824"/>
                  </a:lnTo>
                  <a:lnTo>
                    <a:pt x="174205" y="72834"/>
                  </a:lnTo>
                  <a:lnTo>
                    <a:pt x="245364" y="72834"/>
                  </a:lnTo>
                  <a:lnTo>
                    <a:pt x="245364" y="119811"/>
                  </a:lnTo>
                  <a:lnTo>
                    <a:pt x="252717" y="119811"/>
                  </a:lnTo>
                  <a:lnTo>
                    <a:pt x="252717" y="72834"/>
                  </a:lnTo>
                  <a:lnTo>
                    <a:pt x="252717" y="72491"/>
                  </a:lnTo>
                  <a:lnTo>
                    <a:pt x="252717" y="65214"/>
                  </a:lnTo>
                  <a:close/>
                </a:path>
                <a:path w="1015365" h="210819">
                  <a:moveTo>
                    <a:pt x="294081" y="60579"/>
                  </a:moveTo>
                  <a:lnTo>
                    <a:pt x="286727" y="60579"/>
                  </a:lnTo>
                  <a:lnTo>
                    <a:pt x="286727" y="134531"/>
                  </a:lnTo>
                  <a:lnTo>
                    <a:pt x="294081" y="134531"/>
                  </a:lnTo>
                  <a:lnTo>
                    <a:pt x="294081" y="60579"/>
                  </a:lnTo>
                  <a:close/>
                </a:path>
                <a:path w="1015365" h="210819">
                  <a:moveTo>
                    <a:pt x="299339" y="199834"/>
                  </a:moveTo>
                  <a:lnTo>
                    <a:pt x="180517" y="199834"/>
                  </a:lnTo>
                  <a:lnTo>
                    <a:pt x="180517" y="179514"/>
                  </a:lnTo>
                  <a:lnTo>
                    <a:pt x="294081" y="179514"/>
                  </a:lnTo>
                  <a:lnTo>
                    <a:pt x="294081" y="173164"/>
                  </a:lnTo>
                  <a:lnTo>
                    <a:pt x="294081" y="151574"/>
                  </a:lnTo>
                  <a:lnTo>
                    <a:pt x="294081" y="145224"/>
                  </a:lnTo>
                  <a:lnTo>
                    <a:pt x="172453" y="145224"/>
                  </a:lnTo>
                  <a:lnTo>
                    <a:pt x="172453" y="151574"/>
                  </a:lnTo>
                  <a:lnTo>
                    <a:pt x="286550" y="151574"/>
                  </a:lnTo>
                  <a:lnTo>
                    <a:pt x="286550" y="173164"/>
                  </a:lnTo>
                  <a:lnTo>
                    <a:pt x="172808" y="173164"/>
                  </a:lnTo>
                  <a:lnTo>
                    <a:pt x="172808" y="179514"/>
                  </a:lnTo>
                  <a:lnTo>
                    <a:pt x="172808" y="199834"/>
                  </a:lnTo>
                  <a:lnTo>
                    <a:pt x="172808" y="206184"/>
                  </a:lnTo>
                  <a:lnTo>
                    <a:pt x="299339" y="206184"/>
                  </a:lnTo>
                  <a:lnTo>
                    <a:pt x="299339" y="199834"/>
                  </a:lnTo>
                  <a:close/>
                </a:path>
                <a:path w="1015365" h="210819">
                  <a:moveTo>
                    <a:pt x="419049" y="64084"/>
                  </a:moveTo>
                  <a:lnTo>
                    <a:pt x="411683" y="64084"/>
                  </a:lnTo>
                  <a:lnTo>
                    <a:pt x="411683" y="95275"/>
                  </a:lnTo>
                  <a:lnTo>
                    <a:pt x="419049" y="95275"/>
                  </a:lnTo>
                  <a:lnTo>
                    <a:pt x="419049" y="64084"/>
                  </a:lnTo>
                  <a:close/>
                </a:path>
                <a:path w="1015365" h="210819">
                  <a:moveTo>
                    <a:pt x="464083" y="102044"/>
                  </a:moveTo>
                  <a:lnTo>
                    <a:pt x="419049" y="102044"/>
                  </a:lnTo>
                  <a:lnTo>
                    <a:pt x="419049" y="100774"/>
                  </a:lnTo>
                  <a:lnTo>
                    <a:pt x="419049" y="95694"/>
                  </a:lnTo>
                  <a:lnTo>
                    <a:pt x="411683" y="95694"/>
                  </a:lnTo>
                  <a:lnTo>
                    <a:pt x="411683" y="102044"/>
                  </a:lnTo>
                  <a:lnTo>
                    <a:pt x="411683" y="108394"/>
                  </a:lnTo>
                  <a:lnTo>
                    <a:pt x="411683" y="138874"/>
                  </a:lnTo>
                  <a:lnTo>
                    <a:pt x="342099" y="138874"/>
                  </a:lnTo>
                  <a:lnTo>
                    <a:pt x="342099" y="102044"/>
                  </a:lnTo>
                  <a:lnTo>
                    <a:pt x="411683" y="102044"/>
                  </a:lnTo>
                  <a:lnTo>
                    <a:pt x="411683" y="95694"/>
                  </a:lnTo>
                  <a:lnTo>
                    <a:pt x="342099" y="95694"/>
                  </a:lnTo>
                  <a:lnTo>
                    <a:pt x="342099" y="63944"/>
                  </a:lnTo>
                  <a:lnTo>
                    <a:pt x="334746" y="63944"/>
                  </a:lnTo>
                  <a:lnTo>
                    <a:pt x="334746" y="145224"/>
                  </a:lnTo>
                  <a:lnTo>
                    <a:pt x="419049" y="145224"/>
                  </a:lnTo>
                  <a:lnTo>
                    <a:pt x="419049" y="138874"/>
                  </a:lnTo>
                  <a:lnTo>
                    <a:pt x="419049" y="108394"/>
                  </a:lnTo>
                  <a:lnTo>
                    <a:pt x="456730" y="108394"/>
                  </a:lnTo>
                  <a:lnTo>
                    <a:pt x="456730" y="172046"/>
                  </a:lnTo>
                  <a:lnTo>
                    <a:pt x="464083" y="172046"/>
                  </a:lnTo>
                  <a:lnTo>
                    <a:pt x="464083" y="108394"/>
                  </a:lnTo>
                  <a:lnTo>
                    <a:pt x="464083" y="108242"/>
                  </a:lnTo>
                  <a:lnTo>
                    <a:pt x="464083" y="102044"/>
                  </a:lnTo>
                  <a:close/>
                </a:path>
                <a:path w="1015365" h="210819">
                  <a:moveTo>
                    <a:pt x="464083" y="60579"/>
                  </a:moveTo>
                  <a:lnTo>
                    <a:pt x="456730" y="60579"/>
                  </a:lnTo>
                  <a:lnTo>
                    <a:pt x="456730" y="101409"/>
                  </a:lnTo>
                  <a:lnTo>
                    <a:pt x="464083" y="101409"/>
                  </a:lnTo>
                  <a:lnTo>
                    <a:pt x="464083" y="60579"/>
                  </a:lnTo>
                  <a:close/>
                </a:path>
                <a:path w="1015365" h="210819">
                  <a:moveTo>
                    <a:pt x="468287" y="199834"/>
                  </a:moveTo>
                  <a:lnTo>
                    <a:pt x="349465" y="199834"/>
                  </a:lnTo>
                  <a:lnTo>
                    <a:pt x="349465" y="161734"/>
                  </a:lnTo>
                  <a:lnTo>
                    <a:pt x="342099" y="161734"/>
                  </a:lnTo>
                  <a:lnTo>
                    <a:pt x="342099" y="199834"/>
                  </a:lnTo>
                  <a:lnTo>
                    <a:pt x="342099" y="206184"/>
                  </a:lnTo>
                  <a:lnTo>
                    <a:pt x="468287" y="206184"/>
                  </a:lnTo>
                  <a:lnTo>
                    <a:pt x="468287" y="199834"/>
                  </a:lnTo>
                  <a:close/>
                </a:path>
                <a:path w="1015365" h="210819">
                  <a:moveTo>
                    <a:pt x="1014945" y="0"/>
                  </a:moveTo>
                  <a:lnTo>
                    <a:pt x="1006894" y="0"/>
                  </a:lnTo>
                  <a:lnTo>
                    <a:pt x="1001979" y="33997"/>
                  </a:lnTo>
                  <a:lnTo>
                    <a:pt x="1008468" y="33997"/>
                  </a:lnTo>
                  <a:lnTo>
                    <a:pt x="10149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6" name="object 456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1689891" y="2974396"/>
              <a:ext cx="147919" cy="142836"/>
            </a:xfrm>
            <a:prstGeom prst="rect">
              <a:avLst/>
            </a:prstGeom>
          </p:spPr>
        </p:pic>
        <p:pic>
          <p:nvPicPr>
            <p:cNvPr id="457" name="object 457" descr="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10713136" y="4005269"/>
              <a:ext cx="281868" cy="139471"/>
            </a:xfrm>
            <a:prstGeom prst="rect">
              <a:avLst/>
            </a:prstGeom>
          </p:spPr>
        </p:pic>
        <p:pic>
          <p:nvPicPr>
            <p:cNvPr id="458" name="object 458" descr="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11026864" y="4007219"/>
              <a:ext cx="118664" cy="138820"/>
            </a:xfrm>
            <a:prstGeom prst="rect">
              <a:avLst/>
            </a:prstGeom>
          </p:spPr>
        </p:pic>
        <p:pic>
          <p:nvPicPr>
            <p:cNvPr id="459" name="object 459" descr="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11177064" y="4007057"/>
              <a:ext cx="128579" cy="138983"/>
            </a:xfrm>
            <a:prstGeom prst="rect">
              <a:avLst/>
            </a:prstGeom>
          </p:spPr>
        </p:pic>
        <p:sp>
          <p:nvSpPr>
            <p:cNvPr id="460" name="object 460" descr=""/>
            <p:cNvSpPr/>
            <p:nvPr/>
          </p:nvSpPr>
          <p:spPr>
            <a:xfrm>
              <a:off x="11332134" y="4012208"/>
              <a:ext cx="325755" cy="149225"/>
            </a:xfrm>
            <a:custGeom>
              <a:avLst/>
              <a:gdLst/>
              <a:ahLst/>
              <a:cxnLst/>
              <a:rect l="l" t="t" r="r" b="b"/>
              <a:pathLst>
                <a:path w="325754" h="149225">
                  <a:moveTo>
                    <a:pt x="124841" y="0"/>
                  </a:moveTo>
                  <a:lnTo>
                    <a:pt x="10236" y="0"/>
                  </a:lnTo>
                  <a:lnTo>
                    <a:pt x="10236" y="6350"/>
                  </a:lnTo>
                  <a:lnTo>
                    <a:pt x="117690" y="6350"/>
                  </a:lnTo>
                  <a:lnTo>
                    <a:pt x="117690" y="49530"/>
                  </a:lnTo>
                  <a:lnTo>
                    <a:pt x="10236" y="49530"/>
                  </a:lnTo>
                  <a:lnTo>
                    <a:pt x="10236" y="55880"/>
                  </a:lnTo>
                  <a:lnTo>
                    <a:pt x="117690" y="55880"/>
                  </a:lnTo>
                  <a:lnTo>
                    <a:pt x="117690" y="99060"/>
                  </a:lnTo>
                  <a:lnTo>
                    <a:pt x="124841" y="99060"/>
                  </a:lnTo>
                  <a:lnTo>
                    <a:pt x="124841" y="55880"/>
                  </a:lnTo>
                  <a:lnTo>
                    <a:pt x="124841" y="49530"/>
                  </a:lnTo>
                  <a:lnTo>
                    <a:pt x="124841" y="6350"/>
                  </a:lnTo>
                  <a:lnTo>
                    <a:pt x="124841" y="0"/>
                  </a:lnTo>
                  <a:close/>
                </a:path>
                <a:path w="325754" h="149225">
                  <a:moveTo>
                    <a:pt x="137198" y="119367"/>
                  </a:moveTo>
                  <a:lnTo>
                    <a:pt x="64528" y="119367"/>
                  </a:lnTo>
                  <a:lnTo>
                    <a:pt x="64528" y="79870"/>
                  </a:lnTo>
                  <a:lnTo>
                    <a:pt x="57708" y="79870"/>
                  </a:lnTo>
                  <a:lnTo>
                    <a:pt x="57708" y="119367"/>
                  </a:lnTo>
                  <a:lnTo>
                    <a:pt x="0" y="119367"/>
                  </a:lnTo>
                  <a:lnTo>
                    <a:pt x="0" y="125704"/>
                  </a:lnTo>
                  <a:lnTo>
                    <a:pt x="137198" y="125704"/>
                  </a:lnTo>
                  <a:lnTo>
                    <a:pt x="137198" y="119367"/>
                  </a:lnTo>
                  <a:close/>
                </a:path>
                <a:path w="325754" h="149225">
                  <a:moveTo>
                    <a:pt x="284962" y="73660"/>
                  </a:moveTo>
                  <a:lnTo>
                    <a:pt x="173774" y="73660"/>
                  </a:lnTo>
                  <a:lnTo>
                    <a:pt x="173774" y="7620"/>
                  </a:lnTo>
                  <a:lnTo>
                    <a:pt x="283337" y="7620"/>
                  </a:lnTo>
                  <a:lnTo>
                    <a:pt x="283337" y="1270"/>
                  </a:lnTo>
                  <a:lnTo>
                    <a:pt x="166941" y="1270"/>
                  </a:lnTo>
                  <a:lnTo>
                    <a:pt x="166941" y="7620"/>
                  </a:lnTo>
                  <a:lnTo>
                    <a:pt x="166941" y="73660"/>
                  </a:lnTo>
                  <a:lnTo>
                    <a:pt x="166941" y="80010"/>
                  </a:lnTo>
                  <a:lnTo>
                    <a:pt x="284962" y="80010"/>
                  </a:lnTo>
                  <a:lnTo>
                    <a:pt x="284962" y="73660"/>
                  </a:lnTo>
                  <a:close/>
                </a:path>
                <a:path w="325754" h="149225">
                  <a:moveTo>
                    <a:pt x="293573" y="119367"/>
                  </a:moveTo>
                  <a:lnTo>
                    <a:pt x="156375" y="119367"/>
                  </a:lnTo>
                  <a:lnTo>
                    <a:pt x="156375" y="125704"/>
                  </a:lnTo>
                  <a:lnTo>
                    <a:pt x="293573" y="125704"/>
                  </a:lnTo>
                  <a:lnTo>
                    <a:pt x="293573" y="119367"/>
                  </a:lnTo>
                  <a:close/>
                </a:path>
                <a:path w="325754" h="149225">
                  <a:moveTo>
                    <a:pt x="325437" y="117576"/>
                  </a:moveTo>
                  <a:lnTo>
                    <a:pt x="317957" y="117576"/>
                  </a:lnTo>
                  <a:lnTo>
                    <a:pt x="313397" y="149123"/>
                  </a:lnTo>
                  <a:lnTo>
                    <a:pt x="319417" y="149123"/>
                  </a:lnTo>
                  <a:lnTo>
                    <a:pt x="325437" y="117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1" name="object 461" descr="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11681143" y="4007219"/>
              <a:ext cx="125653" cy="138820"/>
            </a:xfrm>
            <a:prstGeom prst="rect">
              <a:avLst/>
            </a:prstGeom>
          </p:spPr>
        </p:pic>
        <p:pic>
          <p:nvPicPr>
            <p:cNvPr id="462" name="object 462" descr="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11833293" y="4007219"/>
              <a:ext cx="144022" cy="138820"/>
            </a:xfrm>
            <a:prstGeom prst="rect">
              <a:avLst/>
            </a:prstGeom>
          </p:spPr>
        </p:pic>
        <p:sp>
          <p:nvSpPr>
            <p:cNvPr id="463" name="object 463" descr=""/>
            <p:cNvSpPr/>
            <p:nvPr/>
          </p:nvSpPr>
          <p:spPr>
            <a:xfrm>
              <a:off x="11996979" y="4007230"/>
              <a:ext cx="124460" cy="135890"/>
            </a:xfrm>
            <a:custGeom>
              <a:avLst/>
              <a:gdLst/>
              <a:ahLst/>
              <a:cxnLst/>
              <a:rect l="l" t="t" r="r" b="b"/>
              <a:pathLst>
                <a:path w="124459" h="135889">
                  <a:moveTo>
                    <a:pt x="119964" y="37998"/>
                  </a:moveTo>
                  <a:lnTo>
                    <a:pt x="78193" y="37998"/>
                  </a:lnTo>
                  <a:lnTo>
                    <a:pt x="78193" y="32181"/>
                  </a:lnTo>
                  <a:lnTo>
                    <a:pt x="78193" y="31648"/>
                  </a:lnTo>
                  <a:lnTo>
                    <a:pt x="78193" y="3251"/>
                  </a:lnTo>
                  <a:lnTo>
                    <a:pt x="71361" y="3251"/>
                  </a:lnTo>
                  <a:lnTo>
                    <a:pt x="71361" y="31648"/>
                  </a:lnTo>
                  <a:lnTo>
                    <a:pt x="71361" y="37998"/>
                  </a:lnTo>
                  <a:lnTo>
                    <a:pt x="71361" y="44348"/>
                  </a:lnTo>
                  <a:lnTo>
                    <a:pt x="71361" y="72288"/>
                  </a:lnTo>
                  <a:lnTo>
                    <a:pt x="6832" y="72288"/>
                  </a:lnTo>
                  <a:lnTo>
                    <a:pt x="6832" y="37998"/>
                  </a:lnTo>
                  <a:lnTo>
                    <a:pt x="71361" y="37998"/>
                  </a:lnTo>
                  <a:lnTo>
                    <a:pt x="71361" y="31648"/>
                  </a:lnTo>
                  <a:lnTo>
                    <a:pt x="6832" y="31648"/>
                  </a:lnTo>
                  <a:lnTo>
                    <a:pt x="6832" y="3708"/>
                  </a:lnTo>
                  <a:lnTo>
                    <a:pt x="0" y="3708"/>
                  </a:lnTo>
                  <a:lnTo>
                    <a:pt x="0" y="31648"/>
                  </a:lnTo>
                  <a:lnTo>
                    <a:pt x="0" y="37998"/>
                  </a:lnTo>
                  <a:lnTo>
                    <a:pt x="0" y="72288"/>
                  </a:lnTo>
                  <a:lnTo>
                    <a:pt x="0" y="78638"/>
                  </a:lnTo>
                  <a:lnTo>
                    <a:pt x="78193" y="78638"/>
                  </a:lnTo>
                  <a:lnTo>
                    <a:pt x="78193" y="72288"/>
                  </a:lnTo>
                  <a:lnTo>
                    <a:pt x="78193" y="44348"/>
                  </a:lnTo>
                  <a:lnTo>
                    <a:pt x="113131" y="44348"/>
                  </a:lnTo>
                  <a:lnTo>
                    <a:pt x="113131" y="103378"/>
                  </a:lnTo>
                  <a:lnTo>
                    <a:pt x="119964" y="103378"/>
                  </a:lnTo>
                  <a:lnTo>
                    <a:pt x="119964" y="44348"/>
                  </a:lnTo>
                  <a:lnTo>
                    <a:pt x="119964" y="44208"/>
                  </a:lnTo>
                  <a:lnTo>
                    <a:pt x="119964" y="37998"/>
                  </a:lnTo>
                  <a:close/>
                </a:path>
                <a:path w="124459" h="135889">
                  <a:moveTo>
                    <a:pt x="119964" y="0"/>
                  </a:moveTo>
                  <a:lnTo>
                    <a:pt x="113131" y="0"/>
                  </a:lnTo>
                  <a:lnTo>
                    <a:pt x="113131" y="37871"/>
                  </a:lnTo>
                  <a:lnTo>
                    <a:pt x="119964" y="37871"/>
                  </a:lnTo>
                  <a:lnTo>
                    <a:pt x="119964" y="0"/>
                  </a:lnTo>
                  <a:close/>
                </a:path>
                <a:path w="124459" h="135889">
                  <a:moveTo>
                    <a:pt x="123863" y="129438"/>
                  </a:moveTo>
                  <a:lnTo>
                    <a:pt x="13652" y="129438"/>
                  </a:lnTo>
                  <a:lnTo>
                    <a:pt x="13652" y="93878"/>
                  </a:lnTo>
                  <a:lnTo>
                    <a:pt x="6832" y="93878"/>
                  </a:lnTo>
                  <a:lnTo>
                    <a:pt x="6832" y="129438"/>
                  </a:lnTo>
                  <a:lnTo>
                    <a:pt x="6832" y="135788"/>
                  </a:lnTo>
                  <a:lnTo>
                    <a:pt x="123863" y="135788"/>
                  </a:lnTo>
                  <a:lnTo>
                    <a:pt x="123863" y="129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4" name="object 464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2146046" y="4005431"/>
              <a:ext cx="137195" cy="132481"/>
            </a:xfrm>
            <a:prstGeom prst="rect">
              <a:avLst/>
            </a:prstGeom>
          </p:spPr>
        </p:pic>
        <p:sp>
          <p:nvSpPr>
            <p:cNvPr id="465" name="object 465" descr=""/>
            <p:cNvSpPr/>
            <p:nvPr/>
          </p:nvSpPr>
          <p:spPr>
            <a:xfrm>
              <a:off x="11044974" y="4129785"/>
              <a:ext cx="1270635" cy="229235"/>
            </a:xfrm>
            <a:custGeom>
              <a:avLst/>
              <a:gdLst/>
              <a:ahLst/>
              <a:cxnLst/>
              <a:rect l="l" t="t" r="r" b="b"/>
              <a:pathLst>
                <a:path w="1270634" h="229235">
                  <a:moveTo>
                    <a:pt x="75755" y="149123"/>
                  </a:moveTo>
                  <a:lnTo>
                    <a:pt x="68922" y="149123"/>
                  </a:lnTo>
                  <a:lnTo>
                    <a:pt x="68922" y="155473"/>
                  </a:lnTo>
                  <a:lnTo>
                    <a:pt x="68922" y="212623"/>
                  </a:lnTo>
                  <a:lnTo>
                    <a:pt x="6985" y="212623"/>
                  </a:lnTo>
                  <a:lnTo>
                    <a:pt x="6985" y="155473"/>
                  </a:lnTo>
                  <a:lnTo>
                    <a:pt x="68922" y="155473"/>
                  </a:lnTo>
                  <a:lnTo>
                    <a:pt x="68922" y="149123"/>
                  </a:lnTo>
                  <a:lnTo>
                    <a:pt x="6985" y="149123"/>
                  </a:lnTo>
                  <a:lnTo>
                    <a:pt x="6985" y="95783"/>
                  </a:lnTo>
                  <a:lnTo>
                    <a:pt x="0" y="95783"/>
                  </a:lnTo>
                  <a:lnTo>
                    <a:pt x="0" y="149123"/>
                  </a:lnTo>
                  <a:lnTo>
                    <a:pt x="0" y="155473"/>
                  </a:lnTo>
                  <a:lnTo>
                    <a:pt x="0" y="212623"/>
                  </a:lnTo>
                  <a:lnTo>
                    <a:pt x="0" y="218973"/>
                  </a:lnTo>
                  <a:lnTo>
                    <a:pt x="75755" y="218973"/>
                  </a:lnTo>
                  <a:lnTo>
                    <a:pt x="75755" y="213055"/>
                  </a:lnTo>
                  <a:lnTo>
                    <a:pt x="75755" y="212623"/>
                  </a:lnTo>
                  <a:lnTo>
                    <a:pt x="75755" y="155473"/>
                  </a:lnTo>
                  <a:lnTo>
                    <a:pt x="75755" y="155016"/>
                  </a:lnTo>
                  <a:lnTo>
                    <a:pt x="75755" y="149123"/>
                  </a:lnTo>
                  <a:close/>
                </a:path>
                <a:path w="1270634" h="229235">
                  <a:moveTo>
                    <a:pt x="75755" y="95199"/>
                  </a:moveTo>
                  <a:lnTo>
                    <a:pt x="68922" y="95199"/>
                  </a:lnTo>
                  <a:lnTo>
                    <a:pt x="68922" y="148678"/>
                  </a:lnTo>
                  <a:lnTo>
                    <a:pt x="75755" y="148678"/>
                  </a:lnTo>
                  <a:lnTo>
                    <a:pt x="75755" y="95199"/>
                  </a:lnTo>
                  <a:close/>
                </a:path>
                <a:path w="1270634" h="229235">
                  <a:moveTo>
                    <a:pt x="116382" y="90322"/>
                  </a:moveTo>
                  <a:lnTo>
                    <a:pt x="109562" y="90322"/>
                  </a:lnTo>
                  <a:lnTo>
                    <a:pt x="109562" y="229146"/>
                  </a:lnTo>
                  <a:lnTo>
                    <a:pt x="116382" y="229146"/>
                  </a:lnTo>
                  <a:lnTo>
                    <a:pt x="116382" y="90322"/>
                  </a:lnTo>
                  <a:close/>
                </a:path>
                <a:path w="1270634" h="229235">
                  <a:moveTo>
                    <a:pt x="234403" y="101371"/>
                  </a:moveTo>
                  <a:lnTo>
                    <a:pt x="227571" y="101371"/>
                  </a:lnTo>
                  <a:lnTo>
                    <a:pt x="227571" y="145262"/>
                  </a:lnTo>
                  <a:lnTo>
                    <a:pt x="234403" y="145262"/>
                  </a:lnTo>
                  <a:lnTo>
                    <a:pt x="234403" y="101371"/>
                  </a:lnTo>
                  <a:close/>
                </a:path>
                <a:path w="1270634" h="229235">
                  <a:moveTo>
                    <a:pt x="234403" y="95783"/>
                  </a:moveTo>
                  <a:lnTo>
                    <a:pt x="154749" y="95783"/>
                  </a:lnTo>
                  <a:lnTo>
                    <a:pt x="154749" y="100863"/>
                  </a:lnTo>
                  <a:lnTo>
                    <a:pt x="154749" y="145313"/>
                  </a:lnTo>
                  <a:lnTo>
                    <a:pt x="154749" y="151663"/>
                  </a:lnTo>
                  <a:lnTo>
                    <a:pt x="234403" y="151663"/>
                  </a:lnTo>
                  <a:lnTo>
                    <a:pt x="234403" y="145313"/>
                  </a:lnTo>
                  <a:lnTo>
                    <a:pt x="161582" y="145313"/>
                  </a:lnTo>
                  <a:lnTo>
                    <a:pt x="161582" y="100863"/>
                  </a:lnTo>
                  <a:lnTo>
                    <a:pt x="234403" y="100863"/>
                  </a:lnTo>
                  <a:lnTo>
                    <a:pt x="234403" y="95783"/>
                  </a:lnTo>
                  <a:close/>
                </a:path>
                <a:path w="1270634" h="229235">
                  <a:moveTo>
                    <a:pt x="272770" y="90322"/>
                  </a:moveTo>
                  <a:lnTo>
                    <a:pt x="265938" y="90322"/>
                  </a:lnTo>
                  <a:lnTo>
                    <a:pt x="265938" y="158927"/>
                  </a:lnTo>
                  <a:lnTo>
                    <a:pt x="272770" y="158927"/>
                  </a:lnTo>
                  <a:lnTo>
                    <a:pt x="272770" y="90322"/>
                  </a:lnTo>
                  <a:close/>
                </a:path>
                <a:path w="1270634" h="229235">
                  <a:moveTo>
                    <a:pt x="277647" y="220243"/>
                  </a:moveTo>
                  <a:lnTo>
                    <a:pt x="167424" y="220243"/>
                  </a:lnTo>
                  <a:lnTo>
                    <a:pt x="167424" y="199923"/>
                  </a:lnTo>
                  <a:lnTo>
                    <a:pt x="272770" y="199923"/>
                  </a:lnTo>
                  <a:lnTo>
                    <a:pt x="272770" y="193573"/>
                  </a:lnTo>
                  <a:lnTo>
                    <a:pt x="272770" y="174523"/>
                  </a:lnTo>
                  <a:lnTo>
                    <a:pt x="272770" y="168173"/>
                  </a:lnTo>
                  <a:lnTo>
                    <a:pt x="159956" y="168173"/>
                  </a:lnTo>
                  <a:lnTo>
                    <a:pt x="159956" y="174523"/>
                  </a:lnTo>
                  <a:lnTo>
                    <a:pt x="265772" y="174523"/>
                  </a:lnTo>
                  <a:lnTo>
                    <a:pt x="265772" y="193573"/>
                  </a:lnTo>
                  <a:lnTo>
                    <a:pt x="160274" y="193573"/>
                  </a:lnTo>
                  <a:lnTo>
                    <a:pt x="160274" y="199923"/>
                  </a:lnTo>
                  <a:lnTo>
                    <a:pt x="160274" y="220243"/>
                  </a:lnTo>
                  <a:lnTo>
                    <a:pt x="160274" y="225323"/>
                  </a:lnTo>
                  <a:lnTo>
                    <a:pt x="277647" y="225323"/>
                  </a:lnTo>
                  <a:lnTo>
                    <a:pt x="277647" y="220243"/>
                  </a:lnTo>
                  <a:close/>
                </a:path>
                <a:path w="1270634" h="229235">
                  <a:moveTo>
                    <a:pt x="430441" y="128803"/>
                  </a:moveTo>
                  <a:lnTo>
                    <a:pt x="388670" y="128803"/>
                  </a:lnTo>
                  <a:lnTo>
                    <a:pt x="388670" y="122504"/>
                  </a:lnTo>
                  <a:lnTo>
                    <a:pt x="388670" y="93573"/>
                  </a:lnTo>
                  <a:lnTo>
                    <a:pt x="381838" y="93573"/>
                  </a:lnTo>
                  <a:lnTo>
                    <a:pt x="381838" y="122453"/>
                  </a:lnTo>
                  <a:lnTo>
                    <a:pt x="381838" y="128803"/>
                  </a:lnTo>
                  <a:lnTo>
                    <a:pt x="381838" y="135153"/>
                  </a:lnTo>
                  <a:lnTo>
                    <a:pt x="381838" y="163093"/>
                  </a:lnTo>
                  <a:lnTo>
                    <a:pt x="317309" y="163093"/>
                  </a:lnTo>
                  <a:lnTo>
                    <a:pt x="317309" y="128803"/>
                  </a:lnTo>
                  <a:lnTo>
                    <a:pt x="381838" y="128803"/>
                  </a:lnTo>
                  <a:lnTo>
                    <a:pt x="381838" y="122453"/>
                  </a:lnTo>
                  <a:lnTo>
                    <a:pt x="317309" y="122453"/>
                  </a:lnTo>
                  <a:lnTo>
                    <a:pt x="317309" y="93243"/>
                  </a:lnTo>
                  <a:lnTo>
                    <a:pt x="310476" y="93243"/>
                  </a:lnTo>
                  <a:lnTo>
                    <a:pt x="310476" y="122453"/>
                  </a:lnTo>
                  <a:lnTo>
                    <a:pt x="310476" y="128803"/>
                  </a:lnTo>
                  <a:lnTo>
                    <a:pt x="310476" y="163093"/>
                  </a:lnTo>
                  <a:lnTo>
                    <a:pt x="310476" y="169443"/>
                  </a:lnTo>
                  <a:lnTo>
                    <a:pt x="388670" y="169443"/>
                  </a:lnTo>
                  <a:lnTo>
                    <a:pt x="388670" y="163093"/>
                  </a:lnTo>
                  <a:lnTo>
                    <a:pt x="388670" y="135153"/>
                  </a:lnTo>
                  <a:lnTo>
                    <a:pt x="423608" y="135153"/>
                  </a:lnTo>
                  <a:lnTo>
                    <a:pt x="423608" y="193713"/>
                  </a:lnTo>
                  <a:lnTo>
                    <a:pt x="430441" y="193713"/>
                  </a:lnTo>
                  <a:lnTo>
                    <a:pt x="430441" y="135153"/>
                  </a:lnTo>
                  <a:lnTo>
                    <a:pt x="430441" y="134543"/>
                  </a:lnTo>
                  <a:lnTo>
                    <a:pt x="430441" y="128803"/>
                  </a:lnTo>
                  <a:close/>
                </a:path>
                <a:path w="1270634" h="229235">
                  <a:moveTo>
                    <a:pt x="430441" y="90322"/>
                  </a:moveTo>
                  <a:lnTo>
                    <a:pt x="423608" y="90322"/>
                  </a:lnTo>
                  <a:lnTo>
                    <a:pt x="423608" y="128193"/>
                  </a:lnTo>
                  <a:lnTo>
                    <a:pt x="430441" y="128193"/>
                  </a:lnTo>
                  <a:lnTo>
                    <a:pt x="430441" y="90322"/>
                  </a:lnTo>
                  <a:close/>
                </a:path>
                <a:path w="1270634" h="229235">
                  <a:moveTo>
                    <a:pt x="434340" y="218973"/>
                  </a:moveTo>
                  <a:lnTo>
                    <a:pt x="324129" y="218973"/>
                  </a:lnTo>
                  <a:lnTo>
                    <a:pt x="324129" y="184683"/>
                  </a:lnTo>
                  <a:lnTo>
                    <a:pt x="317309" y="184683"/>
                  </a:lnTo>
                  <a:lnTo>
                    <a:pt x="317309" y="218973"/>
                  </a:lnTo>
                  <a:lnTo>
                    <a:pt x="317309" y="225323"/>
                  </a:lnTo>
                  <a:lnTo>
                    <a:pt x="434340" y="225323"/>
                  </a:lnTo>
                  <a:lnTo>
                    <a:pt x="434340" y="218973"/>
                  </a:lnTo>
                  <a:close/>
                </a:path>
                <a:path w="1270634" h="229235">
                  <a:moveTo>
                    <a:pt x="1270127" y="0"/>
                  </a:moveTo>
                  <a:lnTo>
                    <a:pt x="1262646" y="0"/>
                  </a:lnTo>
                  <a:lnTo>
                    <a:pt x="1258087" y="31546"/>
                  </a:lnTo>
                  <a:lnTo>
                    <a:pt x="1264107" y="31546"/>
                  </a:lnTo>
                  <a:lnTo>
                    <a:pt x="1270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6" name="object 466" descr="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11504519" y="4218315"/>
              <a:ext cx="137195" cy="132481"/>
            </a:xfrm>
            <a:prstGeom prst="rect">
              <a:avLst/>
            </a:prstGeom>
          </p:spPr>
        </p:pic>
        <p:sp>
          <p:nvSpPr>
            <p:cNvPr id="467" name="object 467" descr=""/>
            <p:cNvSpPr/>
            <p:nvPr/>
          </p:nvSpPr>
          <p:spPr>
            <a:xfrm>
              <a:off x="11661533" y="4223029"/>
              <a:ext cx="168910" cy="151765"/>
            </a:xfrm>
            <a:custGeom>
              <a:avLst/>
              <a:gdLst/>
              <a:ahLst/>
              <a:cxnLst/>
              <a:rect l="l" t="t" r="r" b="b"/>
              <a:pathLst>
                <a:path w="168909" h="151764">
                  <a:moveTo>
                    <a:pt x="12039" y="119646"/>
                  </a:moveTo>
                  <a:lnTo>
                    <a:pt x="4559" y="119646"/>
                  </a:lnTo>
                  <a:lnTo>
                    <a:pt x="0" y="151180"/>
                  </a:lnTo>
                  <a:lnTo>
                    <a:pt x="6019" y="151180"/>
                  </a:lnTo>
                  <a:lnTo>
                    <a:pt x="12039" y="119646"/>
                  </a:lnTo>
                  <a:close/>
                </a:path>
                <a:path w="168909" h="151764">
                  <a:moveTo>
                    <a:pt x="157353" y="0"/>
                  </a:moveTo>
                  <a:lnTo>
                    <a:pt x="41783" y="0"/>
                  </a:lnTo>
                  <a:lnTo>
                    <a:pt x="41783" y="6350"/>
                  </a:lnTo>
                  <a:lnTo>
                    <a:pt x="150533" y="6350"/>
                  </a:lnTo>
                  <a:lnTo>
                    <a:pt x="150533" y="46990"/>
                  </a:lnTo>
                  <a:lnTo>
                    <a:pt x="157353" y="46990"/>
                  </a:lnTo>
                  <a:lnTo>
                    <a:pt x="157353" y="6350"/>
                  </a:lnTo>
                  <a:lnTo>
                    <a:pt x="157353" y="0"/>
                  </a:lnTo>
                  <a:close/>
                </a:path>
                <a:path w="168909" h="151764">
                  <a:moveTo>
                    <a:pt x="157683" y="89408"/>
                  </a:moveTo>
                  <a:lnTo>
                    <a:pt x="150850" y="89408"/>
                  </a:lnTo>
                  <a:lnTo>
                    <a:pt x="150850" y="126479"/>
                  </a:lnTo>
                  <a:lnTo>
                    <a:pt x="157683" y="126479"/>
                  </a:lnTo>
                  <a:lnTo>
                    <a:pt x="157683" y="89408"/>
                  </a:lnTo>
                  <a:close/>
                </a:path>
                <a:path w="168909" h="151764">
                  <a:moveTo>
                    <a:pt x="157683" y="82550"/>
                  </a:moveTo>
                  <a:lnTo>
                    <a:pt x="42430" y="82550"/>
                  </a:lnTo>
                  <a:lnTo>
                    <a:pt x="42430" y="88900"/>
                  </a:lnTo>
                  <a:lnTo>
                    <a:pt x="42430" y="127000"/>
                  </a:lnTo>
                  <a:lnTo>
                    <a:pt x="42430" y="133350"/>
                  </a:lnTo>
                  <a:lnTo>
                    <a:pt x="157683" y="133350"/>
                  </a:lnTo>
                  <a:lnTo>
                    <a:pt x="157683" y="127000"/>
                  </a:lnTo>
                  <a:lnTo>
                    <a:pt x="49263" y="127000"/>
                  </a:lnTo>
                  <a:lnTo>
                    <a:pt x="49263" y="88900"/>
                  </a:lnTo>
                  <a:lnTo>
                    <a:pt x="157683" y="88900"/>
                  </a:lnTo>
                  <a:lnTo>
                    <a:pt x="157683" y="82550"/>
                  </a:lnTo>
                  <a:close/>
                </a:path>
                <a:path w="168909" h="151764">
                  <a:moveTo>
                    <a:pt x="168579" y="57873"/>
                  </a:moveTo>
                  <a:lnTo>
                    <a:pt x="31381" y="57873"/>
                  </a:lnTo>
                  <a:lnTo>
                    <a:pt x="31381" y="64211"/>
                  </a:lnTo>
                  <a:lnTo>
                    <a:pt x="168579" y="64211"/>
                  </a:lnTo>
                  <a:lnTo>
                    <a:pt x="168579" y="578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8" name="object 468" descr="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11853034" y="4220103"/>
              <a:ext cx="126141" cy="137520"/>
            </a:xfrm>
            <a:prstGeom prst="rect">
              <a:avLst/>
            </a:prstGeom>
          </p:spPr>
        </p:pic>
        <p:pic>
          <p:nvPicPr>
            <p:cNvPr id="469" name="object 469" descr="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10714762" y="4441190"/>
              <a:ext cx="280242" cy="140771"/>
            </a:xfrm>
            <a:prstGeom prst="rect">
              <a:avLst/>
            </a:prstGeom>
          </p:spPr>
        </p:pic>
        <p:pic>
          <p:nvPicPr>
            <p:cNvPr id="470" name="object 470" descr="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11026864" y="4443141"/>
              <a:ext cx="118664" cy="138820"/>
            </a:xfrm>
            <a:prstGeom prst="rect">
              <a:avLst/>
            </a:prstGeom>
          </p:spPr>
        </p:pic>
        <p:pic>
          <p:nvPicPr>
            <p:cNvPr id="471" name="object 471" descr="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11177064" y="4442978"/>
              <a:ext cx="128579" cy="138983"/>
            </a:xfrm>
            <a:prstGeom prst="rect">
              <a:avLst/>
            </a:prstGeom>
          </p:spPr>
        </p:pic>
        <p:sp>
          <p:nvSpPr>
            <p:cNvPr id="472" name="object 472" descr=""/>
            <p:cNvSpPr/>
            <p:nvPr/>
          </p:nvSpPr>
          <p:spPr>
            <a:xfrm>
              <a:off x="11332134" y="4447819"/>
              <a:ext cx="325755" cy="149860"/>
            </a:xfrm>
            <a:custGeom>
              <a:avLst/>
              <a:gdLst/>
              <a:ahLst/>
              <a:cxnLst/>
              <a:rect l="l" t="t" r="r" b="b"/>
              <a:pathLst>
                <a:path w="325754" h="149860">
                  <a:moveTo>
                    <a:pt x="124841" y="0"/>
                  </a:moveTo>
                  <a:lnTo>
                    <a:pt x="10236" y="0"/>
                  </a:lnTo>
                  <a:lnTo>
                    <a:pt x="10236" y="6350"/>
                  </a:lnTo>
                  <a:lnTo>
                    <a:pt x="117690" y="6350"/>
                  </a:lnTo>
                  <a:lnTo>
                    <a:pt x="117690" y="49530"/>
                  </a:lnTo>
                  <a:lnTo>
                    <a:pt x="10236" y="49530"/>
                  </a:lnTo>
                  <a:lnTo>
                    <a:pt x="10236" y="55880"/>
                  </a:lnTo>
                  <a:lnTo>
                    <a:pt x="117690" y="55880"/>
                  </a:lnTo>
                  <a:lnTo>
                    <a:pt x="117690" y="99060"/>
                  </a:lnTo>
                  <a:lnTo>
                    <a:pt x="124841" y="99060"/>
                  </a:lnTo>
                  <a:lnTo>
                    <a:pt x="124841" y="55880"/>
                  </a:lnTo>
                  <a:lnTo>
                    <a:pt x="124841" y="49530"/>
                  </a:lnTo>
                  <a:lnTo>
                    <a:pt x="124841" y="6350"/>
                  </a:lnTo>
                  <a:lnTo>
                    <a:pt x="124841" y="0"/>
                  </a:lnTo>
                  <a:close/>
                </a:path>
                <a:path w="325754" h="149860">
                  <a:moveTo>
                    <a:pt x="137198" y="119684"/>
                  </a:moveTo>
                  <a:lnTo>
                    <a:pt x="64528" y="119684"/>
                  </a:lnTo>
                  <a:lnTo>
                    <a:pt x="64528" y="80175"/>
                  </a:lnTo>
                  <a:lnTo>
                    <a:pt x="57708" y="80175"/>
                  </a:lnTo>
                  <a:lnTo>
                    <a:pt x="57708" y="119684"/>
                  </a:lnTo>
                  <a:lnTo>
                    <a:pt x="0" y="119684"/>
                  </a:lnTo>
                  <a:lnTo>
                    <a:pt x="0" y="126022"/>
                  </a:lnTo>
                  <a:lnTo>
                    <a:pt x="137198" y="126022"/>
                  </a:lnTo>
                  <a:lnTo>
                    <a:pt x="137198" y="119684"/>
                  </a:lnTo>
                  <a:close/>
                </a:path>
                <a:path w="325754" h="149860">
                  <a:moveTo>
                    <a:pt x="284962" y="73660"/>
                  </a:moveTo>
                  <a:lnTo>
                    <a:pt x="173774" y="73660"/>
                  </a:lnTo>
                  <a:lnTo>
                    <a:pt x="173774" y="7620"/>
                  </a:lnTo>
                  <a:lnTo>
                    <a:pt x="283337" y="7620"/>
                  </a:lnTo>
                  <a:lnTo>
                    <a:pt x="283337" y="1270"/>
                  </a:lnTo>
                  <a:lnTo>
                    <a:pt x="166941" y="1270"/>
                  </a:lnTo>
                  <a:lnTo>
                    <a:pt x="166941" y="7620"/>
                  </a:lnTo>
                  <a:lnTo>
                    <a:pt x="166941" y="73660"/>
                  </a:lnTo>
                  <a:lnTo>
                    <a:pt x="166941" y="80010"/>
                  </a:lnTo>
                  <a:lnTo>
                    <a:pt x="284962" y="80010"/>
                  </a:lnTo>
                  <a:lnTo>
                    <a:pt x="284962" y="73660"/>
                  </a:lnTo>
                  <a:close/>
                </a:path>
                <a:path w="325754" h="149860">
                  <a:moveTo>
                    <a:pt x="293573" y="119684"/>
                  </a:moveTo>
                  <a:lnTo>
                    <a:pt x="156375" y="119684"/>
                  </a:lnTo>
                  <a:lnTo>
                    <a:pt x="156375" y="126022"/>
                  </a:lnTo>
                  <a:lnTo>
                    <a:pt x="293573" y="126022"/>
                  </a:lnTo>
                  <a:lnTo>
                    <a:pt x="293573" y="119684"/>
                  </a:lnTo>
                  <a:close/>
                </a:path>
                <a:path w="325754" h="149860">
                  <a:moveTo>
                    <a:pt x="325437" y="117894"/>
                  </a:moveTo>
                  <a:lnTo>
                    <a:pt x="317957" y="117894"/>
                  </a:lnTo>
                  <a:lnTo>
                    <a:pt x="313397" y="149428"/>
                  </a:lnTo>
                  <a:lnTo>
                    <a:pt x="319417" y="149428"/>
                  </a:lnTo>
                  <a:lnTo>
                    <a:pt x="325437" y="1178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3" name="object 473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11681143" y="4443141"/>
              <a:ext cx="125653" cy="138820"/>
            </a:xfrm>
            <a:prstGeom prst="rect">
              <a:avLst/>
            </a:prstGeom>
          </p:spPr>
        </p:pic>
        <p:pic>
          <p:nvPicPr>
            <p:cNvPr id="474" name="object 474" descr="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11833293" y="4443141"/>
              <a:ext cx="144022" cy="138820"/>
            </a:xfrm>
            <a:prstGeom prst="rect">
              <a:avLst/>
            </a:prstGeom>
          </p:spPr>
        </p:pic>
        <p:sp>
          <p:nvSpPr>
            <p:cNvPr id="475" name="object 475" descr=""/>
            <p:cNvSpPr/>
            <p:nvPr/>
          </p:nvSpPr>
          <p:spPr>
            <a:xfrm>
              <a:off x="11996979" y="4443145"/>
              <a:ext cx="124460" cy="135890"/>
            </a:xfrm>
            <a:custGeom>
              <a:avLst/>
              <a:gdLst/>
              <a:ahLst/>
              <a:cxnLst/>
              <a:rect l="l" t="t" r="r" b="b"/>
              <a:pathLst>
                <a:path w="124459" h="135889">
                  <a:moveTo>
                    <a:pt x="78193" y="3251"/>
                  </a:moveTo>
                  <a:lnTo>
                    <a:pt x="71361" y="3251"/>
                  </a:lnTo>
                  <a:lnTo>
                    <a:pt x="71361" y="32181"/>
                  </a:lnTo>
                  <a:lnTo>
                    <a:pt x="78193" y="32181"/>
                  </a:lnTo>
                  <a:lnTo>
                    <a:pt x="78193" y="3251"/>
                  </a:lnTo>
                  <a:close/>
                </a:path>
                <a:path w="124459" h="135889">
                  <a:moveTo>
                    <a:pt x="119964" y="44221"/>
                  </a:moveTo>
                  <a:lnTo>
                    <a:pt x="113131" y="44221"/>
                  </a:lnTo>
                  <a:lnTo>
                    <a:pt x="113131" y="103390"/>
                  </a:lnTo>
                  <a:lnTo>
                    <a:pt x="119964" y="103390"/>
                  </a:lnTo>
                  <a:lnTo>
                    <a:pt x="119964" y="44221"/>
                  </a:lnTo>
                  <a:close/>
                </a:path>
                <a:path w="124459" h="135889">
                  <a:moveTo>
                    <a:pt x="119964" y="0"/>
                  </a:moveTo>
                  <a:lnTo>
                    <a:pt x="113131" y="0"/>
                  </a:lnTo>
                  <a:lnTo>
                    <a:pt x="113131" y="37693"/>
                  </a:lnTo>
                  <a:lnTo>
                    <a:pt x="78193" y="37693"/>
                  </a:lnTo>
                  <a:lnTo>
                    <a:pt x="78193" y="32613"/>
                  </a:lnTo>
                  <a:lnTo>
                    <a:pt x="71361" y="32613"/>
                  </a:lnTo>
                  <a:lnTo>
                    <a:pt x="71361" y="38963"/>
                  </a:lnTo>
                  <a:lnTo>
                    <a:pt x="71361" y="44043"/>
                  </a:lnTo>
                  <a:lnTo>
                    <a:pt x="71361" y="71983"/>
                  </a:lnTo>
                  <a:lnTo>
                    <a:pt x="6832" y="71983"/>
                  </a:lnTo>
                  <a:lnTo>
                    <a:pt x="6832" y="38963"/>
                  </a:lnTo>
                  <a:lnTo>
                    <a:pt x="71361" y="38963"/>
                  </a:lnTo>
                  <a:lnTo>
                    <a:pt x="71361" y="32613"/>
                  </a:lnTo>
                  <a:lnTo>
                    <a:pt x="6832" y="32613"/>
                  </a:lnTo>
                  <a:lnTo>
                    <a:pt x="6832" y="3403"/>
                  </a:lnTo>
                  <a:lnTo>
                    <a:pt x="0" y="3403"/>
                  </a:lnTo>
                  <a:lnTo>
                    <a:pt x="0" y="78333"/>
                  </a:lnTo>
                  <a:lnTo>
                    <a:pt x="78193" y="78333"/>
                  </a:lnTo>
                  <a:lnTo>
                    <a:pt x="78193" y="71983"/>
                  </a:lnTo>
                  <a:lnTo>
                    <a:pt x="78193" y="44043"/>
                  </a:lnTo>
                  <a:lnTo>
                    <a:pt x="119964" y="44043"/>
                  </a:lnTo>
                  <a:lnTo>
                    <a:pt x="119964" y="38963"/>
                  </a:lnTo>
                  <a:lnTo>
                    <a:pt x="119964" y="37871"/>
                  </a:lnTo>
                  <a:lnTo>
                    <a:pt x="119964" y="37693"/>
                  </a:lnTo>
                  <a:lnTo>
                    <a:pt x="119964" y="0"/>
                  </a:lnTo>
                  <a:close/>
                </a:path>
                <a:path w="124459" h="135889">
                  <a:moveTo>
                    <a:pt x="123863" y="129133"/>
                  </a:moveTo>
                  <a:lnTo>
                    <a:pt x="13652" y="129133"/>
                  </a:lnTo>
                  <a:lnTo>
                    <a:pt x="13652" y="93573"/>
                  </a:lnTo>
                  <a:lnTo>
                    <a:pt x="6832" y="93573"/>
                  </a:lnTo>
                  <a:lnTo>
                    <a:pt x="6832" y="129133"/>
                  </a:lnTo>
                  <a:lnTo>
                    <a:pt x="6832" y="135483"/>
                  </a:lnTo>
                  <a:lnTo>
                    <a:pt x="123863" y="135483"/>
                  </a:lnTo>
                  <a:lnTo>
                    <a:pt x="123863" y="1291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6" name="object 476" descr="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12146046" y="4441352"/>
              <a:ext cx="137195" cy="132481"/>
            </a:xfrm>
            <a:prstGeom prst="rect">
              <a:avLst/>
            </a:prstGeom>
          </p:spPr>
        </p:pic>
        <p:sp>
          <p:nvSpPr>
            <p:cNvPr id="477" name="object 477" descr=""/>
            <p:cNvSpPr/>
            <p:nvPr/>
          </p:nvSpPr>
          <p:spPr>
            <a:xfrm>
              <a:off x="12303073" y="4565706"/>
              <a:ext cx="12065" cy="31750"/>
            </a:xfrm>
            <a:custGeom>
              <a:avLst/>
              <a:gdLst/>
              <a:ahLst/>
              <a:cxnLst/>
              <a:rect l="l" t="t" r="r" b="b"/>
              <a:pathLst>
                <a:path w="12065" h="31750">
                  <a:moveTo>
                    <a:pt x="6014" y="31535"/>
                  </a:moveTo>
                  <a:lnTo>
                    <a:pt x="0" y="31535"/>
                  </a:lnTo>
                  <a:lnTo>
                    <a:pt x="4551" y="0"/>
                  </a:lnTo>
                  <a:lnTo>
                    <a:pt x="12028" y="0"/>
                  </a:lnTo>
                  <a:lnTo>
                    <a:pt x="6014" y="3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8" name="object 478" descr="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10683850" y="4668752"/>
              <a:ext cx="288370" cy="139471"/>
            </a:xfrm>
            <a:prstGeom prst="rect">
              <a:avLst/>
            </a:prstGeom>
          </p:spPr>
        </p:pic>
        <p:sp>
          <p:nvSpPr>
            <p:cNvPr id="479" name="object 479" descr=""/>
            <p:cNvSpPr/>
            <p:nvPr/>
          </p:nvSpPr>
          <p:spPr>
            <a:xfrm>
              <a:off x="10996600" y="4670704"/>
              <a:ext cx="834390" cy="154305"/>
            </a:xfrm>
            <a:custGeom>
              <a:avLst/>
              <a:gdLst/>
              <a:ahLst/>
              <a:cxnLst/>
              <a:rect l="l" t="t" r="r" b="b"/>
              <a:pathLst>
                <a:path w="834390" h="154304">
                  <a:moveTo>
                    <a:pt x="124841" y="4445"/>
                  </a:moveTo>
                  <a:lnTo>
                    <a:pt x="10236" y="4445"/>
                  </a:lnTo>
                  <a:lnTo>
                    <a:pt x="10236" y="10795"/>
                  </a:lnTo>
                  <a:lnTo>
                    <a:pt x="117690" y="10795"/>
                  </a:lnTo>
                  <a:lnTo>
                    <a:pt x="117690" y="55245"/>
                  </a:lnTo>
                  <a:lnTo>
                    <a:pt x="10236" y="55245"/>
                  </a:lnTo>
                  <a:lnTo>
                    <a:pt x="10236" y="61595"/>
                  </a:lnTo>
                  <a:lnTo>
                    <a:pt x="117690" y="61595"/>
                  </a:lnTo>
                  <a:lnTo>
                    <a:pt x="117690" y="103505"/>
                  </a:lnTo>
                  <a:lnTo>
                    <a:pt x="124841" y="103505"/>
                  </a:lnTo>
                  <a:lnTo>
                    <a:pt x="124841" y="61595"/>
                  </a:lnTo>
                  <a:lnTo>
                    <a:pt x="124841" y="55245"/>
                  </a:lnTo>
                  <a:lnTo>
                    <a:pt x="124841" y="10795"/>
                  </a:lnTo>
                  <a:lnTo>
                    <a:pt x="124841" y="4445"/>
                  </a:lnTo>
                  <a:close/>
                </a:path>
                <a:path w="834390" h="154304">
                  <a:moveTo>
                    <a:pt x="137198" y="124358"/>
                  </a:moveTo>
                  <a:lnTo>
                    <a:pt x="64528" y="124358"/>
                  </a:lnTo>
                  <a:lnTo>
                    <a:pt x="64528" y="84861"/>
                  </a:lnTo>
                  <a:lnTo>
                    <a:pt x="57708" y="84861"/>
                  </a:lnTo>
                  <a:lnTo>
                    <a:pt x="57708" y="124358"/>
                  </a:lnTo>
                  <a:lnTo>
                    <a:pt x="0" y="124358"/>
                  </a:lnTo>
                  <a:lnTo>
                    <a:pt x="0" y="130695"/>
                  </a:lnTo>
                  <a:lnTo>
                    <a:pt x="137198" y="130695"/>
                  </a:lnTo>
                  <a:lnTo>
                    <a:pt x="137198" y="124358"/>
                  </a:lnTo>
                  <a:close/>
                </a:path>
                <a:path w="834390" h="154304">
                  <a:moveTo>
                    <a:pt x="284949" y="79375"/>
                  </a:moveTo>
                  <a:lnTo>
                    <a:pt x="173761" y="79375"/>
                  </a:lnTo>
                  <a:lnTo>
                    <a:pt x="173761" y="13335"/>
                  </a:lnTo>
                  <a:lnTo>
                    <a:pt x="283324" y="13335"/>
                  </a:lnTo>
                  <a:lnTo>
                    <a:pt x="283324" y="6985"/>
                  </a:lnTo>
                  <a:lnTo>
                    <a:pt x="166941" y="6985"/>
                  </a:lnTo>
                  <a:lnTo>
                    <a:pt x="166941" y="13335"/>
                  </a:lnTo>
                  <a:lnTo>
                    <a:pt x="166941" y="79375"/>
                  </a:lnTo>
                  <a:lnTo>
                    <a:pt x="166941" y="85725"/>
                  </a:lnTo>
                  <a:lnTo>
                    <a:pt x="284949" y="85725"/>
                  </a:lnTo>
                  <a:lnTo>
                    <a:pt x="284949" y="79375"/>
                  </a:lnTo>
                  <a:close/>
                </a:path>
                <a:path w="834390" h="154304">
                  <a:moveTo>
                    <a:pt x="293573" y="124358"/>
                  </a:moveTo>
                  <a:lnTo>
                    <a:pt x="156375" y="124358"/>
                  </a:lnTo>
                  <a:lnTo>
                    <a:pt x="156375" y="130695"/>
                  </a:lnTo>
                  <a:lnTo>
                    <a:pt x="293573" y="130695"/>
                  </a:lnTo>
                  <a:lnTo>
                    <a:pt x="293573" y="124358"/>
                  </a:lnTo>
                  <a:close/>
                </a:path>
                <a:path w="834390" h="154304">
                  <a:moveTo>
                    <a:pt x="325424" y="122567"/>
                  </a:moveTo>
                  <a:lnTo>
                    <a:pt x="317957" y="122567"/>
                  </a:lnTo>
                  <a:lnTo>
                    <a:pt x="313397" y="154101"/>
                  </a:lnTo>
                  <a:lnTo>
                    <a:pt x="319417" y="154101"/>
                  </a:lnTo>
                  <a:lnTo>
                    <a:pt x="325424" y="122567"/>
                  </a:lnTo>
                  <a:close/>
                </a:path>
                <a:path w="834390" h="154304">
                  <a:moveTo>
                    <a:pt x="475589" y="4876"/>
                  </a:moveTo>
                  <a:lnTo>
                    <a:pt x="468757" y="4876"/>
                  </a:lnTo>
                  <a:lnTo>
                    <a:pt x="468757" y="57785"/>
                  </a:lnTo>
                  <a:lnTo>
                    <a:pt x="406831" y="57785"/>
                  </a:lnTo>
                  <a:lnTo>
                    <a:pt x="406831" y="4445"/>
                  </a:lnTo>
                  <a:lnTo>
                    <a:pt x="399834" y="4445"/>
                  </a:lnTo>
                  <a:lnTo>
                    <a:pt x="399834" y="57785"/>
                  </a:lnTo>
                  <a:lnTo>
                    <a:pt x="399834" y="64135"/>
                  </a:lnTo>
                  <a:lnTo>
                    <a:pt x="399834" y="122555"/>
                  </a:lnTo>
                  <a:lnTo>
                    <a:pt x="399834" y="128905"/>
                  </a:lnTo>
                  <a:lnTo>
                    <a:pt x="475589" y="128905"/>
                  </a:lnTo>
                  <a:lnTo>
                    <a:pt x="475589" y="122732"/>
                  </a:lnTo>
                  <a:lnTo>
                    <a:pt x="475589" y="122555"/>
                  </a:lnTo>
                  <a:lnTo>
                    <a:pt x="475589" y="64706"/>
                  </a:lnTo>
                  <a:lnTo>
                    <a:pt x="468757" y="64706"/>
                  </a:lnTo>
                  <a:lnTo>
                    <a:pt x="468757" y="122555"/>
                  </a:lnTo>
                  <a:lnTo>
                    <a:pt x="406831" y="122555"/>
                  </a:lnTo>
                  <a:lnTo>
                    <a:pt x="406831" y="64135"/>
                  </a:lnTo>
                  <a:lnTo>
                    <a:pt x="475589" y="64135"/>
                  </a:lnTo>
                  <a:lnTo>
                    <a:pt x="475589" y="58356"/>
                  </a:lnTo>
                  <a:lnTo>
                    <a:pt x="475589" y="57785"/>
                  </a:lnTo>
                  <a:lnTo>
                    <a:pt x="475589" y="4876"/>
                  </a:lnTo>
                  <a:close/>
                </a:path>
                <a:path w="834390" h="154304">
                  <a:moveTo>
                    <a:pt x="516229" y="0"/>
                  </a:moveTo>
                  <a:lnTo>
                    <a:pt x="509397" y="0"/>
                  </a:lnTo>
                  <a:lnTo>
                    <a:pt x="509397" y="138823"/>
                  </a:lnTo>
                  <a:lnTo>
                    <a:pt x="516229" y="138823"/>
                  </a:lnTo>
                  <a:lnTo>
                    <a:pt x="516229" y="0"/>
                  </a:lnTo>
                  <a:close/>
                </a:path>
                <a:path w="834390" h="154304">
                  <a:moveTo>
                    <a:pt x="634238" y="11061"/>
                  </a:moveTo>
                  <a:lnTo>
                    <a:pt x="627418" y="11061"/>
                  </a:lnTo>
                  <a:lnTo>
                    <a:pt x="627418" y="54952"/>
                  </a:lnTo>
                  <a:lnTo>
                    <a:pt x="634238" y="54952"/>
                  </a:lnTo>
                  <a:lnTo>
                    <a:pt x="634238" y="11061"/>
                  </a:lnTo>
                  <a:close/>
                </a:path>
                <a:path w="834390" h="154304">
                  <a:moveTo>
                    <a:pt x="634238" y="4445"/>
                  </a:moveTo>
                  <a:lnTo>
                    <a:pt x="554583" y="4445"/>
                  </a:lnTo>
                  <a:lnTo>
                    <a:pt x="554583" y="10795"/>
                  </a:lnTo>
                  <a:lnTo>
                    <a:pt x="554583" y="55245"/>
                  </a:lnTo>
                  <a:lnTo>
                    <a:pt x="554583" y="61595"/>
                  </a:lnTo>
                  <a:lnTo>
                    <a:pt x="634238" y="61595"/>
                  </a:lnTo>
                  <a:lnTo>
                    <a:pt x="634238" y="55245"/>
                  </a:lnTo>
                  <a:lnTo>
                    <a:pt x="561416" y="55245"/>
                  </a:lnTo>
                  <a:lnTo>
                    <a:pt x="561416" y="10795"/>
                  </a:lnTo>
                  <a:lnTo>
                    <a:pt x="634238" y="10795"/>
                  </a:lnTo>
                  <a:lnTo>
                    <a:pt x="634238" y="4445"/>
                  </a:lnTo>
                  <a:close/>
                </a:path>
                <a:path w="834390" h="154304">
                  <a:moveTo>
                    <a:pt x="672604" y="0"/>
                  </a:moveTo>
                  <a:lnTo>
                    <a:pt x="665772" y="0"/>
                  </a:lnTo>
                  <a:lnTo>
                    <a:pt x="665772" y="68605"/>
                  </a:lnTo>
                  <a:lnTo>
                    <a:pt x="672604" y="68605"/>
                  </a:lnTo>
                  <a:lnTo>
                    <a:pt x="672604" y="0"/>
                  </a:lnTo>
                  <a:close/>
                </a:path>
                <a:path w="834390" h="154304">
                  <a:moveTo>
                    <a:pt x="677481" y="128905"/>
                  </a:moveTo>
                  <a:lnTo>
                    <a:pt x="567270" y="128905"/>
                  </a:lnTo>
                  <a:lnTo>
                    <a:pt x="567270" y="109855"/>
                  </a:lnTo>
                  <a:lnTo>
                    <a:pt x="672604" y="109855"/>
                  </a:lnTo>
                  <a:lnTo>
                    <a:pt x="672604" y="103505"/>
                  </a:lnTo>
                  <a:lnTo>
                    <a:pt x="672604" y="84455"/>
                  </a:lnTo>
                  <a:lnTo>
                    <a:pt x="672604" y="78105"/>
                  </a:lnTo>
                  <a:lnTo>
                    <a:pt x="559790" y="78105"/>
                  </a:lnTo>
                  <a:lnTo>
                    <a:pt x="559790" y="84455"/>
                  </a:lnTo>
                  <a:lnTo>
                    <a:pt x="665607" y="84455"/>
                  </a:lnTo>
                  <a:lnTo>
                    <a:pt x="665607" y="103505"/>
                  </a:lnTo>
                  <a:lnTo>
                    <a:pt x="560120" y="103505"/>
                  </a:lnTo>
                  <a:lnTo>
                    <a:pt x="560120" y="109855"/>
                  </a:lnTo>
                  <a:lnTo>
                    <a:pt x="560120" y="128905"/>
                  </a:lnTo>
                  <a:lnTo>
                    <a:pt x="560120" y="135255"/>
                  </a:lnTo>
                  <a:lnTo>
                    <a:pt x="677481" y="135255"/>
                  </a:lnTo>
                  <a:lnTo>
                    <a:pt x="677481" y="128905"/>
                  </a:lnTo>
                  <a:close/>
                </a:path>
                <a:path w="834390" h="154304">
                  <a:moveTo>
                    <a:pt x="788504" y="3251"/>
                  </a:moveTo>
                  <a:lnTo>
                    <a:pt x="781672" y="3251"/>
                  </a:lnTo>
                  <a:lnTo>
                    <a:pt x="781672" y="32194"/>
                  </a:lnTo>
                  <a:lnTo>
                    <a:pt x="788504" y="32194"/>
                  </a:lnTo>
                  <a:lnTo>
                    <a:pt x="788504" y="3251"/>
                  </a:lnTo>
                  <a:close/>
                </a:path>
                <a:path w="834390" h="154304">
                  <a:moveTo>
                    <a:pt x="830275" y="44221"/>
                  </a:moveTo>
                  <a:lnTo>
                    <a:pt x="823455" y="44221"/>
                  </a:lnTo>
                  <a:lnTo>
                    <a:pt x="823455" y="103390"/>
                  </a:lnTo>
                  <a:lnTo>
                    <a:pt x="830275" y="103390"/>
                  </a:lnTo>
                  <a:lnTo>
                    <a:pt x="830275" y="44221"/>
                  </a:lnTo>
                  <a:close/>
                </a:path>
                <a:path w="834390" h="154304">
                  <a:moveTo>
                    <a:pt x="830275" y="0"/>
                  </a:moveTo>
                  <a:lnTo>
                    <a:pt x="823455" y="0"/>
                  </a:lnTo>
                  <a:lnTo>
                    <a:pt x="823455" y="37465"/>
                  </a:lnTo>
                  <a:lnTo>
                    <a:pt x="788504" y="37465"/>
                  </a:lnTo>
                  <a:lnTo>
                    <a:pt x="788504" y="32385"/>
                  </a:lnTo>
                  <a:lnTo>
                    <a:pt x="781672" y="32385"/>
                  </a:lnTo>
                  <a:lnTo>
                    <a:pt x="781672" y="38735"/>
                  </a:lnTo>
                  <a:lnTo>
                    <a:pt x="781672" y="43815"/>
                  </a:lnTo>
                  <a:lnTo>
                    <a:pt x="781672" y="73025"/>
                  </a:lnTo>
                  <a:lnTo>
                    <a:pt x="717143" y="73025"/>
                  </a:lnTo>
                  <a:lnTo>
                    <a:pt x="717143" y="38735"/>
                  </a:lnTo>
                  <a:lnTo>
                    <a:pt x="781672" y="38735"/>
                  </a:lnTo>
                  <a:lnTo>
                    <a:pt x="781672" y="32385"/>
                  </a:lnTo>
                  <a:lnTo>
                    <a:pt x="717143" y="32385"/>
                  </a:lnTo>
                  <a:lnTo>
                    <a:pt x="717143" y="3175"/>
                  </a:lnTo>
                  <a:lnTo>
                    <a:pt x="710311" y="3175"/>
                  </a:lnTo>
                  <a:lnTo>
                    <a:pt x="710311" y="79375"/>
                  </a:lnTo>
                  <a:lnTo>
                    <a:pt x="788504" y="79375"/>
                  </a:lnTo>
                  <a:lnTo>
                    <a:pt x="788504" y="73025"/>
                  </a:lnTo>
                  <a:lnTo>
                    <a:pt x="788504" y="43815"/>
                  </a:lnTo>
                  <a:lnTo>
                    <a:pt x="830275" y="43815"/>
                  </a:lnTo>
                  <a:lnTo>
                    <a:pt x="830275" y="38735"/>
                  </a:lnTo>
                  <a:lnTo>
                    <a:pt x="830275" y="37884"/>
                  </a:lnTo>
                  <a:lnTo>
                    <a:pt x="830275" y="37465"/>
                  </a:lnTo>
                  <a:lnTo>
                    <a:pt x="830275" y="0"/>
                  </a:lnTo>
                  <a:close/>
                </a:path>
                <a:path w="834390" h="154304">
                  <a:moveTo>
                    <a:pt x="834186" y="128905"/>
                  </a:moveTo>
                  <a:lnTo>
                    <a:pt x="723963" y="128905"/>
                  </a:lnTo>
                  <a:lnTo>
                    <a:pt x="723963" y="94615"/>
                  </a:lnTo>
                  <a:lnTo>
                    <a:pt x="717143" y="94615"/>
                  </a:lnTo>
                  <a:lnTo>
                    <a:pt x="717143" y="128905"/>
                  </a:lnTo>
                  <a:lnTo>
                    <a:pt x="717143" y="135255"/>
                  </a:lnTo>
                  <a:lnTo>
                    <a:pt x="834186" y="135255"/>
                  </a:lnTo>
                  <a:lnTo>
                    <a:pt x="834186" y="128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0" name="object 480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1855982" y="4668914"/>
              <a:ext cx="137195" cy="132481"/>
            </a:xfrm>
            <a:prstGeom prst="rect">
              <a:avLst/>
            </a:prstGeom>
          </p:spPr>
        </p:pic>
        <p:sp>
          <p:nvSpPr>
            <p:cNvPr id="481" name="object 481" descr=""/>
            <p:cNvSpPr/>
            <p:nvPr/>
          </p:nvSpPr>
          <p:spPr>
            <a:xfrm>
              <a:off x="12013007" y="4673879"/>
              <a:ext cx="168910" cy="151130"/>
            </a:xfrm>
            <a:custGeom>
              <a:avLst/>
              <a:gdLst/>
              <a:ahLst/>
              <a:cxnLst/>
              <a:rect l="l" t="t" r="r" b="b"/>
              <a:pathLst>
                <a:path w="168909" h="151129">
                  <a:moveTo>
                    <a:pt x="12026" y="119392"/>
                  </a:moveTo>
                  <a:lnTo>
                    <a:pt x="4546" y="119392"/>
                  </a:lnTo>
                  <a:lnTo>
                    <a:pt x="0" y="150926"/>
                  </a:lnTo>
                  <a:lnTo>
                    <a:pt x="6007" y="150926"/>
                  </a:lnTo>
                  <a:lnTo>
                    <a:pt x="12026" y="119392"/>
                  </a:lnTo>
                  <a:close/>
                </a:path>
                <a:path w="168909" h="151129">
                  <a:moveTo>
                    <a:pt x="157353" y="0"/>
                  </a:moveTo>
                  <a:lnTo>
                    <a:pt x="41770" y="0"/>
                  </a:lnTo>
                  <a:lnTo>
                    <a:pt x="41770" y="6350"/>
                  </a:lnTo>
                  <a:lnTo>
                    <a:pt x="150520" y="6350"/>
                  </a:lnTo>
                  <a:lnTo>
                    <a:pt x="150520" y="46990"/>
                  </a:lnTo>
                  <a:lnTo>
                    <a:pt x="157353" y="46990"/>
                  </a:lnTo>
                  <a:lnTo>
                    <a:pt x="157353" y="6350"/>
                  </a:lnTo>
                  <a:lnTo>
                    <a:pt x="157353" y="0"/>
                  </a:lnTo>
                  <a:close/>
                </a:path>
                <a:path w="168909" h="151129">
                  <a:moveTo>
                    <a:pt x="157670" y="82550"/>
                  </a:moveTo>
                  <a:lnTo>
                    <a:pt x="42418" y="82550"/>
                  </a:lnTo>
                  <a:lnTo>
                    <a:pt x="42418" y="88900"/>
                  </a:lnTo>
                  <a:lnTo>
                    <a:pt x="42418" y="125730"/>
                  </a:lnTo>
                  <a:lnTo>
                    <a:pt x="42418" y="132080"/>
                  </a:lnTo>
                  <a:lnTo>
                    <a:pt x="157670" y="132080"/>
                  </a:lnTo>
                  <a:lnTo>
                    <a:pt x="157670" y="126225"/>
                  </a:lnTo>
                  <a:lnTo>
                    <a:pt x="157670" y="125730"/>
                  </a:lnTo>
                  <a:lnTo>
                    <a:pt x="157670" y="89154"/>
                  </a:lnTo>
                  <a:lnTo>
                    <a:pt x="150850" y="89154"/>
                  </a:lnTo>
                  <a:lnTo>
                    <a:pt x="150850" y="125730"/>
                  </a:lnTo>
                  <a:lnTo>
                    <a:pt x="49250" y="125730"/>
                  </a:lnTo>
                  <a:lnTo>
                    <a:pt x="49250" y="88900"/>
                  </a:lnTo>
                  <a:lnTo>
                    <a:pt x="157670" y="88900"/>
                  </a:lnTo>
                  <a:lnTo>
                    <a:pt x="157670" y="82550"/>
                  </a:lnTo>
                  <a:close/>
                </a:path>
                <a:path w="168909" h="151129">
                  <a:moveTo>
                    <a:pt x="168567" y="57619"/>
                  </a:moveTo>
                  <a:lnTo>
                    <a:pt x="31369" y="57619"/>
                  </a:lnTo>
                  <a:lnTo>
                    <a:pt x="31369" y="63969"/>
                  </a:lnTo>
                  <a:lnTo>
                    <a:pt x="168567" y="63969"/>
                  </a:lnTo>
                  <a:lnTo>
                    <a:pt x="168567" y="57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2" name="object 482" descr="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12204497" y="4670702"/>
              <a:ext cx="126141" cy="137520"/>
            </a:xfrm>
            <a:prstGeom prst="rect">
              <a:avLst/>
            </a:prstGeom>
          </p:spPr>
        </p:pic>
        <p:pic>
          <p:nvPicPr>
            <p:cNvPr id="483" name="object 483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10844515" y="4898264"/>
              <a:ext cx="125653" cy="138820"/>
            </a:xfrm>
            <a:prstGeom prst="rect">
              <a:avLst/>
            </a:prstGeom>
          </p:spPr>
        </p:pic>
        <p:pic>
          <p:nvPicPr>
            <p:cNvPr id="484" name="object 484" descr="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10996665" y="4898264"/>
              <a:ext cx="144022" cy="138820"/>
            </a:xfrm>
            <a:prstGeom prst="rect">
              <a:avLst/>
            </a:prstGeom>
          </p:spPr>
        </p:pic>
        <p:sp>
          <p:nvSpPr>
            <p:cNvPr id="485" name="object 485" descr=""/>
            <p:cNvSpPr/>
            <p:nvPr/>
          </p:nvSpPr>
          <p:spPr>
            <a:xfrm>
              <a:off x="11160354" y="4898275"/>
              <a:ext cx="124460" cy="135255"/>
            </a:xfrm>
            <a:custGeom>
              <a:avLst/>
              <a:gdLst/>
              <a:ahLst/>
              <a:cxnLst/>
              <a:rect l="l" t="t" r="r" b="b"/>
              <a:pathLst>
                <a:path w="124459" h="135254">
                  <a:moveTo>
                    <a:pt x="119964" y="44208"/>
                  </a:moveTo>
                  <a:lnTo>
                    <a:pt x="113131" y="44208"/>
                  </a:lnTo>
                  <a:lnTo>
                    <a:pt x="113131" y="103378"/>
                  </a:lnTo>
                  <a:lnTo>
                    <a:pt x="119964" y="103378"/>
                  </a:lnTo>
                  <a:lnTo>
                    <a:pt x="119964" y="44208"/>
                  </a:lnTo>
                  <a:close/>
                </a:path>
                <a:path w="124459" h="135254">
                  <a:moveTo>
                    <a:pt x="119964" y="38493"/>
                  </a:moveTo>
                  <a:lnTo>
                    <a:pt x="78181" y="38493"/>
                  </a:lnTo>
                  <a:lnTo>
                    <a:pt x="78181" y="32181"/>
                  </a:lnTo>
                  <a:lnTo>
                    <a:pt x="78181" y="3251"/>
                  </a:lnTo>
                  <a:lnTo>
                    <a:pt x="71361" y="3251"/>
                  </a:lnTo>
                  <a:lnTo>
                    <a:pt x="71361" y="32143"/>
                  </a:lnTo>
                  <a:lnTo>
                    <a:pt x="71361" y="38493"/>
                  </a:lnTo>
                  <a:lnTo>
                    <a:pt x="71361" y="43573"/>
                  </a:lnTo>
                  <a:lnTo>
                    <a:pt x="71361" y="72783"/>
                  </a:lnTo>
                  <a:lnTo>
                    <a:pt x="6819" y="72783"/>
                  </a:lnTo>
                  <a:lnTo>
                    <a:pt x="6819" y="38493"/>
                  </a:lnTo>
                  <a:lnTo>
                    <a:pt x="71361" y="38493"/>
                  </a:lnTo>
                  <a:lnTo>
                    <a:pt x="71361" y="32143"/>
                  </a:lnTo>
                  <a:lnTo>
                    <a:pt x="6819" y="32143"/>
                  </a:lnTo>
                  <a:lnTo>
                    <a:pt x="6819" y="2933"/>
                  </a:lnTo>
                  <a:lnTo>
                    <a:pt x="0" y="2933"/>
                  </a:lnTo>
                  <a:lnTo>
                    <a:pt x="0" y="32143"/>
                  </a:lnTo>
                  <a:lnTo>
                    <a:pt x="0" y="38493"/>
                  </a:lnTo>
                  <a:lnTo>
                    <a:pt x="0" y="72783"/>
                  </a:lnTo>
                  <a:lnTo>
                    <a:pt x="0" y="79133"/>
                  </a:lnTo>
                  <a:lnTo>
                    <a:pt x="78181" y="79133"/>
                  </a:lnTo>
                  <a:lnTo>
                    <a:pt x="78181" y="72783"/>
                  </a:lnTo>
                  <a:lnTo>
                    <a:pt x="78181" y="43573"/>
                  </a:lnTo>
                  <a:lnTo>
                    <a:pt x="119964" y="43573"/>
                  </a:lnTo>
                  <a:lnTo>
                    <a:pt x="119964" y="38493"/>
                  </a:lnTo>
                  <a:close/>
                </a:path>
                <a:path w="124459" h="135254">
                  <a:moveTo>
                    <a:pt x="119964" y="0"/>
                  </a:moveTo>
                  <a:lnTo>
                    <a:pt x="113131" y="0"/>
                  </a:lnTo>
                  <a:lnTo>
                    <a:pt x="113131" y="37871"/>
                  </a:lnTo>
                  <a:lnTo>
                    <a:pt x="119964" y="37871"/>
                  </a:lnTo>
                  <a:lnTo>
                    <a:pt x="119964" y="0"/>
                  </a:lnTo>
                  <a:close/>
                </a:path>
                <a:path w="124459" h="135254">
                  <a:moveTo>
                    <a:pt x="123863" y="128663"/>
                  </a:moveTo>
                  <a:lnTo>
                    <a:pt x="13652" y="128663"/>
                  </a:lnTo>
                  <a:lnTo>
                    <a:pt x="13652" y="94373"/>
                  </a:lnTo>
                  <a:lnTo>
                    <a:pt x="6819" y="94373"/>
                  </a:lnTo>
                  <a:lnTo>
                    <a:pt x="6819" y="128663"/>
                  </a:lnTo>
                  <a:lnTo>
                    <a:pt x="6819" y="135013"/>
                  </a:lnTo>
                  <a:lnTo>
                    <a:pt x="123863" y="135013"/>
                  </a:lnTo>
                  <a:lnTo>
                    <a:pt x="123863" y="128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6" name="object 486" descr="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11309418" y="4896476"/>
              <a:ext cx="137195" cy="132481"/>
            </a:xfrm>
            <a:prstGeom prst="rect">
              <a:avLst/>
            </a:prstGeom>
          </p:spPr>
        </p:pic>
        <p:sp>
          <p:nvSpPr>
            <p:cNvPr id="487" name="object 487" descr=""/>
            <p:cNvSpPr/>
            <p:nvPr/>
          </p:nvSpPr>
          <p:spPr>
            <a:xfrm>
              <a:off x="11466436" y="4898275"/>
              <a:ext cx="521334" cy="154305"/>
            </a:xfrm>
            <a:custGeom>
              <a:avLst/>
              <a:gdLst/>
              <a:ahLst/>
              <a:cxnLst/>
              <a:rect l="l" t="t" r="r" b="b"/>
              <a:pathLst>
                <a:path w="521334" h="154304">
                  <a:moveTo>
                    <a:pt x="12026" y="122555"/>
                  </a:moveTo>
                  <a:lnTo>
                    <a:pt x="4559" y="122555"/>
                  </a:lnTo>
                  <a:lnTo>
                    <a:pt x="0" y="154101"/>
                  </a:lnTo>
                  <a:lnTo>
                    <a:pt x="6019" y="154101"/>
                  </a:lnTo>
                  <a:lnTo>
                    <a:pt x="12026" y="122555"/>
                  </a:lnTo>
                  <a:close/>
                </a:path>
                <a:path w="521334" h="154304">
                  <a:moveTo>
                    <a:pt x="162204" y="58813"/>
                  </a:moveTo>
                  <a:lnTo>
                    <a:pt x="155371" y="58813"/>
                  </a:lnTo>
                  <a:lnTo>
                    <a:pt x="155371" y="65163"/>
                  </a:lnTo>
                  <a:lnTo>
                    <a:pt x="155371" y="122313"/>
                  </a:lnTo>
                  <a:lnTo>
                    <a:pt x="93433" y="122313"/>
                  </a:lnTo>
                  <a:lnTo>
                    <a:pt x="93433" y="65163"/>
                  </a:lnTo>
                  <a:lnTo>
                    <a:pt x="155371" y="65163"/>
                  </a:lnTo>
                  <a:lnTo>
                    <a:pt x="155371" y="58813"/>
                  </a:lnTo>
                  <a:lnTo>
                    <a:pt x="93433" y="58813"/>
                  </a:lnTo>
                  <a:lnTo>
                    <a:pt x="93433" y="5473"/>
                  </a:lnTo>
                  <a:lnTo>
                    <a:pt x="86448" y="5473"/>
                  </a:lnTo>
                  <a:lnTo>
                    <a:pt x="86448" y="58813"/>
                  </a:lnTo>
                  <a:lnTo>
                    <a:pt x="86448" y="65163"/>
                  </a:lnTo>
                  <a:lnTo>
                    <a:pt x="86448" y="122313"/>
                  </a:lnTo>
                  <a:lnTo>
                    <a:pt x="86448" y="128663"/>
                  </a:lnTo>
                  <a:lnTo>
                    <a:pt x="162204" y="128663"/>
                  </a:lnTo>
                  <a:lnTo>
                    <a:pt x="162204" y="122720"/>
                  </a:lnTo>
                  <a:lnTo>
                    <a:pt x="162204" y="122313"/>
                  </a:lnTo>
                  <a:lnTo>
                    <a:pt x="162204" y="65163"/>
                  </a:lnTo>
                  <a:lnTo>
                    <a:pt x="162204" y="64693"/>
                  </a:lnTo>
                  <a:lnTo>
                    <a:pt x="162204" y="58813"/>
                  </a:lnTo>
                  <a:close/>
                </a:path>
                <a:path w="521334" h="154304">
                  <a:moveTo>
                    <a:pt x="162204" y="4876"/>
                  </a:moveTo>
                  <a:lnTo>
                    <a:pt x="155371" y="4876"/>
                  </a:lnTo>
                  <a:lnTo>
                    <a:pt x="155371" y="58356"/>
                  </a:lnTo>
                  <a:lnTo>
                    <a:pt x="162204" y="58356"/>
                  </a:lnTo>
                  <a:lnTo>
                    <a:pt x="162204" y="4876"/>
                  </a:lnTo>
                  <a:close/>
                </a:path>
                <a:path w="521334" h="154304">
                  <a:moveTo>
                    <a:pt x="202831" y="0"/>
                  </a:moveTo>
                  <a:lnTo>
                    <a:pt x="196011" y="0"/>
                  </a:lnTo>
                  <a:lnTo>
                    <a:pt x="196011" y="138811"/>
                  </a:lnTo>
                  <a:lnTo>
                    <a:pt x="202831" y="138811"/>
                  </a:lnTo>
                  <a:lnTo>
                    <a:pt x="202831" y="0"/>
                  </a:lnTo>
                  <a:close/>
                </a:path>
                <a:path w="521334" h="154304">
                  <a:moveTo>
                    <a:pt x="320852" y="11049"/>
                  </a:moveTo>
                  <a:lnTo>
                    <a:pt x="314020" y="11049"/>
                  </a:lnTo>
                  <a:lnTo>
                    <a:pt x="314020" y="54940"/>
                  </a:lnTo>
                  <a:lnTo>
                    <a:pt x="320852" y="54940"/>
                  </a:lnTo>
                  <a:lnTo>
                    <a:pt x="320852" y="11049"/>
                  </a:lnTo>
                  <a:close/>
                </a:path>
                <a:path w="521334" h="154304">
                  <a:moveTo>
                    <a:pt x="320852" y="5473"/>
                  </a:moveTo>
                  <a:lnTo>
                    <a:pt x="241198" y="5473"/>
                  </a:lnTo>
                  <a:lnTo>
                    <a:pt x="241198" y="10553"/>
                  </a:lnTo>
                  <a:lnTo>
                    <a:pt x="241198" y="55003"/>
                  </a:lnTo>
                  <a:lnTo>
                    <a:pt x="241198" y="61353"/>
                  </a:lnTo>
                  <a:lnTo>
                    <a:pt x="320852" y="61353"/>
                  </a:lnTo>
                  <a:lnTo>
                    <a:pt x="320852" y="55003"/>
                  </a:lnTo>
                  <a:lnTo>
                    <a:pt x="248031" y="55003"/>
                  </a:lnTo>
                  <a:lnTo>
                    <a:pt x="248031" y="10553"/>
                  </a:lnTo>
                  <a:lnTo>
                    <a:pt x="320852" y="10553"/>
                  </a:lnTo>
                  <a:lnTo>
                    <a:pt x="320852" y="5473"/>
                  </a:lnTo>
                  <a:close/>
                </a:path>
                <a:path w="521334" h="154304">
                  <a:moveTo>
                    <a:pt x="359219" y="0"/>
                  </a:moveTo>
                  <a:lnTo>
                    <a:pt x="352386" y="0"/>
                  </a:lnTo>
                  <a:lnTo>
                    <a:pt x="352386" y="68592"/>
                  </a:lnTo>
                  <a:lnTo>
                    <a:pt x="359219" y="68592"/>
                  </a:lnTo>
                  <a:lnTo>
                    <a:pt x="359219" y="0"/>
                  </a:lnTo>
                  <a:close/>
                </a:path>
                <a:path w="521334" h="154304">
                  <a:moveTo>
                    <a:pt x="364096" y="129933"/>
                  </a:moveTo>
                  <a:lnTo>
                    <a:pt x="253873" y="129933"/>
                  </a:lnTo>
                  <a:lnTo>
                    <a:pt x="253873" y="109613"/>
                  </a:lnTo>
                  <a:lnTo>
                    <a:pt x="359219" y="109613"/>
                  </a:lnTo>
                  <a:lnTo>
                    <a:pt x="359219" y="103263"/>
                  </a:lnTo>
                  <a:lnTo>
                    <a:pt x="359219" y="84213"/>
                  </a:lnTo>
                  <a:lnTo>
                    <a:pt x="359219" y="77863"/>
                  </a:lnTo>
                  <a:lnTo>
                    <a:pt x="246405" y="77863"/>
                  </a:lnTo>
                  <a:lnTo>
                    <a:pt x="246405" y="84213"/>
                  </a:lnTo>
                  <a:lnTo>
                    <a:pt x="352221" y="84213"/>
                  </a:lnTo>
                  <a:lnTo>
                    <a:pt x="352221" y="103263"/>
                  </a:lnTo>
                  <a:lnTo>
                    <a:pt x="246722" y="103263"/>
                  </a:lnTo>
                  <a:lnTo>
                    <a:pt x="246722" y="109613"/>
                  </a:lnTo>
                  <a:lnTo>
                    <a:pt x="246722" y="129933"/>
                  </a:lnTo>
                  <a:lnTo>
                    <a:pt x="246722" y="135013"/>
                  </a:lnTo>
                  <a:lnTo>
                    <a:pt x="364096" y="135013"/>
                  </a:lnTo>
                  <a:lnTo>
                    <a:pt x="364096" y="129933"/>
                  </a:lnTo>
                  <a:close/>
                </a:path>
                <a:path w="521334" h="154304">
                  <a:moveTo>
                    <a:pt x="516890" y="44208"/>
                  </a:moveTo>
                  <a:lnTo>
                    <a:pt x="510057" y="44208"/>
                  </a:lnTo>
                  <a:lnTo>
                    <a:pt x="510057" y="103378"/>
                  </a:lnTo>
                  <a:lnTo>
                    <a:pt x="516890" y="103378"/>
                  </a:lnTo>
                  <a:lnTo>
                    <a:pt x="516890" y="44208"/>
                  </a:lnTo>
                  <a:close/>
                </a:path>
                <a:path w="521334" h="154304">
                  <a:moveTo>
                    <a:pt x="516890" y="38493"/>
                  </a:moveTo>
                  <a:lnTo>
                    <a:pt x="475119" y="38493"/>
                  </a:lnTo>
                  <a:lnTo>
                    <a:pt x="475119" y="32181"/>
                  </a:lnTo>
                  <a:lnTo>
                    <a:pt x="475119" y="3251"/>
                  </a:lnTo>
                  <a:lnTo>
                    <a:pt x="468287" y="3251"/>
                  </a:lnTo>
                  <a:lnTo>
                    <a:pt x="468287" y="32143"/>
                  </a:lnTo>
                  <a:lnTo>
                    <a:pt x="468287" y="38493"/>
                  </a:lnTo>
                  <a:lnTo>
                    <a:pt x="468287" y="43573"/>
                  </a:lnTo>
                  <a:lnTo>
                    <a:pt x="468287" y="72783"/>
                  </a:lnTo>
                  <a:lnTo>
                    <a:pt x="403758" y="72783"/>
                  </a:lnTo>
                  <a:lnTo>
                    <a:pt x="403758" y="38493"/>
                  </a:lnTo>
                  <a:lnTo>
                    <a:pt x="468287" y="38493"/>
                  </a:lnTo>
                  <a:lnTo>
                    <a:pt x="468287" y="32143"/>
                  </a:lnTo>
                  <a:lnTo>
                    <a:pt x="403758" y="32143"/>
                  </a:lnTo>
                  <a:lnTo>
                    <a:pt x="403758" y="2933"/>
                  </a:lnTo>
                  <a:lnTo>
                    <a:pt x="396925" y="2933"/>
                  </a:lnTo>
                  <a:lnTo>
                    <a:pt x="396925" y="32143"/>
                  </a:lnTo>
                  <a:lnTo>
                    <a:pt x="396925" y="38493"/>
                  </a:lnTo>
                  <a:lnTo>
                    <a:pt x="396925" y="72783"/>
                  </a:lnTo>
                  <a:lnTo>
                    <a:pt x="396925" y="79133"/>
                  </a:lnTo>
                  <a:lnTo>
                    <a:pt x="475119" y="79133"/>
                  </a:lnTo>
                  <a:lnTo>
                    <a:pt x="475119" y="72783"/>
                  </a:lnTo>
                  <a:lnTo>
                    <a:pt x="475119" y="43573"/>
                  </a:lnTo>
                  <a:lnTo>
                    <a:pt x="516890" y="43573"/>
                  </a:lnTo>
                  <a:lnTo>
                    <a:pt x="516890" y="38493"/>
                  </a:lnTo>
                  <a:close/>
                </a:path>
                <a:path w="521334" h="154304">
                  <a:moveTo>
                    <a:pt x="516890" y="0"/>
                  </a:moveTo>
                  <a:lnTo>
                    <a:pt x="510057" y="0"/>
                  </a:lnTo>
                  <a:lnTo>
                    <a:pt x="510057" y="37871"/>
                  </a:lnTo>
                  <a:lnTo>
                    <a:pt x="516890" y="37871"/>
                  </a:lnTo>
                  <a:lnTo>
                    <a:pt x="516890" y="0"/>
                  </a:lnTo>
                  <a:close/>
                </a:path>
                <a:path w="521334" h="154304">
                  <a:moveTo>
                    <a:pt x="520788" y="128663"/>
                  </a:moveTo>
                  <a:lnTo>
                    <a:pt x="410578" y="128663"/>
                  </a:lnTo>
                  <a:lnTo>
                    <a:pt x="410578" y="94373"/>
                  </a:lnTo>
                  <a:lnTo>
                    <a:pt x="403758" y="94373"/>
                  </a:lnTo>
                  <a:lnTo>
                    <a:pt x="403758" y="128663"/>
                  </a:lnTo>
                  <a:lnTo>
                    <a:pt x="403758" y="135013"/>
                  </a:lnTo>
                  <a:lnTo>
                    <a:pt x="520788" y="135013"/>
                  </a:lnTo>
                  <a:lnTo>
                    <a:pt x="520788" y="128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8" name="object 488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2012430" y="4896476"/>
              <a:ext cx="137195" cy="132481"/>
            </a:xfrm>
            <a:prstGeom prst="rect">
              <a:avLst/>
            </a:prstGeom>
          </p:spPr>
        </p:pic>
        <p:sp>
          <p:nvSpPr>
            <p:cNvPr id="489" name="object 489" descr=""/>
            <p:cNvSpPr/>
            <p:nvPr/>
          </p:nvSpPr>
          <p:spPr>
            <a:xfrm>
              <a:off x="12169457" y="5020829"/>
              <a:ext cx="12065" cy="31750"/>
            </a:xfrm>
            <a:custGeom>
              <a:avLst/>
              <a:gdLst/>
              <a:ahLst/>
              <a:cxnLst/>
              <a:rect l="l" t="t" r="r" b="b"/>
              <a:pathLst>
                <a:path w="12065" h="31750">
                  <a:moveTo>
                    <a:pt x="6014" y="31535"/>
                  </a:moveTo>
                  <a:lnTo>
                    <a:pt x="0" y="31535"/>
                  </a:lnTo>
                  <a:lnTo>
                    <a:pt x="4551" y="0"/>
                  </a:lnTo>
                  <a:lnTo>
                    <a:pt x="12028" y="0"/>
                  </a:lnTo>
                  <a:lnTo>
                    <a:pt x="6014" y="3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0" name="object 490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10938660" y="5125826"/>
              <a:ext cx="125653" cy="138820"/>
            </a:xfrm>
            <a:prstGeom prst="rect">
              <a:avLst/>
            </a:prstGeom>
          </p:spPr>
        </p:pic>
        <p:pic>
          <p:nvPicPr>
            <p:cNvPr id="491" name="object 491" descr="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1090810" y="5125826"/>
              <a:ext cx="442633" cy="138820"/>
            </a:xfrm>
            <a:prstGeom prst="rect">
              <a:avLst/>
            </a:prstGeom>
          </p:spPr>
        </p:pic>
        <p:sp>
          <p:nvSpPr>
            <p:cNvPr id="492" name="object 492" descr=""/>
            <p:cNvSpPr/>
            <p:nvPr/>
          </p:nvSpPr>
          <p:spPr>
            <a:xfrm>
              <a:off x="11560591" y="5248391"/>
              <a:ext cx="12065" cy="31750"/>
            </a:xfrm>
            <a:custGeom>
              <a:avLst/>
              <a:gdLst/>
              <a:ahLst/>
              <a:cxnLst/>
              <a:rect l="l" t="t" r="r" b="b"/>
              <a:pathLst>
                <a:path w="12065" h="31750">
                  <a:moveTo>
                    <a:pt x="6014" y="31535"/>
                  </a:moveTo>
                  <a:lnTo>
                    <a:pt x="0" y="31535"/>
                  </a:lnTo>
                  <a:lnTo>
                    <a:pt x="4551" y="0"/>
                  </a:lnTo>
                  <a:lnTo>
                    <a:pt x="12028" y="0"/>
                  </a:lnTo>
                  <a:lnTo>
                    <a:pt x="6014" y="3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3" name="object 493" descr="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11643938" y="5125826"/>
              <a:ext cx="287069" cy="142071"/>
            </a:xfrm>
            <a:prstGeom prst="rect">
              <a:avLst/>
            </a:prstGeom>
          </p:spPr>
        </p:pic>
        <p:sp>
          <p:nvSpPr>
            <p:cNvPr id="494" name="object 494" descr=""/>
            <p:cNvSpPr/>
            <p:nvPr/>
          </p:nvSpPr>
          <p:spPr>
            <a:xfrm>
              <a:off x="11950179" y="5128539"/>
              <a:ext cx="137795" cy="133350"/>
            </a:xfrm>
            <a:custGeom>
              <a:avLst/>
              <a:gdLst/>
              <a:ahLst/>
              <a:cxnLst/>
              <a:rect l="l" t="t" r="r" b="b"/>
              <a:pathLst>
                <a:path w="137795" h="133350">
                  <a:moveTo>
                    <a:pt x="125984" y="0"/>
                  </a:moveTo>
                  <a:lnTo>
                    <a:pt x="10401" y="0"/>
                  </a:lnTo>
                  <a:lnTo>
                    <a:pt x="10401" y="6350"/>
                  </a:lnTo>
                  <a:lnTo>
                    <a:pt x="119151" y="6350"/>
                  </a:lnTo>
                  <a:lnTo>
                    <a:pt x="119151" y="46990"/>
                  </a:lnTo>
                  <a:lnTo>
                    <a:pt x="125984" y="46990"/>
                  </a:lnTo>
                  <a:lnTo>
                    <a:pt x="125984" y="6350"/>
                  </a:lnTo>
                  <a:lnTo>
                    <a:pt x="125984" y="0"/>
                  </a:lnTo>
                  <a:close/>
                </a:path>
                <a:path w="137795" h="133350">
                  <a:moveTo>
                    <a:pt x="126314" y="83820"/>
                  </a:moveTo>
                  <a:lnTo>
                    <a:pt x="11061" y="83820"/>
                  </a:lnTo>
                  <a:lnTo>
                    <a:pt x="11061" y="90170"/>
                  </a:lnTo>
                  <a:lnTo>
                    <a:pt x="11061" y="127000"/>
                  </a:lnTo>
                  <a:lnTo>
                    <a:pt x="11061" y="133350"/>
                  </a:lnTo>
                  <a:lnTo>
                    <a:pt x="126314" y="133350"/>
                  </a:lnTo>
                  <a:lnTo>
                    <a:pt x="126314" y="127000"/>
                  </a:lnTo>
                  <a:lnTo>
                    <a:pt x="17881" y="127000"/>
                  </a:lnTo>
                  <a:lnTo>
                    <a:pt x="17881" y="90170"/>
                  </a:lnTo>
                  <a:lnTo>
                    <a:pt x="119481" y="90170"/>
                  </a:lnTo>
                  <a:lnTo>
                    <a:pt x="119481" y="126682"/>
                  </a:lnTo>
                  <a:lnTo>
                    <a:pt x="126314" y="126682"/>
                  </a:lnTo>
                  <a:lnTo>
                    <a:pt x="126314" y="90170"/>
                  </a:lnTo>
                  <a:lnTo>
                    <a:pt x="126314" y="89623"/>
                  </a:lnTo>
                  <a:lnTo>
                    <a:pt x="126314" y="83820"/>
                  </a:lnTo>
                  <a:close/>
                </a:path>
                <a:path w="137795" h="133350">
                  <a:moveTo>
                    <a:pt x="137198" y="58089"/>
                  </a:moveTo>
                  <a:lnTo>
                    <a:pt x="0" y="58089"/>
                  </a:lnTo>
                  <a:lnTo>
                    <a:pt x="0" y="64427"/>
                  </a:lnTo>
                  <a:lnTo>
                    <a:pt x="137198" y="64427"/>
                  </a:lnTo>
                  <a:lnTo>
                    <a:pt x="137198" y="580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5" name="object 495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10844515" y="5353388"/>
              <a:ext cx="125653" cy="138820"/>
            </a:xfrm>
            <a:prstGeom prst="rect">
              <a:avLst/>
            </a:prstGeom>
          </p:spPr>
        </p:pic>
        <p:pic>
          <p:nvPicPr>
            <p:cNvPr id="496" name="object 496" descr="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10996665" y="5353388"/>
              <a:ext cx="144022" cy="138820"/>
            </a:xfrm>
            <a:prstGeom prst="rect">
              <a:avLst/>
            </a:prstGeom>
          </p:spPr>
        </p:pic>
        <p:sp>
          <p:nvSpPr>
            <p:cNvPr id="497" name="object 497" descr=""/>
            <p:cNvSpPr/>
            <p:nvPr/>
          </p:nvSpPr>
          <p:spPr>
            <a:xfrm>
              <a:off x="11160354" y="5353392"/>
              <a:ext cx="124460" cy="135890"/>
            </a:xfrm>
            <a:custGeom>
              <a:avLst/>
              <a:gdLst/>
              <a:ahLst/>
              <a:cxnLst/>
              <a:rect l="l" t="t" r="r" b="b"/>
              <a:pathLst>
                <a:path w="124459" h="135889">
                  <a:moveTo>
                    <a:pt x="119964" y="38036"/>
                  </a:moveTo>
                  <a:lnTo>
                    <a:pt x="78181" y="38036"/>
                  </a:lnTo>
                  <a:lnTo>
                    <a:pt x="78181" y="32181"/>
                  </a:lnTo>
                  <a:lnTo>
                    <a:pt x="78181" y="31686"/>
                  </a:lnTo>
                  <a:lnTo>
                    <a:pt x="78181" y="3251"/>
                  </a:lnTo>
                  <a:lnTo>
                    <a:pt x="71361" y="3251"/>
                  </a:lnTo>
                  <a:lnTo>
                    <a:pt x="71361" y="31686"/>
                  </a:lnTo>
                  <a:lnTo>
                    <a:pt x="71361" y="38036"/>
                  </a:lnTo>
                  <a:lnTo>
                    <a:pt x="71361" y="44386"/>
                  </a:lnTo>
                  <a:lnTo>
                    <a:pt x="71361" y="72326"/>
                  </a:lnTo>
                  <a:lnTo>
                    <a:pt x="6819" y="72326"/>
                  </a:lnTo>
                  <a:lnTo>
                    <a:pt x="6819" y="38036"/>
                  </a:lnTo>
                  <a:lnTo>
                    <a:pt x="71361" y="38036"/>
                  </a:lnTo>
                  <a:lnTo>
                    <a:pt x="71361" y="31686"/>
                  </a:lnTo>
                  <a:lnTo>
                    <a:pt x="6819" y="31686"/>
                  </a:lnTo>
                  <a:lnTo>
                    <a:pt x="6819" y="3746"/>
                  </a:lnTo>
                  <a:lnTo>
                    <a:pt x="0" y="3746"/>
                  </a:lnTo>
                  <a:lnTo>
                    <a:pt x="0" y="31686"/>
                  </a:lnTo>
                  <a:lnTo>
                    <a:pt x="0" y="38036"/>
                  </a:lnTo>
                  <a:lnTo>
                    <a:pt x="0" y="72326"/>
                  </a:lnTo>
                  <a:lnTo>
                    <a:pt x="0" y="78676"/>
                  </a:lnTo>
                  <a:lnTo>
                    <a:pt x="78181" y="78676"/>
                  </a:lnTo>
                  <a:lnTo>
                    <a:pt x="78181" y="72326"/>
                  </a:lnTo>
                  <a:lnTo>
                    <a:pt x="78181" y="44386"/>
                  </a:lnTo>
                  <a:lnTo>
                    <a:pt x="113131" y="44386"/>
                  </a:lnTo>
                  <a:lnTo>
                    <a:pt x="113131" y="103390"/>
                  </a:lnTo>
                  <a:lnTo>
                    <a:pt x="119964" y="103390"/>
                  </a:lnTo>
                  <a:lnTo>
                    <a:pt x="119964" y="44386"/>
                  </a:lnTo>
                  <a:lnTo>
                    <a:pt x="119964" y="44221"/>
                  </a:lnTo>
                  <a:lnTo>
                    <a:pt x="119964" y="38036"/>
                  </a:lnTo>
                  <a:close/>
                </a:path>
                <a:path w="124459" h="135889">
                  <a:moveTo>
                    <a:pt x="119964" y="0"/>
                  </a:moveTo>
                  <a:lnTo>
                    <a:pt x="113131" y="0"/>
                  </a:lnTo>
                  <a:lnTo>
                    <a:pt x="113131" y="37871"/>
                  </a:lnTo>
                  <a:lnTo>
                    <a:pt x="119964" y="37871"/>
                  </a:lnTo>
                  <a:lnTo>
                    <a:pt x="119964" y="0"/>
                  </a:lnTo>
                  <a:close/>
                </a:path>
                <a:path w="124459" h="135889">
                  <a:moveTo>
                    <a:pt x="123863" y="129476"/>
                  </a:moveTo>
                  <a:lnTo>
                    <a:pt x="13652" y="129476"/>
                  </a:lnTo>
                  <a:lnTo>
                    <a:pt x="13652" y="93916"/>
                  </a:lnTo>
                  <a:lnTo>
                    <a:pt x="6819" y="93916"/>
                  </a:lnTo>
                  <a:lnTo>
                    <a:pt x="6819" y="129476"/>
                  </a:lnTo>
                  <a:lnTo>
                    <a:pt x="6819" y="135826"/>
                  </a:lnTo>
                  <a:lnTo>
                    <a:pt x="123863" y="135826"/>
                  </a:lnTo>
                  <a:lnTo>
                    <a:pt x="123863" y="129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8" name="object 498" descr="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11309418" y="5351600"/>
              <a:ext cx="137195" cy="132481"/>
            </a:xfrm>
            <a:prstGeom prst="rect">
              <a:avLst/>
            </a:prstGeom>
          </p:spPr>
        </p:pic>
        <p:sp>
          <p:nvSpPr>
            <p:cNvPr id="499" name="object 499" descr=""/>
            <p:cNvSpPr/>
            <p:nvPr/>
          </p:nvSpPr>
          <p:spPr>
            <a:xfrm>
              <a:off x="11466436" y="5353392"/>
              <a:ext cx="521334" cy="154305"/>
            </a:xfrm>
            <a:custGeom>
              <a:avLst/>
              <a:gdLst/>
              <a:ahLst/>
              <a:cxnLst/>
              <a:rect l="l" t="t" r="r" b="b"/>
              <a:pathLst>
                <a:path w="521334" h="154304">
                  <a:moveTo>
                    <a:pt x="12026" y="122567"/>
                  </a:moveTo>
                  <a:lnTo>
                    <a:pt x="4559" y="122567"/>
                  </a:lnTo>
                  <a:lnTo>
                    <a:pt x="0" y="154101"/>
                  </a:lnTo>
                  <a:lnTo>
                    <a:pt x="6019" y="154101"/>
                  </a:lnTo>
                  <a:lnTo>
                    <a:pt x="12026" y="122567"/>
                  </a:lnTo>
                  <a:close/>
                </a:path>
                <a:path w="521334" h="154304">
                  <a:moveTo>
                    <a:pt x="162204" y="4876"/>
                  </a:moveTo>
                  <a:lnTo>
                    <a:pt x="155371" y="4876"/>
                  </a:lnTo>
                  <a:lnTo>
                    <a:pt x="155371" y="58356"/>
                  </a:lnTo>
                  <a:lnTo>
                    <a:pt x="93433" y="58356"/>
                  </a:lnTo>
                  <a:lnTo>
                    <a:pt x="93433" y="5016"/>
                  </a:lnTo>
                  <a:lnTo>
                    <a:pt x="86448" y="5016"/>
                  </a:lnTo>
                  <a:lnTo>
                    <a:pt x="86448" y="58356"/>
                  </a:lnTo>
                  <a:lnTo>
                    <a:pt x="86448" y="64706"/>
                  </a:lnTo>
                  <a:lnTo>
                    <a:pt x="86448" y="123126"/>
                  </a:lnTo>
                  <a:lnTo>
                    <a:pt x="86448" y="129476"/>
                  </a:lnTo>
                  <a:lnTo>
                    <a:pt x="162204" y="129476"/>
                  </a:lnTo>
                  <a:lnTo>
                    <a:pt x="162204" y="123126"/>
                  </a:lnTo>
                  <a:lnTo>
                    <a:pt x="93433" y="123126"/>
                  </a:lnTo>
                  <a:lnTo>
                    <a:pt x="93433" y="64706"/>
                  </a:lnTo>
                  <a:lnTo>
                    <a:pt x="155371" y="64706"/>
                  </a:lnTo>
                  <a:lnTo>
                    <a:pt x="155371" y="122732"/>
                  </a:lnTo>
                  <a:lnTo>
                    <a:pt x="162204" y="122732"/>
                  </a:lnTo>
                  <a:lnTo>
                    <a:pt x="162204" y="64706"/>
                  </a:lnTo>
                  <a:lnTo>
                    <a:pt x="162204" y="58356"/>
                  </a:lnTo>
                  <a:lnTo>
                    <a:pt x="162204" y="4876"/>
                  </a:lnTo>
                  <a:close/>
                </a:path>
                <a:path w="521334" h="154304">
                  <a:moveTo>
                    <a:pt x="202831" y="0"/>
                  </a:moveTo>
                  <a:lnTo>
                    <a:pt x="196011" y="0"/>
                  </a:lnTo>
                  <a:lnTo>
                    <a:pt x="196011" y="138823"/>
                  </a:lnTo>
                  <a:lnTo>
                    <a:pt x="202831" y="138823"/>
                  </a:lnTo>
                  <a:lnTo>
                    <a:pt x="202831" y="0"/>
                  </a:lnTo>
                  <a:close/>
                </a:path>
                <a:path w="521334" h="154304">
                  <a:moveTo>
                    <a:pt x="320852" y="5016"/>
                  </a:moveTo>
                  <a:lnTo>
                    <a:pt x="314020" y="5016"/>
                  </a:lnTo>
                  <a:lnTo>
                    <a:pt x="314020" y="11366"/>
                  </a:lnTo>
                  <a:lnTo>
                    <a:pt x="314020" y="54546"/>
                  </a:lnTo>
                  <a:lnTo>
                    <a:pt x="248031" y="54546"/>
                  </a:lnTo>
                  <a:lnTo>
                    <a:pt x="248031" y="11366"/>
                  </a:lnTo>
                  <a:lnTo>
                    <a:pt x="314020" y="11366"/>
                  </a:lnTo>
                  <a:lnTo>
                    <a:pt x="314020" y="5016"/>
                  </a:lnTo>
                  <a:lnTo>
                    <a:pt x="241198" y="5016"/>
                  </a:lnTo>
                  <a:lnTo>
                    <a:pt x="241198" y="11366"/>
                  </a:lnTo>
                  <a:lnTo>
                    <a:pt x="241198" y="54546"/>
                  </a:lnTo>
                  <a:lnTo>
                    <a:pt x="241198" y="60896"/>
                  </a:lnTo>
                  <a:lnTo>
                    <a:pt x="320852" y="60896"/>
                  </a:lnTo>
                  <a:lnTo>
                    <a:pt x="320852" y="54940"/>
                  </a:lnTo>
                  <a:lnTo>
                    <a:pt x="320852" y="54546"/>
                  </a:lnTo>
                  <a:lnTo>
                    <a:pt x="320852" y="11366"/>
                  </a:lnTo>
                  <a:lnTo>
                    <a:pt x="320852" y="11049"/>
                  </a:lnTo>
                  <a:lnTo>
                    <a:pt x="320852" y="5016"/>
                  </a:lnTo>
                  <a:close/>
                </a:path>
                <a:path w="521334" h="154304">
                  <a:moveTo>
                    <a:pt x="359219" y="0"/>
                  </a:moveTo>
                  <a:lnTo>
                    <a:pt x="352386" y="0"/>
                  </a:lnTo>
                  <a:lnTo>
                    <a:pt x="352386" y="68605"/>
                  </a:lnTo>
                  <a:lnTo>
                    <a:pt x="359219" y="68605"/>
                  </a:lnTo>
                  <a:lnTo>
                    <a:pt x="359219" y="0"/>
                  </a:lnTo>
                  <a:close/>
                </a:path>
                <a:path w="521334" h="154304">
                  <a:moveTo>
                    <a:pt x="364096" y="129476"/>
                  </a:moveTo>
                  <a:lnTo>
                    <a:pt x="253873" y="129476"/>
                  </a:lnTo>
                  <a:lnTo>
                    <a:pt x="253873" y="110426"/>
                  </a:lnTo>
                  <a:lnTo>
                    <a:pt x="359219" y="110426"/>
                  </a:lnTo>
                  <a:lnTo>
                    <a:pt x="359219" y="104076"/>
                  </a:lnTo>
                  <a:lnTo>
                    <a:pt x="359219" y="85026"/>
                  </a:lnTo>
                  <a:lnTo>
                    <a:pt x="359219" y="78676"/>
                  </a:lnTo>
                  <a:lnTo>
                    <a:pt x="246405" y="78676"/>
                  </a:lnTo>
                  <a:lnTo>
                    <a:pt x="246405" y="85026"/>
                  </a:lnTo>
                  <a:lnTo>
                    <a:pt x="352221" y="85026"/>
                  </a:lnTo>
                  <a:lnTo>
                    <a:pt x="352221" y="104076"/>
                  </a:lnTo>
                  <a:lnTo>
                    <a:pt x="246722" y="104076"/>
                  </a:lnTo>
                  <a:lnTo>
                    <a:pt x="246722" y="110426"/>
                  </a:lnTo>
                  <a:lnTo>
                    <a:pt x="246722" y="129476"/>
                  </a:lnTo>
                  <a:lnTo>
                    <a:pt x="246722" y="135826"/>
                  </a:lnTo>
                  <a:lnTo>
                    <a:pt x="364096" y="135826"/>
                  </a:lnTo>
                  <a:lnTo>
                    <a:pt x="364096" y="129476"/>
                  </a:lnTo>
                  <a:close/>
                </a:path>
                <a:path w="521334" h="154304">
                  <a:moveTo>
                    <a:pt x="516890" y="38036"/>
                  </a:moveTo>
                  <a:lnTo>
                    <a:pt x="475119" y="38036"/>
                  </a:lnTo>
                  <a:lnTo>
                    <a:pt x="475119" y="32181"/>
                  </a:lnTo>
                  <a:lnTo>
                    <a:pt x="475119" y="31686"/>
                  </a:lnTo>
                  <a:lnTo>
                    <a:pt x="475119" y="3251"/>
                  </a:lnTo>
                  <a:lnTo>
                    <a:pt x="468287" y="3251"/>
                  </a:lnTo>
                  <a:lnTo>
                    <a:pt x="468287" y="31686"/>
                  </a:lnTo>
                  <a:lnTo>
                    <a:pt x="468287" y="38036"/>
                  </a:lnTo>
                  <a:lnTo>
                    <a:pt x="468287" y="44386"/>
                  </a:lnTo>
                  <a:lnTo>
                    <a:pt x="468287" y="72326"/>
                  </a:lnTo>
                  <a:lnTo>
                    <a:pt x="403758" y="72326"/>
                  </a:lnTo>
                  <a:lnTo>
                    <a:pt x="403758" y="38036"/>
                  </a:lnTo>
                  <a:lnTo>
                    <a:pt x="468287" y="38036"/>
                  </a:lnTo>
                  <a:lnTo>
                    <a:pt x="468287" y="31686"/>
                  </a:lnTo>
                  <a:lnTo>
                    <a:pt x="403758" y="31686"/>
                  </a:lnTo>
                  <a:lnTo>
                    <a:pt x="403758" y="3746"/>
                  </a:lnTo>
                  <a:lnTo>
                    <a:pt x="396925" y="3746"/>
                  </a:lnTo>
                  <a:lnTo>
                    <a:pt x="396925" y="31686"/>
                  </a:lnTo>
                  <a:lnTo>
                    <a:pt x="396925" y="38036"/>
                  </a:lnTo>
                  <a:lnTo>
                    <a:pt x="396925" y="72326"/>
                  </a:lnTo>
                  <a:lnTo>
                    <a:pt x="396925" y="78676"/>
                  </a:lnTo>
                  <a:lnTo>
                    <a:pt x="475119" y="78676"/>
                  </a:lnTo>
                  <a:lnTo>
                    <a:pt x="475119" y="72326"/>
                  </a:lnTo>
                  <a:lnTo>
                    <a:pt x="475119" y="44386"/>
                  </a:lnTo>
                  <a:lnTo>
                    <a:pt x="510057" y="44386"/>
                  </a:lnTo>
                  <a:lnTo>
                    <a:pt x="510057" y="103390"/>
                  </a:lnTo>
                  <a:lnTo>
                    <a:pt x="516890" y="103390"/>
                  </a:lnTo>
                  <a:lnTo>
                    <a:pt x="516890" y="44386"/>
                  </a:lnTo>
                  <a:lnTo>
                    <a:pt x="516890" y="44221"/>
                  </a:lnTo>
                  <a:lnTo>
                    <a:pt x="516890" y="38036"/>
                  </a:lnTo>
                  <a:close/>
                </a:path>
                <a:path w="521334" h="154304">
                  <a:moveTo>
                    <a:pt x="516890" y="0"/>
                  </a:moveTo>
                  <a:lnTo>
                    <a:pt x="510057" y="0"/>
                  </a:lnTo>
                  <a:lnTo>
                    <a:pt x="510057" y="37871"/>
                  </a:lnTo>
                  <a:lnTo>
                    <a:pt x="516890" y="37871"/>
                  </a:lnTo>
                  <a:lnTo>
                    <a:pt x="516890" y="0"/>
                  </a:lnTo>
                  <a:close/>
                </a:path>
                <a:path w="521334" h="154304">
                  <a:moveTo>
                    <a:pt x="520788" y="129476"/>
                  </a:moveTo>
                  <a:lnTo>
                    <a:pt x="410578" y="129476"/>
                  </a:lnTo>
                  <a:lnTo>
                    <a:pt x="410578" y="93916"/>
                  </a:lnTo>
                  <a:lnTo>
                    <a:pt x="403758" y="93916"/>
                  </a:lnTo>
                  <a:lnTo>
                    <a:pt x="403758" y="129476"/>
                  </a:lnTo>
                  <a:lnTo>
                    <a:pt x="403758" y="135826"/>
                  </a:lnTo>
                  <a:lnTo>
                    <a:pt x="520788" y="135826"/>
                  </a:lnTo>
                  <a:lnTo>
                    <a:pt x="520788" y="129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0" name="object 500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2012430" y="5351600"/>
              <a:ext cx="137195" cy="132481"/>
            </a:xfrm>
            <a:prstGeom prst="rect">
              <a:avLst/>
            </a:prstGeom>
          </p:spPr>
        </p:pic>
        <p:sp>
          <p:nvSpPr>
            <p:cNvPr id="501" name="object 501" descr=""/>
            <p:cNvSpPr/>
            <p:nvPr/>
          </p:nvSpPr>
          <p:spPr>
            <a:xfrm>
              <a:off x="12169457" y="5475953"/>
              <a:ext cx="12065" cy="31750"/>
            </a:xfrm>
            <a:custGeom>
              <a:avLst/>
              <a:gdLst/>
              <a:ahLst/>
              <a:cxnLst/>
              <a:rect l="l" t="t" r="r" b="b"/>
              <a:pathLst>
                <a:path w="12065" h="31750">
                  <a:moveTo>
                    <a:pt x="6014" y="31535"/>
                  </a:moveTo>
                  <a:lnTo>
                    <a:pt x="0" y="31535"/>
                  </a:lnTo>
                  <a:lnTo>
                    <a:pt x="4551" y="0"/>
                  </a:lnTo>
                  <a:lnTo>
                    <a:pt x="12028" y="0"/>
                  </a:lnTo>
                  <a:lnTo>
                    <a:pt x="6014" y="3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2" name="object 502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10938660" y="5580950"/>
              <a:ext cx="125653" cy="138820"/>
            </a:xfrm>
            <a:prstGeom prst="rect">
              <a:avLst/>
            </a:prstGeom>
          </p:spPr>
        </p:pic>
        <p:pic>
          <p:nvPicPr>
            <p:cNvPr id="503" name="object 503" descr="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1090810" y="5580950"/>
              <a:ext cx="442633" cy="138820"/>
            </a:xfrm>
            <a:prstGeom prst="rect">
              <a:avLst/>
            </a:prstGeom>
          </p:spPr>
        </p:pic>
        <p:sp>
          <p:nvSpPr>
            <p:cNvPr id="504" name="object 504" descr=""/>
            <p:cNvSpPr/>
            <p:nvPr/>
          </p:nvSpPr>
          <p:spPr>
            <a:xfrm>
              <a:off x="11560591" y="5703515"/>
              <a:ext cx="12065" cy="31750"/>
            </a:xfrm>
            <a:custGeom>
              <a:avLst/>
              <a:gdLst/>
              <a:ahLst/>
              <a:cxnLst/>
              <a:rect l="l" t="t" r="r" b="b"/>
              <a:pathLst>
                <a:path w="12065" h="31750">
                  <a:moveTo>
                    <a:pt x="6014" y="31535"/>
                  </a:moveTo>
                  <a:lnTo>
                    <a:pt x="0" y="31535"/>
                  </a:lnTo>
                  <a:lnTo>
                    <a:pt x="4551" y="0"/>
                  </a:lnTo>
                  <a:lnTo>
                    <a:pt x="12028" y="0"/>
                  </a:lnTo>
                  <a:lnTo>
                    <a:pt x="6014" y="3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5" name="object 505" descr="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11643938" y="5580950"/>
              <a:ext cx="287069" cy="142071"/>
            </a:xfrm>
            <a:prstGeom prst="rect">
              <a:avLst/>
            </a:prstGeom>
          </p:spPr>
        </p:pic>
        <p:sp>
          <p:nvSpPr>
            <p:cNvPr id="506" name="object 506" descr=""/>
            <p:cNvSpPr/>
            <p:nvPr/>
          </p:nvSpPr>
          <p:spPr>
            <a:xfrm>
              <a:off x="11950179" y="5584469"/>
              <a:ext cx="137795" cy="132080"/>
            </a:xfrm>
            <a:custGeom>
              <a:avLst/>
              <a:gdLst/>
              <a:ahLst/>
              <a:cxnLst/>
              <a:rect l="l" t="t" r="r" b="b"/>
              <a:pathLst>
                <a:path w="137795" h="132079">
                  <a:moveTo>
                    <a:pt x="125984" y="0"/>
                  </a:moveTo>
                  <a:lnTo>
                    <a:pt x="10401" y="0"/>
                  </a:lnTo>
                  <a:lnTo>
                    <a:pt x="10401" y="6350"/>
                  </a:lnTo>
                  <a:lnTo>
                    <a:pt x="119151" y="6350"/>
                  </a:lnTo>
                  <a:lnTo>
                    <a:pt x="119151" y="46990"/>
                  </a:lnTo>
                  <a:lnTo>
                    <a:pt x="125984" y="46990"/>
                  </a:lnTo>
                  <a:lnTo>
                    <a:pt x="125984" y="6350"/>
                  </a:lnTo>
                  <a:lnTo>
                    <a:pt x="125984" y="0"/>
                  </a:lnTo>
                  <a:close/>
                </a:path>
                <a:path w="137795" h="132079">
                  <a:moveTo>
                    <a:pt x="126314" y="82550"/>
                  </a:moveTo>
                  <a:lnTo>
                    <a:pt x="119481" y="82550"/>
                  </a:lnTo>
                  <a:lnTo>
                    <a:pt x="119481" y="88900"/>
                  </a:lnTo>
                  <a:lnTo>
                    <a:pt x="119481" y="125730"/>
                  </a:lnTo>
                  <a:lnTo>
                    <a:pt x="17881" y="125730"/>
                  </a:lnTo>
                  <a:lnTo>
                    <a:pt x="17881" y="88900"/>
                  </a:lnTo>
                  <a:lnTo>
                    <a:pt x="119481" y="88900"/>
                  </a:lnTo>
                  <a:lnTo>
                    <a:pt x="119481" y="82550"/>
                  </a:lnTo>
                  <a:lnTo>
                    <a:pt x="11061" y="82550"/>
                  </a:lnTo>
                  <a:lnTo>
                    <a:pt x="11061" y="88900"/>
                  </a:lnTo>
                  <a:lnTo>
                    <a:pt x="11061" y="125730"/>
                  </a:lnTo>
                  <a:lnTo>
                    <a:pt x="11061" y="132080"/>
                  </a:lnTo>
                  <a:lnTo>
                    <a:pt x="126314" y="132080"/>
                  </a:lnTo>
                  <a:lnTo>
                    <a:pt x="126314" y="125882"/>
                  </a:lnTo>
                  <a:lnTo>
                    <a:pt x="126314" y="125730"/>
                  </a:lnTo>
                  <a:lnTo>
                    <a:pt x="126314" y="88900"/>
                  </a:lnTo>
                  <a:lnTo>
                    <a:pt x="126314" y="82550"/>
                  </a:lnTo>
                  <a:close/>
                </a:path>
                <a:path w="137795" h="132079">
                  <a:moveTo>
                    <a:pt x="137198" y="57277"/>
                  </a:moveTo>
                  <a:lnTo>
                    <a:pt x="0" y="57277"/>
                  </a:lnTo>
                  <a:lnTo>
                    <a:pt x="0" y="63627"/>
                  </a:lnTo>
                  <a:lnTo>
                    <a:pt x="137198" y="63627"/>
                  </a:lnTo>
                  <a:lnTo>
                    <a:pt x="137198" y="572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7" name="object 507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10844515" y="5808511"/>
              <a:ext cx="125653" cy="138820"/>
            </a:xfrm>
            <a:prstGeom prst="rect">
              <a:avLst/>
            </a:prstGeom>
          </p:spPr>
        </p:pic>
        <p:pic>
          <p:nvPicPr>
            <p:cNvPr id="508" name="object 508" descr="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10996665" y="5808511"/>
              <a:ext cx="144022" cy="138820"/>
            </a:xfrm>
            <a:prstGeom prst="rect">
              <a:avLst/>
            </a:prstGeom>
          </p:spPr>
        </p:pic>
        <p:sp>
          <p:nvSpPr>
            <p:cNvPr id="509" name="object 509" descr=""/>
            <p:cNvSpPr/>
            <p:nvPr/>
          </p:nvSpPr>
          <p:spPr>
            <a:xfrm>
              <a:off x="11160354" y="5808522"/>
              <a:ext cx="124460" cy="135890"/>
            </a:xfrm>
            <a:custGeom>
              <a:avLst/>
              <a:gdLst/>
              <a:ahLst/>
              <a:cxnLst/>
              <a:rect l="l" t="t" r="r" b="b"/>
              <a:pathLst>
                <a:path w="124459" h="135889">
                  <a:moveTo>
                    <a:pt x="78181" y="3251"/>
                  </a:moveTo>
                  <a:lnTo>
                    <a:pt x="71361" y="3251"/>
                  </a:lnTo>
                  <a:lnTo>
                    <a:pt x="71361" y="32181"/>
                  </a:lnTo>
                  <a:lnTo>
                    <a:pt x="78181" y="32181"/>
                  </a:lnTo>
                  <a:lnTo>
                    <a:pt x="78181" y="3251"/>
                  </a:lnTo>
                  <a:close/>
                </a:path>
                <a:path w="124459" h="135889">
                  <a:moveTo>
                    <a:pt x="119964" y="44208"/>
                  </a:moveTo>
                  <a:lnTo>
                    <a:pt x="113131" y="44208"/>
                  </a:lnTo>
                  <a:lnTo>
                    <a:pt x="113131" y="103378"/>
                  </a:lnTo>
                  <a:lnTo>
                    <a:pt x="119964" y="103378"/>
                  </a:lnTo>
                  <a:lnTo>
                    <a:pt x="119964" y="44208"/>
                  </a:lnTo>
                  <a:close/>
                </a:path>
                <a:path w="124459" h="135889">
                  <a:moveTo>
                    <a:pt x="119964" y="0"/>
                  </a:moveTo>
                  <a:lnTo>
                    <a:pt x="113131" y="0"/>
                  </a:lnTo>
                  <a:lnTo>
                    <a:pt x="113131" y="37566"/>
                  </a:lnTo>
                  <a:lnTo>
                    <a:pt x="78181" y="37566"/>
                  </a:lnTo>
                  <a:lnTo>
                    <a:pt x="78181" y="32486"/>
                  </a:lnTo>
                  <a:lnTo>
                    <a:pt x="71361" y="32486"/>
                  </a:lnTo>
                  <a:lnTo>
                    <a:pt x="71361" y="38836"/>
                  </a:lnTo>
                  <a:lnTo>
                    <a:pt x="71361" y="43916"/>
                  </a:lnTo>
                  <a:lnTo>
                    <a:pt x="71361" y="71856"/>
                  </a:lnTo>
                  <a:lnTo>
                    <a:pt x="6819" y="71856"/>
                  </a:lnTo>
                  <a:lnTo>
                    <a:pt x="6819" y="38836"/>
                  </a:lnTo>
                  <a:lnTo>
                    <a:pt x="71361" y="38836"/>
                  </a:lnTo>
                  <a:lnTo>
                    <a:pt x="71361" y="32486"/>
                  </a:lnTo>
                  <a:lnTo>
                    <a:pt x="6819" y="32486"/>
                  </a:lnTo>
                  <a:lnTo>
                    <a:pt x="6819" y="3276"/>
                  </a:lnTo>
                  <a:lnTo>
                    <a:pt x="0" y="3276"/>
                  </a:lnTo>
                  <a:lnTo>
                    <a:pt x="0" y="78206"/>
                  </a:lnTo>
                  <a:lnTo>
                    <a:pt x="78181" y="78206"/>
                  </a:lnTo>
                  <a:lnTo>
                    <a:pt x="78181" y="71856"/>
                  </a:lnTo>
                  <a:lnTo>
                    <a:pt x="78181" y="43916"/>
                  </a:lnTo>
                  <a:lnTo>
                    <a:pt x="119964" y="43916"/>
                  </a:lnTo>
                  <a:lnTo>
                    <a:pt x="119964" y="38836"/>
                  </a:lnTo>
                  <a:lnTo>
                    <a:pt x="119964" y="37871"/>
                  </a:lnTo>
                  <a:lnTo>
                    <a:pt x="119964" y="37566"/>
                  </a:lnTo>
                  <a:lnTo>
                    <a:pt x="119964" y="0"/>
                  </a:lnTo>
                  <a:close/>
                </a:path>
                <a:path w="124459" h="135889">
                  <a:moveTo>
                    <a:pt x="123863" y="129006"/>
                  </a:moveTo>
                  <a:lnTo>
                    <a:pt x="13652" y="129006"/>
                  </a:lnTo>
                  <a:lnTo>
                    <a:pt x="13652" y="94716"/>
                  </a:lnTo>
                  <a:lnTo>
                    <a:pt x="6819" y="94716"/>
                  </a:lnTo>
                  <a:lnTo>
                    <a:pt x="6819" y="129006"/>
                  </a:lnTo>
                  <a:lnTo>
                    <a:pt x="6819" y="135356"/>
                  </a:lnTo>
                  <a:lnTo>
                    <a:pt x="123863" y="135356"/>
                  </a:lnTo>
                  <a:lnTo>
                    <a:pt x="123863" y="1290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0" name="object 510" descr="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11309418" y="5806723"/>
              <a:ext cx="137195" cy="132481"/>
            </a:xfrm>
            <a:prstGeom prst="rect">
              <a:avLst/>
            </a:prstGeom>
          </p:spPr>
        </p:pic>
        <p:sp>
          <p:nvSpPr>
            <p:cNvPr id="511" name="object 511" descr=""/>
            <p:cNvSpPr/>
            <p:nvPr/>
          </p:nvSpPr>
          <p:spPr>
            <a:xfrm>
              <a:off x="11466436" y="5808522"/>
              <a:ext cx="521334" cy="154305"/>
            </a:xfrm>
            <a:custGeom>
              <a:avLst/>
              <a:gdLst/>
              <a:ahLst/>
              <a:cxnLst/>
              <a:rect l="l" t="t" r="r" b="b"/>
              <a:pathLst>
                <a:path w="521334" h="154304">
                  <a:moveTo>
                    <a:pt x="12026" y="122555"/>
                  </a:moveTo>
                  <a:lnTo>
                    <a:pt x="4559" y="122555"/>
                  </a:lnTo>
                  <a:lnTo>
                    <a:pt x="0" y="154101"/>
                  </a:lnTo>
                  <a:lnTo>
                    <a:pt x="6019" y="154101"/>
                  </a:lnTo>
                  <a:lnTo>
                    <a:pt x="12026" y="122555"/>
                  </a:lnTo>
                  <a:close/>
                </a:path>
                <a:path w="521334" h="154304">
                  <a:moveTo>
                    <a:pt x="162204" y="4876"/>
                  </a:moveTo>
                  <a:lnTo>
                    <a:pt x="155371" y="4876"/>
                  </a:lnTo>
                  <a:lnTo>
                    <a:pt x="155371" y="57886"/>
                  </a:lnTo>
                  <a:lnTo>
                    <a:pt x="93433" y="57886"/>
                  </a:lnTo>
                  <a:lnTo>
                    <a:pt x="93433" y="4546"/>
                  </a:lnTo>
                  <a:lnTo>
                    <a:pt x="86448" y="4546"/>
                  </a:lnTo>
                  <a:lnTo>
                    <a:pt x="86448" y="57886"/>
                  </a:lnTo>
                  <a:lnTo>
                    <a:pt x="86448" y="64236"/>
                  </a:lnTo>
                  <a:lnTo>
                    <a:pt x="86448" y="122656"/>
                  </a:lnTo>
                  <a:lnTo>
                    <a:pt x="86448" y="129006"/>
                  </a:lnTo>
                  <a:lnTo>
                    <a:pt x="162204" y="129006"/>
                  </a:lnTo>
                  <a:lnTo>
                    <a:pt x="162204" y="122720"/>
                  </a:lnTo>
                  <a:lnTo>
                    <a:pt x="162204" y="64693"/>
                  </a:lnTo>
                  <a:lnTo>
                    <a:pt x="155371" y="64693"/>
                  </a:lnTo>
                  <a:lnTo>
                    <a:pt x="155371" y="122656"/>
                  </a:lnTo>
                  <a:lnTo>
                    <a:pt x="93433" y="122656"/>
                  </a:lnTo>
                  <a:lnTo>
                    <a:pt x="93433" y="64236"/>
                  </a:lnTo>
                  <a:lnTo>
                    <a:pt x="162204" y="64236"/>
                  </a:lnTo>
                  <a:lnTo>
                    <a:pt x="162204" y="58356"/>
                  </a:lnTo>
                  <a:lnTo>
                    <a:pt x="162204" y="57886"/>
                  </a:lnTo>
                  <a:lnTo>
                    <a:pt x="162204" y="4876"/>
                  </a:lnTo>
                  <a:close/>
                </a:path>
                <a:path w="521334" h="154304">
                  <a:moveTo>
                    <a:pt x="202831" y="0"/>
                  </a:moveTo>
                  <a:lnTo>
                    <a:pt x="196011" y="0"/>
                  </a:lnTo>
                  <a:lnTo>
                    <a:pt x="196011" y="138811"/>
                  </a:lnTo>
                  <a:lnTo>
                    <a:pt x="202831" y="138811"/>
                  </a:lnTo>
                  <a:lnTo>
                    <a:pt x="202831" y="0"/>
                  </a:lnTo>
                  <a:close/>
                </a:path>
                <a:path w="521334" h="154304">
                  <a:moveTo>
                    <a:pt x="320852" y="11049"/>
                  </a:moveTo>
                  <a:lnTo>
                    <a:pt x="314020" y="11049"/>
                  </a:lnTo>
                  <a:lnTo>
                    <a:pt x="314020" y="54940"/>
                  </a:lnTo>
                  <a:lnTo>
                    <a:pt x="320852" y="54940"/>
                  </a:lnTo>
                  <a:lnTo>
                    <a:pt x="320852" y="11049"/>
                  </a:lnTo>
                  <a:close/>
                </a:path>
                <a:path w="521334" h="154304">
                  <a:moveTo>
                    <a:pt x="320852" y="4546"/>
                  </a:moveTo>
                  <a:lnTo>
                    <a:pt x="241198" y="4546"/>
                  </a:lnTo>
                  <a:lnTo>
                    <a:pt x="241198" y="10896"/>
                  </a:lnTo>
                  <a:lnTo>
                    <a:pt x="241198" y="55346"/>
                  </a:lnTo>
                  <a:lnTo>
                    <a:pt x="241198" y="61696"/>
                  </a:lnTo>
                  <a:lnTo>
                    <a:pt x="320852" y="61696"/>
                  </a:lnTo>
                  <a:lnTo>
                    <a:pt x="320852" y="55346"/>
                  </a:lnTo>
                  <a:lnTo>
                    <a:pt x="248031" y="55346"/>
                  </a:lnTo>
                  <a:lnTo>
                    <a:pt x="248031" y="10896"/>
                  </a:lnTo>
                  <a:lnTo>
                    <a:pt x="320852" y="10896"/>
                  </a:lnTo>
                  <a:lnTo>
                    <a:pt x="320852" y="4546"/>
                  </a:lnTo>
                  <a:close/>
                </a:path>
                <a:path w="521334" h="154304">
                  <a:moveTo>
                    <a:pt x="359219" y="0"/>
                  </a:moveTo>
                  <a:lnTo>
                    <a:pt x="352386" y="0"/>
                  </a:lnTo>
                  <a:lnTo>
                    <a:pt x="352386" y="68592"/>
                  </a:lnTo>
                  <a:lnTo>
                    <a:pt x="359219" y="68592"/>
                  </a:lnTo>
                  <a:lnTo>
                    <a:pt x="359219" y="0"/>
                  </a:lnTo>
                  <a:close/>
                </a:path>
                <a:path w="521334" h="154304">
                  <a:moveTo>
                    <a:pt x="364096" y="129006"/>
                  </a:moveTo>
                  <a:lnTo>
                    <a:pt x="253873" y="129006"/>
                  </a:lnTo>
                  <a:lnTo>
                    <a:pt x="253873" y="109956"/>
                  </a:lnTo>
                  <a:lnTo>
                    <a:pt x="359219" y="109956"/>
                  </a:lnTo>
                  <a:lnTo>
                    <a:pt x="359219" y="103606"/>
                  </a:lnTo>
                  <a:lnTo>
                    <a:pt x="359219" y="84556"/>
                  </a:lnTo>
                  <a:lnTo>
                    <a:pt x="359219" y="78206"/>
                  </a:lnTo>
                  <a:lnTo>
                    <a:pt x="246405" y="78206"/>
                  </a:lnTo>
                  <a:lnTo>
                    <a:pt x="246405" y="84556"/>
                  </a:lnTo>
                  <a:lnTo>
                    <a:pt x="352221" y="84556"/>
                  </a:lnTo>
                  <a:lnTo>
                    <a:pt x="352221" y="103606"/>
                  </a:lnTo>
                  <a:lnTo>
                    <a:pt x="246722" y="103606"/>
                  </a:lnTo>
                  <a:lnTo>
                    <a:pt x="246722" y="109956"/>
                  </a:lnTo>
                  <a:lnTo>
                    <a:pt x="246722" y="129006"/>
                  </a:lnTo>
                  <a:lnTo>
                    <a:pt x="246722" y="135356"/>
                  </a:lnTo>
                  <a:lnTo>
                    <a:pt x="364096" y="135356"/>
                  </a:lnTo>
                  <a:lnTo>
                    <a:pt x="364096" y="129006"/>
                  </a:lnTo>
                  <a:close/>
                </a:path>
                <a:path w="521334" h="154304">
                  <a:moveTo>
                    <a:pt x="475119" y="3251"/>
                  </a:moveTo>
                  <a:lnTo>
                    <a:pt x="468287" y="3251"/>
                  </a:lnTo>
                  <a:lnTo>
                    <a:pt x="468287" y="32181"/>
                  </a:lnTo>
                  <a:lnTo>
                    <a:pt x="475119" y="32181"/>
                  </a:lnTo>
                  <a:lnTo>
                    <a:pt x="475119" y="3251"/>
                  </a:lnTo>
                  <a:close/>
                </a:path>
                <a:path w="521334" h="154304">
                  <a:moveTo>
                    <a:pt x="516890" y="44208"/>
                  </a:moveTo>
                  <a:lnTo>
                    <a:pt x="510057" y="44208"/>
                  </a:lnTo>
                  <a:lnTo>
                    <a:pt x="510057" y="103378"/>
                  </a:lnTo>
                  <a:lnTo>
                    <a:pt x="516890" y="103378"/>
                  </a:lnTo>
                  <a:lnTo>
                    <a:pt x="516890" y="44208"/>
                  </a:lnTo>
                  <a:close/>
                </a:path>
                <a:path w="521334" h="154304">
                  <a:moveTo>
                    <a:pt x="516890" y="0"/>
                  </a:moveTo>
                  <a:lnTo>
                    <a:pt x="510057" y="0"/>
                  </a:lnTo>
                  <a:lnTo>
                    <a:pt x="510057" y="37566"/>
                  </a:lnTo>
                  <a:lnTo>
                    <a:pt x="475119" y="37566"/>
                  </a:lnTo>
                  <a:lnTo>
                    <a:pt x="475119" y="32486"/>
                  </a:lnTo>
                  <a:lnTo>
                    <a:pt x="468287" y="32486"/>
                  </a:lnTo>
                  <a:lnTo>
                    <a:pt x="468287" y="38836"/>
                  </a:lnTo>
                  <a:lnTo>
                    <a:pt x="468287" y="43916"/>
                  </a:lnTo>
                  <a:lnTo>
                    <a:pt x="468287" y="71856"/>
                  </a:lnTo>
                  <a:lnTo>
                    <a:pt x="403758" y="71856"/>
                  </a:lnTo>
                  <a:lnTo>
                    <a:pt x="403758" y="38836"/>
                  </a:lnTo>
                  <a:lnTo>
                    <a:pt x="468287" y="38836"/>
                  </a:lnTo>
                  <a:lnTo>
                    <a:pt x="468287" y="32486"/>
                  </a:lnTo>
                  <a:lnTo>
                    <a:pt x="403758" y="32486"/>
                  </a:lnTo>
                  <a:lnTo>
                    <a:pt x="403758" y="3276"/>
                  </a:lnTo>
                  <a:lnTo>
                    <a:pt x="396925" y="3276"/>
                  </a:lnTo>
                  <a:lnTo>
                    <a:pt x="396925" y="78206"/>
                  </a:lnTo>
                  <a:lnTo>
                    <a:pt x="475119" y="78206"/>
                  </a:lnTo>
                  <a:lnTo>
                    <a:pt x="475119" y="71856"/>
                  </a:lnTo>
                  <a:lnTo>
                    <a:pt x="475119" y="43916"/>
                  </a:lnTo>
                  <a:lnTo>
                    <a:pt x="516890" y="43916"/>
                  </a:lnTo>
                  <a:lnTo>
                    <a:pt x="516890" y="38836"/>
                  </a:lnTo>
                  <a:lnTo>
                    <a:pt x="516890" y="37871"/>
                  </a:lnTo>
                  <a:lnTo>
                    <a:pt x="516890" y="37566"/>
                  </a:lnTo>
                  <a:lnTo>
                    <a:pt x="516890" y="0"/>
                  </a:lnTo>
                  <a:close/>
                </a:path>
                <a:path w="521334" h="154304">
                  <a:moveTo>
                    <a:pt x="520788" y="129006"/>
                  </a:moveTo>
                  <a:lnTo>
                    <a:pt x="410578" y="129006"/>
                  </a:lnTo>
                  <a:lnTo>
                    <a:pt x="410578" y="94716"/>
                  </a:lnTo>
                  <a:lnTo>
                    <a:pt x="403758" y="94716"/>
                  </a:lnTo>
                  <a:lnTo>
                    <a:pt x="403758" y="129006"/>
                  </a:lnTo>
                  <a:lnTo>
                    <a:pt x="403758" y="135356"/>
                  </a:lnTo>
                  <a:lnTo>
                    <a:pt x="520788" y="135356"/>
                  </a:lnTo>
                  <a:lnTo>
                    <a:pt x="520788" y="1290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2" name="object 512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2012430" y="5806723"/>
              <a:ext cx="137195" cy="132481"/>
            </a:xfrm>
            <a:prstGeom prst="rect">
              <a:avLst/>
            </a:prstGeom>
          </p:spPr>
        </p:pic>
        <p:sp>
          <p:nvSpPr>
            <p:cNvPr id="513" name="object 513" descr=""/>
            <p:cNvSpPr/>
            <p:nvPr/>
          </p:nvSpPr>
          <p:spPr>
            <a:xfrm>
              <a:off x="12169457" y="5931077"/>
              <a:ext cx="12065" cy="31750"/>
            </a:xfrm>
            <a:custGeom>
              <a:avLst/>
              <a:gdLst/>
              <a:ahLst/>
              <a:cxnLst/>
              <a:rect l="l" t="t" r="r" b="b"/>
              <a:pathLst>
                <a:path w="12065" h="31750">
                  <a:moveTo>
                    <a:pt x="6014" y="31535"/>
                  </a:moveTo>
                  <a:lnTo>
                    <a:pt x="0" y="31535"/>
                  </a:lnTo>
                  <a:lnTo>
                    <a:pt x="4551" y="0"/>
                  </a:lnTo>
                  <a:lnTo>
                    <a:pt x="12028" y="0"/>
                  </a:lnTo>
                  <a:lnTo>
                    <a:pt x="6014" y="3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4" name="object 514" descr="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11212018" y="6036073"/>
              <a:ext cx="125653" cy="138820"/>
            </a:xfrm>
            <a:prstGeom prst="rect">
              <a:avLst/>
            </a:prstGeom>
          </p:spPr>
        </p:pic>
        <p:pic>
          <p:nvPicPr>
            <p:cNvPr id="515" name="object 515" descr="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11364169" y="6036073"/>
              <a:ext cx="442633" cy="138820"/>
            </a:xfrm>
            <a:prstGeom prst="rect">
              <a:avLst/>
            </a:prstGeom>
          </p:spPr>
        </p:pic>
        <p:pic>
          <p:nvPicPr>
            <p:cNvPr id="516" name="object 516" descr="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10935084" y="6263635"/>
              <a:ext cx="292921" cy="137520"/>
            </a:xfrm>
            <a:prstGeom prst="rect">
              <a:avLst/>
            </a:prstGeom>
          </p:spPr>
        </p:pic>
        <p:pic>
          <p:nvPicPr>
            <p:cNvPr id="517" name="object 517" descr="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11247349" y="6263635"/>
              <a:ext cx="131993" cy="135569"/>
            </a:xfrm>
            <a:prstGeom prst="rect">
              <a:avLst/>
            </a:prstGeom>
          </p:spPr>
        </p:pic>
        <p:sp>
          <p:nvSpPr>
            <p:cNvPr id="518" name="object 518" descr=""/>
            <p:cNvSpPr/>
            <p:nvPr/>
          </p:nvSpPr>
          <p:spPr>
            <a:xfrm>
              <a:off x="11448999" y="6270269"/>
              <a:ext cx="137795" cy="124460"/>
            </a:xfrm>
            <a:custGeom>
              <a:avLst/>
              <a:gdLst/>
              <a:ahLst/>
              <a:cxnLst/>
              <a:rect l="l" t="t" r="r" b="b"/>
              <a:pathLst>
                <a:path w="137795" h="124460">
                  <a:moveTo>
                    <a:pt x="126631" y="0"/>
                  </a:moveTo>
                  <a:lnTo>
                    <a:pt x="9588" y="0"/>
                  </a:lnTo>
                  <a:lnTo>
                    <a:pt x="9588" y="6350"/>
                  </a:lnTo>
                  <a:lnTo>
                    <a:pt x="119799" y="6350"/>
                  </a:lnTo>
                  <a:lnTo>
                    <a:pt x="119799" y="91440"/>
                  </a:lnTo>
                  <a:lnTo>
                    <a:pt x="126631" y="91440"/>
                  </a:lnTo>
                  <a:lnTo>
                    <a:pt x="126631" y="6350"/>
                  </a:lnTo>
                  <a:lnTo>
                    <a:pt x="126631" y="0"/>
                  </a:lnTo>
                  <a:close/>
                </a:path>
                <a:path w="137795" h="124460">
                  <a:moveTo>
                    <a:pt x="137198" y="117729"/>
                  </a:moveTo>
                  <a:lnTo>
                    <a:pt x="63881" y="117729"/>
                  </a:lnTo>
                  <a:lnTo>
                    <a:pt x="63881" y="49288"/>
                  </a:lnTo>
                  <a:lnTo>
                    <a:pt x="57048" y="49288"/>
                  </a:lnTo>
                  <a:lnTo>
                    <a:pt x="57048" y="117729"/>
                  </a:lnTo>
                  <a:lnTo>
                    <a:pt x="0" y="117729"/>
                  </a:lnTo>
                  <a:lnTo>
                    <a:pt x="0" y="124066"/>
                  </a:lnTo>
                  <a:lnTo>
                    <a:pt x="137198" y="124066"/>
                  </a:lnTo>
                  <a:lnTo>
                    <a:pt x="137198" y="117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9" name="object 519" descr="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1605379" y="6266398"/>
              <a:ext cx="137195" cy="139308"/>
            </a:xfrm>
            <a:prstGeom prst="rect">
              <a:avLst/>
            </a:prstGeom>
          </p:spPr>
        </p:pic>
        <p:sp>
          <p:nvSpPr>
            <p:cNvPr id="520" name="object 520" descr=""/>
            <p:cNvSpPr/>
            <p:nvPr/>
          </p:nvSpPr>
          <p:spPr>
            <a:xfrm>
              <a:off x="11769065" y="6263639"/>
              <a:ext cx="124460" cy="136525"/>
            </a:xfrm>
            <a:custGeom>
              <a:avLst/>
              <a:gdLst/>
              <a:ahLst/>
              <a:cxnLst/>
              <a:rect l="l" t="t" r="r" b="b"/>
              <a:pathLst>
                <a:path w="124459" h="136525">
                  <a:moveTo>
                    <a:pt x="119964" y="38379"/>
                  </a:moveTo>
                  <a:lnTo>
                    <a:pt x="78193" y="38379"/>
                  </a:lnTo>
                  <a:lnTo>
                    <a:pt x="78193" y="32181"/>
                  </a:lnTo>
                  <a:lnTo>
                    <a:pt x="78193" y="32029"/>
                  </a:lnTo>
                  <a:lnTo>
                    <a:pt x="78193" y="3251"/>
                  </a:lnTo>
                  <a:lnTo>
                    <a:pt x="71361" y="3251"/>
                  </a:lnTo>
                  <a:lnTo>
                    <a:pt x="71361" y="32029"/>
                  </a:lnTo>
                  <a:lnTo>
                    <a:pt x="71361" y="38379"/>
                  </a:lnTo>
                  <a:lnTo>
                    <a:pt x="71361" y="44729"/>
                  </a:lnTo>
                  <a:lnTo>
                    <a:pt x="71361" y="72669"/>
                  </a:lnTo>
                  <a:lnTo>
                    <a:pt x="6832" y="72669"/>
                  </a:lnTo>
                  <a:lnTo>
                    <a:pt x="6832" y="38379"/>
                  </a:lnTo>
                  <a:lnTo>
                    <a:pt x="71361" y="38379"/>
                  </a:lnTo>
                  <a:lnTo>
                    <a:pt x="71361" y="32029"/>
                  </a:lnTo>
                  <a:lnTo>
                    <a:pt x="6832" y="32029"/>
                  </a:lnTo>
                  <a:lnTo>
                    <a:pt x="6832" y="2819"/>
                  </a:lnTo>
                  <a:lnTo>
                    <a:pt x="0" y="2819"/>
                  </a:lnTo>
                  <a:lnTo>
                    <a:pt x="0" y="32029"/>
                  </a:lnTo>
                  <a:lnTo>
                    <a:pt x="0" y="38379"/>
                  </a:lnTo>
                  <a:lnTo>
                    <a:pt x="0" y="72669"/>
                  </a:lnTo>
                  <a:lnTo>
                    <a:pt x="0" y="79019"/>
                  </a:lnTo>
                  <a:lnTo>
                    <a:pt x="78193" y="79019"/>
                  </a:lnTo>
                  <a:lnTo>
                    <a:pt x="78193" y="72669"/>
                  </a:lnTo>
                  <a:lnTo>
                    <a:pt x="78193" y="44729"/>
                  </a:lnTo>
                  <a:lnTo>
                    <a:pt x="113131" y="44729"/>
                  </a:lnTo>
                  <a:lnTo>
                    <a:pt x="113131" y="103390"/>
                  </a:lnTo>
                  <a:lnTo>
                    <a:pt x="119964" y="103390"/>
                  </a:lnTo>
                  <a:lnTo>
                    <a:pt x="119964" y="44729"/>
                  </a:lnTo>
                  <a:lnTo>
                    <a:pt x="119964" y="44221"/>
                  </a:lnTo>
                  <a:lnTo>
                    <a:pt x="119964" y="38379"/>
                  </a:lnTo>
                  <a:close/>
                </a:path>
                <a:path w="124459" h="136525">
                  <a:moveTo>
                    <a:pt x="119964" y="0"/>
                  </a:moveTo>
                  <a:lnTo>
                    <a:pt x="113131" y="0"/>
                  </a:lnTo>
                  <a:lnTo>
                    <a:pt x="113131" y="37871"/>
                  </a:lnTo>
                  <a:lnTo>
                    <a:pt x="119964" y="37871"/>
                  </a:lnTo>
                  <a:lnTo>
                    <a:pt x="119964" y="0"/>
                  </a:lnTo>
                  <a:close/>
                </a:path>
                <a:path w="124459" h="136525">
                  <a:moveTo>
                    <a:pt x="123863" y="129819"/>
                  </a:moveTo>
                  <a:lnTo>
                    <a:pt x="13652" y="129819"/>
                  </a:lnTo>
                  <a:lnTo>
                    <a:pt x="13652" y="94259"/>
                  </a:lnTo>
                  <a:lnTo>
                    <a:pt x="6832" y="94259"/>
                  </a:lnTo>
                  <a:lnTo>
                    <a:pt x="6832" y="129819"/>
                  </a:lnTo>
                  <a:lnTo>
                    <a:pt x="6832" y="136169"/>
                  </a:lnTo>
                  <a:lnTo>
                    <a:pt x="123863" y="136169"/>
                  </a:lnTo>
                  <a:lnTo>
                    <a:pt x="123863" y="129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1" name="object 521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1918132" y="6261847"/>
              <a:ext cx="137195" cy="132481"/>
            </a:xfrm>
            <a:prstGeom prst="rect">
              <a:avLst/>
            </a:prstGeom>
          </p:spPr>
        </p:pic>
        <p:sp>
          <p:nvSpPr>
            <p:cNvPr id="522" name="object 522" descr=""/>
            <p:cNvSpPr/>
            <p:nvPr/>
          </p:nvSpPr>
          <p:spPr>
            <a:xfrm>
              <a:off x="12075159" y="6386200"/>
              <a:ext cx="12065" cy="31750"/>
            </a:xfrm>
            <a:custGeom>
              <a:avLst/>
              <a:gdLst/>
              <a:ahLst/>
              <a:cxnLst/>
              <a:rect l="l" t="t" r="r" b="b"/>
              <a:pathLst>
                <a:path w="12065" h="31750">
                  <a:moveTo>
                    <a:pt x="6014" y="31535"/>
                  </a:moveTo>
                  <a:lnTo>
                    <a:pt x="0" y="31535"/>
                  </a:lnTo>
                  <a:lnTo>
                    <a:pt x="4551" y="0"/>
                  </a:lnTo>
                  <a:lnTo>
                    <a:pt x="12028" y="0"/>
                  </a:lnTo>
                  <a:lnTo>
                    <a:pt x="6014" y="3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3" name="object 523" descr="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1012691" y="6493969"/>
              <a:ext cx="137195" cy="139308"/>
            </a:xfrm>
            <a:prstGeom prst="rect">
              <a:avLst/>
            </a:prstGeom>
          </p:spPr>
        </p:pic>
        <p:pic>
          <p:nvPicPr>
            <p:cNvPr id="524" name="object 524" descr="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1169068" y="6489418"/>
              <a:ext cx="137195" cy="132481"/>
            </a:xfrm>
            <a:prstGeom prst="rect">
              <a:avLst/>
            </a:prstGeom>
          </p:spPr>
        </p:pic>
        <p:pic>
          <p:nvPicPr>
            <p:cNvPr id="525" name="object 525" descr="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11333084" y="6491206"/>
              <a:ext cx="118339" cy="138820"/>
            </a:xfrm>
            <a:prstGeom prst="rect">
              <a:avLst/>
            </a:prstGeom>
          </p:spPr>
        </p:pic>
        <p:pic>
          <p:nvPicPr>
            <p:cNvPr id="526" name="object 526" descr="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11486535" y="6491206"/>
              <a:ext cx="164341" cy="154100"/>
            </a:xfrm>
            <a:prstGeom prst="rect">
              <a:avLst/>
            </a:prstGeom>
          </p:spPr>
        </p:pic>
        <p:sp>
          <p:nvSpPr>
            <p:cNvPr id="527" name="object 527" descr=""/>
            <p:cNvSpPr/>
            <p:nvPr/>
          </p:nvSpPr>
          <p:spPr>
            <a:xfrm>
              <a:off x="11715687" y="6493789"/>
              <a:ext cx="137795" cy="133350"/>
            </a:xfrm>
            <a:custGeom>
              <a:avLst/>
              <a:gdLst/>
              <a:ahLst/>
              <a:cxnLst/>
              <a:rect l="l" t="t" r="r" b="b"/>
              <a:pathLst>
                <a:path w="137795" h="133350">
                  <a:moveTo>
                    <a:pt x="125984" y="0"/>
                  </a:moveTo>
                  <a:lnTo>
                    <a:pt x="10401" y="0"/>
                  </a:lnTo>
                  <a:lnTo>
                    <a:pt x="10401" y="6350"/>
                  </a:lnTo>
                  <a:lnTo>
                    <a:pt x="119151" y="6350"/>
                  </a:lnTo>
                  <a:lnTo>
                    <a:pt x="119151" y="46990"/>
                  </a:lnTo>
                  <a:lnTo>
                    <a:pt x="125984" y="46990"/>
                  </a:lnTo>
                  <a:lnTo>
                    <a:pt x="125984" y="6350"/>
                  </a:lnTo>
                  <a:lnTo>
                    <a:pt x="125984" y="0"/>
                  </a:lnTo>
                  <a:close/>
                </a:path>
                <a:path w="137795" h="133350">
                  <a:moveTo>
                    <a:pt x="126301" y="83820"/>
                  </a:moveTo>
                  <a:lnTo>
                    <a:pt x="11049" y="83820"/>
                  </a:lnTo>
                  <a:lnTo>
                    <a:pt x="11049" y="90170"/>
                  </a:lnTo>
                  <a:lnTo>
                    <a:pt x="11049" y="127000"/>
                  </a:lnTo>
                  <a:lnTo>
                    <a:pt x="11049" y="133350"/>
                  </a:lnTo>
                  <a:lnTo>
                    <a:pt x="126301" y="133350"/>
                  </a:lnTo>
                  <a:lnTo>
                    <a:pt x="126301" y="127000"/>
                  </a:lnTo>
                  <a:lnTo>
                    <a:pt x="17881" y="127000"/>
                  </a:lnTo>
                  <a:lnTo>
                    <a:pt x="17881" y="90170"/>
                  </a:lnTo>
                  <a:lnTo>
                    <a:pt x="119481" y="90170"/>
                  </a:lnTo>
                  <a:lnTo>
                    <a:pt x="119481" y="126822"/>
                  </a:lnTo>
                  <a:lnTo>
                    <a:pt x="126301" y="126822"/>
                  </a:lnTo>
                  <a:lnTo>
                    <a:pt x="126301" y="90170"/>
                  </a:lnTo>
                  <a:lnTo>
                    <a:pt x="126301" y="89750"/>
                  </a:lnTo>
                  <a:lnTo>
                    <a:pt x="126301" y="83820"/>
                  </a:lnTo>
                  <a:close/>
                </a:path>
                <a:path w="137795" h="133350">
                  <a:moveTo>
                    <a:pt x="137198" y="58216"/>
                  </a:moveTo>
                  <a:lnTo>
                    <a:pt x="0" y="58216"/>
                  </a:lnTo>
                  <a:lnTo>
                    <a:pt x="0" y="64554"/>
                  </a:lnTo>
                  <a:lnTo>
                    <a:pt x="137198" y="64554"/>
                  </a:lnTo>
                  <a:lnTo>
                    <a:pt x="137198" y="582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8" name="object 528" descr="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11875809" y="6491206"/>
              <a:ext cx="126141" cy="137520"/>
            </a:xfrm>
            <a:prstGeom prst="rect">
              <a:avLst/>
            </a:prstGeom>
          </p:spPr>
        </p:pic>
        <p:pic>
          <p:nvPicPr>
            <p:cNvPr id="529" name="object 529" descr="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11138179" y="7804353"/>
              <a:ext cx="99617" cy="110518"/>
            </a:xfrm>
            <a:prstGeom prst="rect">
              <a:avLst/>
            </a:prstGeom>
          </p:spPr>
        </p:pic>
        <p:pic>
          <p:nvPicPr>
            <p:cNvPr id="530" name="object 530" descr="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11260351" y="7804353"/>
              <a:ext cx="214270" cy="110518"/>
            </a:xfrm>
            <a:prstGeom prst="rect">
              <a:avLst/>
            </a:prstGeom>
          </p:spPr>
        </p:pic>
        <p:pic>
          <p:nvPicPr>
            <p:cNvPr id="531" name="object 531" descr="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1546943" y="7756800"/>
              <a:ext cx="164462" cy="160515"/>
            </a:xfrm>
            <a:prstGeom prst="rect">
              <a:avLst/>
            </a:prstGeom>
          </p:spPr>
        </p:pic>
        <p:pic>
          <p:nvPicPr>
            <p:cNvPr id="532" name="object 532" descr="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1730577" y="7756800"/>
              <a:ext cx="146418" cy="156755"/>
            </a:xfrm>
            <a:prstGeom prst="rect">
              <a:avLst/>
            </a:prstGeom>
          </p:spPr>
        </p:pic>
        <p:pic>
          <p:nvPicPr>
            <p:cNvPr id="533" name="object 533" descr="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10550262" y="8044088"/>
              <a:ext cx="288370" cy="139471"/>
            </a:xfrm>
            <a:prstGeom prst="rect">
              <a:avLst/>
            </a:prstGeom>
          </p:spPr>
        </p:pic>
        <p:sp>
          <p:nvSpPr>
            <p:cNvPr id="534" name="object 534" descr=""/>
            <p:cNvSpPr/>
            <p:nvPr/>
          </p:nvSpPr>
          <p:spPr>
            <a:xfrm>
              <a:off x="10863009" y="8050809"/>
              <a:ext cx="325755" cy="149860"/>
            </a:xfrm>
            <a:custGeom>
              <a:avLst/>
              <a:gdLst/>
              <a:ahLst/>
              <a:cxnLst/>
              <a:rect l="l" t="t" r="r" b="b"/>
              <a:pathLst>
                <a:path w="325754" h="149859">
                  <a:moveTo>
                    <a:pt x="124841" y="0"/>
                  </a:moveTo>
                  <a:lnTo>
                    <a:pt x="10236" y="0"/>
                  </a:lnTo>
                  <a:lnTo>
                    <a:pt x="10236" y="6350"/>
                  </a:lnTo>
                  <a:lnTo>
                    <a:pt x="117690" y="6350"/>
                  </a:lnTo>
                  <a:lnTo>
                    <a:pt x="117690" y="49530"/>
                  </a:lnTo>
                  <a:lnTo>
                    <a:pt x="10236" y="49530"/>
                  </a:lnTo>
                  <a:lnTo>
                    <a:pt x="10236" y="55880"/>
                  </a:lnTo>
                  <a:lnTo>
                    <a:pt x="117690" y="55880"/>
                  </a:lnTo>
                  <a:lnTo>
                    <a:pt x="117690" y="99060"/>
                  </a:lnTo>
                  <a:lnTo>
                    <a:pt x="124841" y="99060"/>
                  </a:lnTo>
                  <a:lnTo>
                    <a:pt x="124841" y="55880"/>
                  </a:lnTo>
                  <a:lnTo>
                    <a:pt x="124841" y="49530"/>
                  </a:lnTo>
                  <a:lnTo>
                    <a:pt x="124841" y="6350"/>
                  </a:lnTo>
                  <a:lnTo>
                    <a:pt x="124841" y="0"/>
                  </a:lnTo>
                  <a:close/>
                </a:path>
                <a:path w="325754" h="149859">
                  <a:moveTo>
                    <a:pt x="137198" y="119595"/>
                  </a:moveTo>
                  <a:lnTo>
                    <a:pt x="64528" y="119595"/>
                  </a:lnTo>
                  <a:lnTo>
                    <a:pt x="64528" y="80086"/>
                  </a:lnTo>
                  <a:lnTo>
                    <a:pt x="57708" y="80086"/>
                  </a:lnTo>
                  <a:lnTo>
                    <a:pt x="57708" y="119595"/>
                  </a:lnTo>
                  <a:lnTo>
                    <a:pt x="0" y="119595"/>
                  </a:lnTo>
                  <a:lnTo>
                    <a:pt x="0" y="125933"/>
                  </a:lnTo>
                  <a:lnTo>
                    <a:pt x="137198" y="125933"/>
                  </a:lnTo>
                  <a:lnTo>
                    <a:pt x="137198" y="119595"/>
                  </a:lnTo>
                  <a:close/>
                </a:path>
                <a:path w="325754" h="149859">
                  <a:moveTo>
                    <a:pt x="284962" y="73660"/>
                  </a:moveTo>
                  <a:lnTo>
                    <a:pt x="173774" y="73660"/>
                  </a:lnTo>
                  <a:lnTo>
                    <a:pt x="173774" y="7620"/>
                  </a:lnTo>
                  <a:lnTo>
                    <a:pt x="283337" y="7620"/>
                  </a:lnTo>
                  <a:lnTo>
                    <a:pt x="283337" y="1270"/>
                  </a:lnTo>
                  <a:lnTo>
                    <a:pt x="166941" y="1270"/>
                  </a:lnTo>
                  <a:lnTo>
                    <a:pt x="166941" y="7620"/>
                  </a:lnTo>
                  <a:lnTo>
                    <a:pt x="166941" y="73660"/>
                  </a:lnTo>
                  <a:lnTo>
                    <a:pt x="166941" y="80010"/>
                  </a:lnTo>
                  <a:lnTo>
                    <a:pt x="284962" y="80010"/>
                  </a:lnTo>
                  <a:lnTo>
                    <a:pt x="284962" y="73660"/>
                  </a:lnTo>
                  <a:close/>
                </a:path>
                <a:path w="325754" h="149859">
                  <a:moveTo>
                    <a:pt x="293573" y="119595"/>
                  </a:moveTo>
                  <a:lnTo>
                    <a:pt x="156375" y="119595"/>
                  </a:lnTo>
                  <a:lnTo>
                    <a:pt x="156375" y="125933"/>
                  </a:lnTo>
                  <a:lnTo>
                    <a:pt x="293573" y="125933"/>
                  </a:lnTo>
                  <a:lnTo>
                    <a:pt x="293573" y="119595"/>
                  </a:lnTo>
                  <a:close/>
                </a:path>
                <a:path w="325754" h="149859">
                  <a:moveTo>
                    <a:pt x="325437" y="117805"/>
                  </a:moveTo>
                  <a:lnTo>
                    <a:pt x="317957" y="117805"/>
                  </a:lnTo>
                  <a:lnTo>
                    <a:pt x="313397" y="149339"/>
                  </a:lnTo>
                  <a:lnTo>
                    <a:pt x="319417" y="149339"/>
                  </a:lnTo>
                  <a:lnTo>
                    <a:pt x="325437" y="117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5" name="object 535" descr="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11207791" y="8044088"/>
              <a:ext cx="288370" cy="139471"/>
            </a:xfrm>
            <a:prstGeom prst="rect">
              <a:avLst/>
            </a:prstGeom>
          </p:spPr>
        </p:pic>
        <p:pic>
          <p:nvPicPr>
            <p:cNvPr id="536" name="object 536" descr="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11528022" y="8046039"/>
              <a:ext cx="118664" cy="138820"/>
            </a:xfrm>
            <a:prstGeom prst="rect">
              <a:avLst/>
            </a:prstGeom>
          </p:spPr>
        </p:pic>
        <p:sp>
          <p:nvSpPr>
            <p:cNvPr id="537" name="object 537" descr=""/>
            <p:cNvSpPr/>
            <p:nvPr/>
          </p:nvSpPr>
          <p:spPr>
            <a:xfrm>
              <a:off x="11676913" y="8049539"/>
              <a:ext cx="325755" cy="151130"/>
            </a:xfrm>
            <a:custGeom>
              <a:avLst/>
              <a:gdLst/>
              <a:ahLst/>
              <a:cxnLst/>
              <a:rect l="l" t="t" r="r" b="b"/>
              <a:pathLst>
                <a:path w="325754" h="151129">
                  <a:moveTo>
                    <a:pt x="126301" y="92710"/>
                  </a:moveTo>
                  <a:lnTo>
                    <a:pt x="11061" y="92710"/>
                  </a:lnTo>
                  <a:lnTo>
                    <a:pt x="11061" y="99060"/>
                  </a:lnTo>
                  <a:lnTo>
                    <a:pt x="11061" y="125730"/>
                  </a:lnTo>
                  <a:lnTo>
                    <a:pt x="11061" y="132080"/>
                  </a:lnTo>
                  <a:lnTo>
                    <a:pt x="126301" y="132080"/>
                  </a:lnTo>
                  <a:lnTo>
                    <a:pt x="126301" y="126060"/>
                  </a:lnTo>
                  <a:lnTo>
                    <a:pt x="126301" y="125730"/>
                  </a:lnTo>
                  <a:lnTo>
                    <a:pt x="126301" y="99402"/>
                  </a:lnTo>
                  <a:lnTo>
                    <a:pt x="119481" y="99402"/>
                  </a:lnTo>
                  <a:lnTo>
                    <a:pt x="119481" y="125730"/>
                  </a:lnTo>
                  <a:lnTo>
                    <a:pt x="17881" y="125730"/>
                  </a:lnTo>
                  <a:lnTo>
                    <a:pt x="17881" y="99060"/>
                  </a:lnTo>
                  <a:lnTo>
                    <a:pt x="126301" y="99060"/>
                  </a:lnTo>
                  <a:lnTo>
                    <a:pt x="126301" y="92710"/>
                  </a:lnTo>
                  <a:close/>
                </a:path>
                <a:path w="325754" h="151129">
                  <a:moveTo>
                    <a:pt x="128587" y="48260"/>
                  </a:moveTo>
                  <a:lnTo>
                    <a:pt x="18211" y="48260"/>
                  </a:lnTo>
                  <a:lnTo>
                    <a:pt x="18211" y="29210"/>
                  </a:lnTo>
                  <a:lnTo>
                    <a:pt x="126301" y="29210"/>
                  </a:lnTo>
                  <a:lnTo>
                    <a:pt x="126301" y="24130"/>
                  </a:lnTo>
                  <a:lnTo>
                    <a:pt x="126301" y="6350"/>
                  </a:lnTo>
                  <a:lnTo>
                    <a:pt x="126301" y="0"/>
                  </a:lnTo>
                  <a:lnTo>
                    <a:pt x="11544" y="0"/>
                  </a:lnTo>
                  <a:lnTo>
                    <a:pt x="11544" y="6350"/>
                  </a:lnTo>
                  <a:lnTo>
                    <a:pt x="119646" y="6350"/>
                  </a:lnTo>
                  <a:lnTo>
                    <a:pt x="119646" y="24130"/>
                  </a:lnTo>
                  <a:lnTo>
                    <a:pt x="11544" y="24130"/>
                  </a:lnTo>
                  <a:lnTo>
                    <a:pt x="11544" y="29210"/>
                  </a:lnTo>
                  <a:lnTo>
                    <a:pt x="11544" y="48260"/>
                  </a:lnTo>
                  <a:lnTo>
                    <a:pt x="11544" y="54610"/>
                  </a:lnTo>
                  <a:lnTo>
                    <a:pt x="128587" y="54610"/>
                  </a:lnTo>
                  <a:lnTo>
                    <a:pt x="128587" y="48260"/>
                  </a:lnTo>
                  <a:close/>
                </a:path>
                <a:path w="325754" h="151129">
                  <a:moveTo>
                    <a:pt x="137198" y="70472"/>
                  </a:moveTo>
                  <a:lnTo>
                    <a:pt x="0" y="70472"/>
                  </a:lnTo>
                  <a:lnTo>
                    <a:pt x="0" y="76644"/>
                  </a:lnTo>
                  <a:lnTo>
                    <a:pt x="137198" y="76644"/>
                  </a:lnTo>
                  <a:lnTo>
                    <a:pt x="137198" y="70472"/>
                  </a:lnTo>
                  <a:close/>
                </a:path>
                <a:path w="325754" h="151129">
                  <a:moveTo>
                    <a:pt x="169062" y="119075"/>
                  </a:moveTo>
                  <a:lnTo>
                    <a:pt x="161582" y="119075"/>
                  </a:lnTo>
                  <a:lnTo>
                    <a:pt x="157022" y="150609"/>
                  </a:lnTo>
                  <a:lnTo>
                    <a:pt x="163042" y="150609"/>
                  </a:lnTo>
                  <a:lnTo>
                    <a:pt x="169062" y="119075"/>
                  </a:lnTo>
                  <a:close/>
                </a:path>
                <a:path w="325754" h="151129">
                  <a:moveTo>
                    <a:pt x="315036" y="2540"/>
                  </a:moveTo>
                  <a:lnTo>
                    <a:pt x="197993" y="2540"/>
                  </a:lnTo>
                  <a:lnTo>
                    <a:pt x="197993" y="8890"/>
                  </a:lnTo>
                  <a:lnTo>
                    <a:pt x="308203" y="8890"/>
                  </a:lnTo>
                  <a:lnTo>
                    <a:pt x="308203" y="93980"/>
                  </a:lnTo>
                  <a:lnTo>
                    <a:pt x="315036" y="93980"/>
                  </a:lnTo>
                  <a:lnTo>
                    <a:pt x="315036" y="8890"/>
                  </a:lnTo>
                  <a:lnTo>
                    <a:pt x="315036" y="2540"/>
                  </a:lnTo>
                  <a:close/>
                </a:path>
                <a:path w="325754" h="151129">
                  <a:moveTo>
                    <a:pt x="325602" y="120865"/>
                  </a:moveTo>
                  <a:lnTo>
                    <a:pt x="252285" y="120865"/>
                  </a:lnTo>
                  <a:lnTo>
                    <a:pt x="252285" y="52425"/>
                  </a:lnTo>
                  <a:lnTo>
                    <a:pt x="245452" y="52425"/>
                  </a:lnTo>
                  <a:lnTo>
                    <a:pt x="245452" y="120865"/>
                  </a:lnTo>
                  <a:lnTo>
                    <a:pt x="188404" y="120865"/>
                  </a:lnTo>
                  <a:lnTo>
                    <a:pt x="188404" y="127203"/>
                  </a:lnTo>
                  <a:lnTo>
                    <a:pt x="325602" y="127203"/>
                  </a:lnTo>
                  <a:lnTo>
                    <a:pt x="325602" y="1208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8" name="object 538" descr="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12025924" y="8046039"/>
              <a:ext cx="125653" cy="137520"/>
            </a:xfrm>
            <a:prstGeom prst="rect">
              <a:avLst/>
            </a:prstGeom>
          </p:spPr>
        </p:pic>
        <p:sp>
          <p:nvSpPr>
            <p:cNvPr id="539" name="object 539" descr=""/>
            <p:cNvSpPr/>
            <p:nvPr/>
          </p:nvSpPr>
          <p:spPr>
            <a:xfrm>
              <a:off x="10550259" y="8050809"/>
              <a:ext cx="1921510" cy="360680"/>
            </a:xfrm>
            <a:custGeom>
              <a:avLst/>
              <a:gdLst/>
              <a:ahLst/>
              <a:cxnLst/>
              <a:rect l="l" t="t" r="r" b="b"/>
              <a:pathLst>
                <a:path w="1921509" h="360679">
                  <a:moveTo>
                    <a:pt x="126631" y="236220"/>
                  </a:moveTo>
                  <a:lnTo>
                    <a:pt x="9588" y="236220"/>
                  </a:lnTo>
                  <a:lnTo>
                    <a:pt x="9588" y="242570"/>
                  </a:lnTo>
                  <a:lnTo>
                    <a:pt x="119799" y="242570"/>
                  </a:lnTo>
                  <a:lnTo>
                    <a:pt x="119799" y="327660"/>
                  </a:lnTo>
                  <a:lnTo>
                    <a:pt x="126631" y="327660"/>
                  </a:lnTo>
                  <a:lnTo>
                    <a:pt x="126631" y="242570"/>
                  </a:lnTo>
                  <a:lnTo>
                    <a:pt x="126631" y="236220"/>
                  </a:lnTo>
                  <a:close/>
                </a:path>
                <a:path w="1921509" h="360679">
                  <a:moveTo>
                    <a:pt x="137198" y="354215"/>
                  </a:moveTo>
                  <a:lnTo>
                    <a:pt x="63881" y="354215"/>
                  </a:lnTo>
                  <a:lnTo>
                    <a:pt x="63881" y="285788"/>
                  </a:lnTo>
                  <a:lnTo>
                    <a:pt x="57048" y="285788"/>
                  </a:lnTo>
                  <a:lnTo>
                    <a:pt x="57048" y="354215"/>
                  </a:lnTo>
                  <a:lnTo>
                    <a:pt x="0" y="354215"/>
                  </a:lnTo>
                  <a:lnTo>
                    <a:pt x="0" y="360553"/>
                  </a:lnTo>
                  <a:lnTo>
                    <a:pt x="137198" y="360553"/>
                  </a:lnTo>
                  <a:lnTo>
                    <a:pt x="137198" y="354215"/>
                  </a:lnTo>
                  <a:close/>
                </a:path>
                <a:path w="1921509" h="360679">
                  <a:moveTo>
                    <a:pt x="1752650" y="0"/>
                  </a:moveTo>
                  <a:lnTo>
                    <a:pt x="1638046" y="0"/>
                  </a:lnTo>
                  <a:lnTo>
                    <a:pt x="1638046" y="6350"/>
                  </a:lnTo>
                  <a:lnTo>
                    <a:pt x="1745500" y="6350"/>
                  </a:lnTo>
                  <a:lnTo>
                    <a:pt x="1745500" y="49530"/>
                  </a:lnTo>
                  <a:lnTo>
                    <a:pt x="1638046" y="49530"/>
                  </a:lnTo>
                  <a:lnTo>
                    <a:pt x="1638046" y="55880"/>
                  </a:lnTo>
                  <a:lnTo>
                    <a:pt x="1745500" y="55880"/>
                  </a:lnTo>
                  <a:lnTo>
                    <a:pt x="1745500" y="99060"/>
                  </a:lnTo>
                  <a:lnTo>
                    <a:pt x="1752650" y="99060"/>
                  </a:lnTo>
                  <a:lnTo>
                    <a:pt x="1752650" y="55880"/>
                  </a:lnTo>
                  <a:lnTo>
                    <a:pt x="1752650" y="49530"/>
                  </a:lnTo>
                  <a:lnTo>
                    <a:pt x="1752650" y="6350"/>
                  </a:lnTo>
                  <a:lnTo>
                    <a:pt x="1752650" y="0"/>
                  </a:lnTo>
                  <a:close/>
                </a:path>
                <a:path w="1921509" h="360679">
                  <a:moveTo>
                    <a:pt x="1765007" y="119595"/>
                  </a:moveTo>
                  <a:lnTo>
                    <a:pt x="1692338" y="119595"/>
                  </a:lnTo>
                  <a:lnTo>
                    <a:pt x="1692338" y="80086"/>
                  </a:lnTo>
                  <a:lnTo>
                    <a:pt x="1685518" y="80086"/>
                  </a:lnTo>
                  <a:lnTo>
                    <a:pt x="1685518" y="119595"/>
                  </a:lnTo>
                  <a:lnTo>
                    <a:pt x="1627809" y="119595"/>
                  </a:lnTo>
                  <a:lnTo>
                    <a:pt x="1627809" y="125933"/>
                  </a:lnTo>
                  <a:lnTo>
                    <a:pt x="1765007" y="125933"/>
                  </a:lnTo>
                  <a:lnTo>
                    <a:pt x="1765007" y="119595"/>
                  </a:lnTo>
                  <a:close/>
                </a:path>
                <a:path w="1921509" h="360679">
                  <a:moveTo>
                    <a:pt x="1912772" y="73660"/>
                  </a:moveTo>
                  <a:lnTo>
                    <a:pt x="1801583" y="73660"/>
                  </a:lnTo>
                  <a:lnTo>
                    <a:pt x="1801583" y="7620"/>
                  </a:lnTo>
                  <a:lnTo>
                    <a:pt x="1911146" y="7620"/>
                  </a:lnTo>
                  <a:lnTo>
                    <a:pt x="1911146" y="1270"/>
                  </a:lnTo>
                  <a:lnTo>
                    <a:pt x="1794751" y="1270"/>
                  </a:lnTo>
                  <a:lnTo>
                    <a:pt x="1794751" y="7620"/>
                  </a:lnTo>
                  <a:lnTo>
                    <a:pt x="1794751" y="73660"/>
                  </a:lnTo>
                  <a:lnTo>
                    <a:pt x="1794751" y="80010"/>
                  </a:lnTo>
                  <a:lnTo>
                    <a:pt x="1912772" y="80010"/>
                  </a:lnTo>
                  <a:lnTo>
                    <a:pt x="1912772" y="73660"/>
                  </a:lnTo>
                  <a:close/>
                </a:path>
                <a:path w="1921509" h="360679">
                  <a:moveTo>
                    <a:pt x="1921383" y="119595"/>
                  </a:moveTo>
                  <a:lnTo>
                    <a:pt x="1784184" y="119595"/>
                  </a:lnTo>
                  <a:lnTo>
                    <a:pt x="1784184" y="125933"/>
                  </a:lnTo>
                  <a:lnTo>
                    <a:pt x="1921383" y="125933"/>
                  </a:lnTo>
                  <a:lnTo>
                    <a:pt x="1921383" y="1195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0" name="object 540" descr="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10710865" y="8280668"/>
              <a:ext cx="125653" cy="137520"/>
            </a:xfrm>
            <a:prstGeom prst="rect">
              <a:avLst/>
            </a:prstGeom>
          </p:spPr>
        </p:pic>
        <p:pic>
          <p:nvPicPr>
            <p:cNvPr id="541" name="object 541" descr="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10870493" y="8280668"/>
              <a:ext cx="118664" cy="138820"/>
            </a:xfrm>
            <a:prstGeom prst="rect">
              <a:avLst/>
            </a:prstGeom>
          </p:spPr>
        </p:pic>
        <p:sp>
          <p:nvSpPr>
            <p:cNvPr id="542" name="object 542" descr=""/>
            <p:cNvSpPr/>
            <p:nvPr/>
          </p:nvSpPr>
          <p:spPr>
            <a:xfrm>
              <a:off x="11019383" y="8280679"/>
              <a:ext cx="632460" cy="154305"/>
            </a:xfrm>
            <a:custGeom>
              <a:avLst/>
              <a:gdLst/>
              <a:ahLst/>
              <a:cxnLst/>
              <a:rect l="l" t="t" r="r" b="b"/>
              <a:pathLst>
                <a:path w="632459" h="154304">
                  <a:moveTo>
                    <a:pt x="126301" y="96520"/>
                  </a:moveTo>
                  <a:lnTo>
                    <a:pt x="11061" y="96520"/>
                  </a:lnTo>
                  <a:lnTo>
                    <a:pt x="11061" y="102870"/>
                  </a:lnTo>
                  <a:lnTo>
                    <a:pt x="11061" y="129540"/>
                  </a:lnTo>
                  <a:lnTo>
                    <a:pt x="11061" y="135890"/>
                  </a:lnTo>
                  <a:lnTo>
                    <a:pt x="126301" y="135890"/>
                  </a:lnTo>
                  <a:lnTo>
                    <a:pt x="126301" y="129552"/>
                  </a:lnTo>
                  <a:lnTo>
                    <a:pt x="126301" y="102895"/>
                  </a:lnTo>
                  <a:lnTo>
                    <a:pt x="119481" y="102895"/>
                  </a:lnTo>
                  <a:lnTo>
                    <a:pt x="119481" y="129540"/>
                  </a:lnTo>
                  <a:lnTo>
                    <a:pt x="17881" y="129540"/>
                  </a:lnTo>
                  <a:lnTo>
                    <a:pt x="17881" y="102870"/>
                  </a:lnTo>
                  <a:lnTo>
                    <a:pt x="126301" y="102870"/>
                  </a:lnTo>
                  <a:lnTo>
                    <a:pt x="126301" y="96520"/>
                  </a:lnTo>
                  <a:close/>
                </a:path>
                <a:path w="632459" h="154304">
                  <a:moveTo>
                    <a:pt x="128587" y="52070"/>
                  </a:moveTo>
                  <a:lnTo>
                    <a:pt x="18211" y="52070"/>
                  </a:lnTo>
                  <a:lnTo>
                    <a:pt x="18211" y="33020"/>
                  </a:lnTo>
                  <a:lnTo>
                    <a:pt x="126301" y="33020"/>
                  </a:lnTo>
                  <a:lnTo>
                    <a:pt x="126301" y="26670"/>
                  </a:lnTo>
                  <a:lnTo>
                    <a:pt x="126301" y="8890"/>
                  </a:lnTo>
                  <a:lnTo>
                    <a:pt x="126301" y="2540"/>
                  </a:lnTo>
                  <a:lnTo>
                    <a:pt x="11544" y="2540"/>
                  </a:lnTo>
                  <a:lnTo>
                    <a:pt x="11544" y="8890"/>
                  </a:lnTo>
                  <a:lnTo>
                    <a:pt x="119646" y="8890"/>
                  </a:lnTo>
                  <a:lnTo>
                    <a:pt x="119646" y="26670"/>
                  </a:lnTo>
                  <a:lnTo>
                    <a:pt x="11544" y="26670"/>
                  </a:lnTo>
                  <a:lnTo>
                    <a:pt x="11544" y="33020"/>
                  </a:lnTo>
                  <a:lnTo>
                    <a:pt x="11544" y="52070"/>
                  </a:lnTo>
                  <a:lnTo>
                    <a:pt x="11544" y="57150"/>
                  </a:lnTo>
                  <a:lnTo>
                    <a:pt x="128587" y="57150"/>
                  </a:lnTo>
                  <a:lnTo>
                    <a:pt x="128587" y="52070"/>
                  </a:lnTo>
                  <a:close/>
                </a:path>
                <a:path w="632459" h="154304">
                  <a:moveTo>
                    <a:pt x="137198" y="73952"/>
                  </a:moveTo>
                  <a:lnTo>
                    <a:pt x="0" y="73952"/>
                  </a:lnTo>
                  <a:lnTo>
                    <a:pt x="0" y="80137"/>
                  </a:lnTo>
                  <a:lnTo>
                    <a:pt x="137198" y="80137"/>
                  </a:lnTo>
                  <a:lnTo>
                    <a:pt x="137198" y="73952"/>
                  </a:lnTo>
                  <a:close/>
                </a:path>
                <a:path w="632459" h="154304">
                  <a:moveTo>
                    <a:pt x="169062" y="122555"/>
                  </a:moveTo>
                  <a:lnTo>
                    <a:pt x="161582" y="122555"/>
                  </a:lnTo>
                  <a:lnTo>
                    <a:pt x="157022" y="154101"/>
                  </a:lnTo>
                  <a:lnTo>
                    <a:pt x="163042" y="154101"/>
                  </a:lnTo>
                  <a:lnTo>
                    <a:pt x="169062" y="122555"/>
                  </a:lnTo>
                  <a:close/>
                </a:path>
                <a:path w="632459" h="154304">
                  <a:moveTo>
                    <a:pt x="269024" y="6502"/>
                  </a:moveTo>
                  <a:lnTo>
                    <a:pt x="194576" y="6502"/>
                  </a:lnTo>
                  <a:lnTo>
                    <a:pt x="194576" y="12839"/>
                  </a:lnTo>
                  <a:lnTo>
                    <a:pt x="262204" y="12839"/>
                  </a:lnTo>
                  <a:lnTo>
                    <a:pt x="262204" y="48755"/>
                  </a:lnTo>
                  <a:lnTo>
                    <a:pt x="261874" y="54127"/>
                  </a:lnTo>
                  <a:lnTo>
                    <a:pt x="261226" y="59169"/>
                  </a:lnTo>
                  <a:lnTo>
                    <a:pt x="194576" y="59169"/>
                  </a:lnTo>
                  <a:lnTo>
                    <a:pt x="194576" y="65506"/>
                  </a:lnTo>
                  <a:lnTo>
                    <a:pt x="260248" y="65506"/>
                  </a:lnTo>
                  <a:lnTo>
                    <a:pt x="251866" y="89573"/>
                  </a:lnTo>
                  <a:lnTo>
                    <a:pt x="237655" y="107327"/>
                  </a:lnTo>
                  <a:lnTo>
                    <a:pt x="218325" y="118313"/>
                  </a:lnTo>
                  <a:lnTo>
                    <a:pt x="194576" y="122072"/>
                  </a:lnTo>
                  <a:lnTo>
                    <a:pt x="194576" y="128409"/>
                  </a:lnTo>
                  <a:lnTo>
                    <a:pt x="224663" y="122580"/>
                  </a:lnTo>
                  <a:lnTo>
                    <a:pt x="248196" y="105752"/>
                  </a:lnTo>
                  <a:lnTo>
                    <a:pt x="263550" y="78968"/>
                  </a:lnTo>
                  <a:lnTo>
                    <a:pt x="269024" y="43230"/>
                  </a:lnTo>
                  <a:lnTo>
                    <a:pt x="269024" y="6502"/>
                  </a:lnTo>
                  <a:close/>
                </a:path>
                <a:path w="632459" h="154304">
                  <a:moveTo>
                    <a:pt x="332422" y="60794"/>
                  </a:moveTo>
                  <a:lnTo>
                    <a:pt x="310476" y="60794"/>
                  </a:lnTo>
                  <a:lnTo>
                    <a:pt x="310476" y="0"/>
                  </a:lnTo>
                  <a:lnTo>
                    <a:pt x="303657" y="0"/>
                  </a:lnTo>
                  <a:lnTo>
                    <a:pt x="303657" y="138811"/>
                  </a:lnTo>
                  <a:lnTo>
                    <a:pt x="310476" y="138811"/>
                  </a:lnTo>
                  <a:lnTo>
                    <a:pt x="310476" y="67132"/>
                  </a:lnTo>
                  <a:lnTo>
                    <a:pt x="332422" y="67132"/>
                  </a:lnTo>
                  <a:lnTo>
                    <a:pt x="332422" y="60794"/>
                  </a:lnTo>
                  <a:close/>
                </a:path>
                <a:path w="632459" h="154304">
                  <a:moveTo>
                    <a:pt x="473354" y="78740"/>
                  </a:moveTo>
                  <a:lnTo>
                    <a:pt x="362165" y="78740"/>
                  </a:lnTo>
                  <a:lnTo>
                    <a:pt x="362165" y="12700"/>
                  </a:lnTo>
                  <a:lnTo>
                    <a:pt x="471728" y="12700"/>
                  </a:lnTo>
                  <a:lnTo>
                    <a:pt x="471728" y="6350"/>
                  </a:lnTo>
                  <a:lnTo>
                    <a:pt x="355346" y="6350"/>
                  </a:lnTo>
                  <a:lnTo>
                    <a:pt x="355346" y="12700"/>
                  </a:lnTo>
                  <a:lnTo>
                    <a:pt x="355346" y="78740"/>
                  </a:lnTo>
                  <a:lnTo>
                    <a:pt x="355346" y="85090"/>
                  </a:lnTo>
                  <a:lnTo>
                    <a:pt x="473354" y="85090"/>
                  </a:lnTo>
                  <a:lnTo>
                    <a:pt x="473354" y="78740"/>
                  </a:lnTo>
                  <a:close/>
                </a:path>
                <a:path w="632459" h="154304">
                  <a:moveTo>
                    <a:pt x="481977" y="124345"/>
                  </a:moveTo>
                  <a:lnTo>
                    <a:pt x="344779" y="124345"/>
                  </a:lnTo>
                  <a:lnTo>
                    <a:pt x="344779" y="130683"/>
                  </a:lnTo>
                  <a:lnTo>
                    <a:pt x="481977" y="130683"/>
                  </a:lnTo>
                  <a:lnTo>
                    <a:pt x="481977" y="124345"/>
                  </a:lnTo>
                  <a:close/>
                </a:path>
                <a:path w="632459" h="154304">
                  <a:moveTo>
                    <a:pt x="628434" y="38100"/>
                  </a:moveTo>
                  <a:lnTo>
                    <a:pt x="586663" y="38100"/>
                  </a:lnTo>
                  <a:lnTo>
                    <a:pt x="586663" y="32181"/>
                  </a:lnTo>
                  <a:lnTo>
                    <a:pt x="586663" y="31750"/>
                  </a:lnTo>
                  <a:lnTo>
                    <a:pt x="586663" y="3251"/>
                  </a:lnTo>
                  <a:lnTo>
                    <a:pt x="579831" y="3251"/>
                  </a:lnTo>
                  <a:lnTo>
                    <a:pt x="579831" y="31750"/>
                  </a:lnTo>
                  <a:lnTo>
                    <a:pt x="579831" y="38100"/>
                  </a:lnTo>
                  <a:lnTo>
                    <a:pt x="579831" y="44450"/>
                  </a:lnTo>
                  <a:lnTo>
                    <a:pt x="579831" y="72390"/>
                  </a:lnTo>
                  <a:lnTo>
                    <a:pt x="515302" y="72390"/>
                  </a:lnTo>
                  <a:lnTo>
                    <a:pt x="515302" y="38100"/>
                  </a:lnTo>
                  <a:lnTo>
                    <a:pt x="579831" y="38100"/>
                  </a:lnTo>
                  <a:lnTo>
                    <a:pt x="579831" y="31750"/>
                  </a:lnTo>
                  <a:lnTo>
                    <a:pt x="515302" y="31750"/>
                  </a:lnTo>
                  <a:lnTo>
                    <a:pt x="515302" y="3810"/>
                  </a:lnTo>
                  <a:lnTo>
                    <a:pt x="508469" y="3810"/>
                  </a:lnTo>
                  <a:lnTo>
                    <a:pt x="508469" y="31750"/>
                  </a:lnTo>
                  <a:lnTo>
                    <a:pt x="508469" y="38100"/>
                  </a:lnTo>
                  <a:lnTo>
                    <a:pt x="508469" y="72390"/>
                  </a:lnTo>
                  <a:lnTo>
                    <a:pt x="508469" y="78740"/>
                  </a:lnTo>
                  <a:lnTo>
                    <a:pt x="586663" y="78740"/>
                  </a:lnTo>
                  <a:lnTo>
                    <a:pt x="586663" y="72390"/>
                  </a:lnTo>
                  <a:lnTo>
                    <a:pt x="586663" y="44450"/>
                  </a:lnTo>
                  <a:lnTo>
                    <a:pt x="621601" y="44450"/>
                  </a:lnTo>
                  <a:lnTo>
                    <a:pt x="621601" y="103378"/>
                  </a:lnTo>
                  <a:lnTo>
                    <a:pt x="628434" y="103378"/>
                  </a:lnTo>
                  <a:lnTo>
                    <a:pt x="628434" y="44450"/>
                  </a:lnTo>
                  <a:lnTo>
                    <a:pt x="628434" y="44208"/>
                  </a:lnTo>
                  <a:lnTo>
                    <a:pt x="628434" y="38100"/>
                  </a:lnTo>
                  <a:close/>
                </a:path>
                <a:path w="632459" h="154304">
                  <a:moveTo>
                    <a:pt x="628434" y="0"/>
                  </a:moveTo>
                  <a:lnTo>
                    <a:pt x="621601" y="0"/>
                  </a:lnTo>
                  <a:lnTo>
                    <a:pt x="621601" y="37871"/>
                  </a:lnTo>
                  <a:lnTo>
                    <a:pt x="628434" y="37871"/>
                  </a:lnTo>
                  <a:lnTo>
                    <a:pt x="628434" y="0"/>
                  </a:lnTo>
                  <a:close/>
                </a:path>
                <a:path w="632459" h="154304">
                  <a:moveTo>
                    <a:pt x="632333" y="129540"/>
                  </a:moveTo>
                  <a:lnTo>
                    <a:pt x="522122" y="129540"/>
                  </a:lnTo>
                  <a:lnTo>
                    <a:pt x="522122" y="93980"/>
                  </a:lnTo>
                  <a:lnTo>
                    <a:pt x="515302" y="93980"/>
                  </a:lnTo>
                  <a:lnTo>
                    <a:pt x="515302" y="129540"/>
                  </a:lnTo>
                  <a:lnTo>
                    <a:pt x="515302" y="135890"/>
                  </a:lnTo>
                  <a:lnTo>
                    <a:pt x="632333" y="135890"/>
                  </a:lnTo>
                  <a:lnTo>
                    <a:pt x="632333" y="129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3" name="object 543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1676922" y="8278880"/>
              <a:ext cx="137195" cy="132481"/>
            </a:xfrm>
            <a:prstGeom prst="rect">
              <a:avLst/>
            </a:prstGeom>
          </p:spPr>
        </p:pic>
        <p:sp>
          <p:nvSpPr>
            <p:cNvPr id="544" name="object 544" descr=""/>
            <p:cNvSpPr/>
            <p:nvPr/>
          </p:nvSpPr>
          <p:spPr>
            <a:xfrm>
              <a:off x="11833948" y="8403233"/>
              <a:ext cx="12065" cy="31750"/>
            </a:xfrm>
            <a:custGeom>
              <a:avLst/>
              <a:gdLst/>
              <a:ahLst/>
              <a:cxnLst/>
              <a:rect l="l" t="t" r="r" b="b"/>
              <a:pathLst>
                <a:path w="12065" h="31750">
                  <a:moveTo>
                    <a:pt x="6014" y="31535"/>
                  </a:moveTo>
                  <a:lnTo>
                    <a:pt x="0" y="31535"/>
                  </a:lnTo>
                  <a:lnTo>
                    <a:pt x="4551" y="0"/>
                  </a:lnTo>
                  <a:lnTo>
                    <a:pt x="12028" y="0"/>
                  </a:lnTo>
                  <a:lnTo>
                    <a:pt x="6014" y="3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5" name="object 545" descr="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11869547" y="8280668"/>
              <a:ext cx="125653" cy="138820"/>
            </a:xfrm>
            <a:prstGeom prst="rect">
              <a:avLst/>
            </a:prstGeom>
          </p:spPr>
        </p:pic>
        <p:pic>
          <p:nvPicPr>
            <p:cNvPr id="546" name="object 546" descr="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12021697" y="8280668"/>
              <a:ext cx="144022" cy="138820"/>
            </a:xfrm>
            <a:prstGeom prst="rect">
              <a:avLst/>
            </a:prstGeom>
          </p:spPr>
        </p:pic>
        <p:sp>
          <p:nvSpPr>
            <p:cNvPr id="547" name="object 547" descr=""/>
            <p:cNvSpPr/>
            <p:nvPr/>
          </p:nvSpPr>
          <p:spPr>
            <a:xfrm>
              <a:off x="12185384" y="8280679"/>
              <a:ext cx="124460" cy="135890"/>
            </a:xfrm>
            <a:custGeom>
              <a:avLst/>
              <a:gdLst/>
              <a:ahLst/>
              <a:cxnLst/>
              <a:rect l="l" t="t" r="r" b="b"/>
              <a:pathLst>
                <a:path w="124459" h="135890">
                  <a:moveTo>
                    <a:pt x="119964" y="38100"/>
                  </a:moveTo>
                  <a:lnTo>
                    <a:pt x="78193" y="38100"/>
                  </a:lnTo>
                  <a:lnTo>
                    <a:pt x="78193" y="32181"/>
                  </a:lnTo>
                  <a:lnTo>
                    <a:pt x="78193" y="31750"/>
                  </a:lnTo>
                  <a:lnTo>
                    <a:pt x="78193" y="3251"/>
                  </a:lnTo>
                  <a:lnTo>
                    <a:pt x="71361" y="3251"/>
                  </a:lnTo>
                  <a:lnTo>
                    <a:pt x="71361" y="31750"/>
                  </a:lnTo>
                  <a:lnTo>
                    <a:pt x="71361" y="38100"/>
                  </a:lnTo>
                  <a:lnTo>
                    <a:pt x="71361" y="44450"/>
                  </a:lnTo>
                  <a:lnTo>
                    <a:pt x="71361" y="72390"/>
                  </a:lnTo>
                  <a:lnTo>
                    <a:pt x="6832" y="72390"/>
                  </a:lnTo>
                  <a:lnTo>
                    <a:pt x="6832" y="38100"/>
                  </a:lnTo>
                  <a:lnTo>
                    <a:pt x="71361" y="38100"/>
                  </a:lnTo>
                  <a:lnTo>
                    <a:pt x="71361" y="31750"/>
                  </a:lnTo>
                  <a:lnTo>
                    <a:pt x="6832" y="31750"/>
                  </a:lnTo>
                  <a:lnTo>
                    <a:pt x="6832" y="3810"/>
                  </a:lnTo>
                  <a:lnTo>
                    <a:pt x="0" y="3810"/>
                  </a:lnTo>
                  <a:lnTo>
                    <a:pt x="0" y="31750"/>
                  </a:lnTo>
                  <a:lnTo>
                    <a:pt x="0" y="38100"/>
                  </a:lnTo>
                  <a:lnTo>
                    <a:pt x="0" y="72390"/>
                  </a:lnTo>
                  <a:lnTo>
                    <a:pt x="0" y="78740"/>
                  </a:lnTo>
                  <a:lnTo>
                    <a:pt x="78193" y="78740"/>
                  </a:lnTo>
                  <a:lnTo>
                    <a:pt x="78193" y="72390"/>
                  </a:lnTo>
                  <a:lnTo>
                    <a:pt x="78193" y="44450"/>
                  </a:lnTo>
                  <a:lnTo>
                    <a:pt x="113131" y="44450"/>
                  </a:lnTo>
                  <a:lnTo>
                    <a:pt x="113131" y="103378"/>
                  </a:lnTo>
                  <a:lnTo>
                    <a:pt x="119964" y="103378"/>
                  </a:lnTo>
                  <a:lnTo>
                    <a:pt x="119964" y="44450"/>
                  </a:lnTo>
                  <a:lnTo>
                    <a:pt x="119964" y="44208"/>
                  </a:lnTo>
                  <a:lnTo>
                    <a:pt x="119964" y="38100"/>
                  </a:lnTo>
                  <a:close/>
                </a:path>
                <a:path w="124459" h="135890">
                  <a:moveTo>
                    <a:pt x="119964" y="0"/>
                  </a:moveTo>
                  <a:lnTo>
                    <a:pt x="113131" y="0"/>
                  </a:lnTo>
                  <a:lnTo>
                    <a:pt x="113131" y="37871"/>
                  </a:lnTo>
                  <a:lnTo>
                    <a:pt x="119964" y="37871"/>
                  </a:lnTo>
                  <a:lnTo>
                    <a:pt x="119964" y="0"/>
                  </a:lnTo>
                  <a:close/>
                </a:path>
                <a:path w="124459" h="135890">
                  <a:moveTo>
                    <a:pt x="123863" y="129540"/>
                  </a:moveTo>
                  <a:lnTo>
                    <a:pt x="13652" y="129540"/>
                  </a:lnTo>
                  <a:lnTo>
                    <a:pt x="13652" y="93980"/>
                  </a:lnTo>
                  <a:lnTo>
                    <a:pt x="6832" y="93980"/>
                  </a:lnTo>
                  <a:lnTo>
                    <a:pt x="6832" y="129540"/>
                  </a:lnTo>
                  <a:lnTo>
                    <a:pt x="6832" y="135890"/>
                  </a:lnTo>
                  <a:lnTo>
                    <a:pt x="123863" y="135890"/>
                  </a:lnTo>
                  <a:lnTo>
                    <a:pt x="123863" y="129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8" name="object 548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2334450" y="8278880"/>
              <a:ext cx="137195" cy="132481"/>
            </a:xfrm>
            <a:prstGeom prst="rect">
              <a:avLst/>
            </a:prstGeom>
          </p:spPr>
        </p:pic>
        <p:pic>
          <p:nvPicPr>
            <p:cNvPr id="549" name="object 549" descr="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10632020" y="8490294"/>
              <a:ext cx="122402" cy="135569"/>
            </a:xfrm>
            <a:prstGeom prst="rect">
              <a:avLst/>
            </a:prstGeom>
          </p:spPr>
        </p:pic>
        <p:sp>
          <p:nvSpPr>
            <p:cNvPr id="550" name="object 550" descr=""/>
            <p:cNvSpPr/>
            <p:nvPr/>
          </p:nvSpPr>
          <p:spPr>
            <a:xfrm>
              <a:off x="10784815" y="8492769"/>
              <a:ext cx="137795" cy="133350"/>
            </a:xfrm>
            <a:custGeom>
              <a:avLst/>
              <a:gdLst/>
              <a:ahLst/>
              <a:cxnLst/>
              <a:rect l="l" t="t" r="r" b="b"/>
              <a:pathLst>
                <a:path w="137795" h="133350">
                  <a:moveTo>
                    <a:pt x="125984" y="0"/>
                  </a:moveTo>
                  <a:lnTo>
                    <a:pt x="10401" y="0"/>
                  </a:lnTo>
                  <a:lnTo>
                    <a:pt x="10401" y="6350"/>
                  </a:lnTo>
                  <a:lnTo>
                    <a:pt x="119151" y="6350"/>
                  </a:lnTo>
                  <a:lnTo>
                    <a:pt x="119151" y="46990"/>
                  </a:lnTo>
                  <a:lnTo>
                    <a:pt x="125984" y="46990"/>
                  </a:lnTo>
                  <a:lnTo>
                    <a:pt x="125984" y="6350"/>
                  </a:lnTo>
                  <a:lnTo>
                    <a:pt x="125984" y="0"/>
                  </a:lnTo>
                  <a:close/>
                </a:path>
                <a:path w="137795" h="133350">
                  <a:moveTo>
                    <a:pt x="126301" y="83820"/>
                  </a:moveTo>
                  <a:lnTo>
                    <a:pt x="11049" y="83820"/>
                  </a:lnTo>
                  <a:lnTo>
                    <a:pt x="11049" y="90170"/>
                  </a:lnTo>
                  <a:lnTo>
                    <a:pt x="11049" y="127000"/>
                  </a:lnTo>
                  <a:lnTo>
                    <a:pt x="11049" y="133350"/>
                  </a:lnTo>
                  <a:lnTo>
                    <a:pt x="126301" y="133350"/>
                  </a:lnTo>
                  <a:lnTo>
                    <a:pt x="126301" y="127000"/>
                  </a:lnTo>
                  <a:lnTo>
                    <a:pt x="17881" y="127000"/>
                  </a:lnTo>
                  <a:lnTo>
                    <a:pt x="17881" y="90170"/>
                  </a:lnTo>
                  <a:lnTo>
                    <a:pt x="119481" y="90170"/>
                  </a:lnTo>
                  <a:lnTo>
                    <a:pt x="119481" y="126923"/>
                  </a:lnTo>
                  <a:lnTo>
                    <a:pt x="126301" y="126923"/>
                  </a:lnTo>
                  <a:lnTo>
                    <a:pt x="126301" y="90170"/>
                  </a:lnTo>
                  <a:lnTo>
                    <a:pt x="126301" y="89865"/>
                  </a:lnTo>
                  <a:lnTo>
                    <a:pt x="126301" y="83820"/>
                  </a:lnTo>
                  <a:close/>
                </a:path>
                <a:path w="137795" h="133350">
                  <a:moveTo>
                    <a:pt x="137198" y="58331"/>
                  </a:moveTo>
                  <a:lnTo>
                    <a:pt x="0" y="58331"/>
                  </a:lnTo>
                  <a:lnTo>
                    <a:pt x="0" y="64668"/>
                  </a:lnTo>
                  <a:lnTo>
                    <a:pt x="137198" y="64668"/>
                  </a:lnTo>
                  <a:lnTo>
                    <a:pt x="137198" y="58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1" name="object 551" descr="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10944935" y="8490294"/>
              <a:ext cx="126141" cy="137520"/>
            </a:xfrm>
            <a:prstGeom prst="rect">
              <a:avLst/>
            </a:prstGeom>
          </p:spPr>
        </p:pic>
        <p:sp>
          <p:nvSpPr>
            <p:cNvPr id="552" name="object 552" descr=""/>
            <p:cNvSpPr/>
            <p:nvPr/>
          </p:nvSpPr>
          <p:spPr>
            <a:xfrm>
              <a:off x="11098213" y="8490305"/>
              <a:ext cx="475615" cy="154305"/>
            </a:xfrm>
            <a:custGeom>
              <a:avLst/>
              <a:gdLst/>
              <a:ahLst/>
              <a:cxnLst/>
              <a:rect l="l" t="t" r="r" b="b"/>
              <a:pathLst>
                <a:path w="475615" h="154304">
                  <a:moveTo>
                    <a:pt x="12039" y="122555"/>
                  </a:moveTo>
                  <a:lnTo>
                    <a:pt x="4559" y="122555"/>
                  </a:lnTo>
                  <a:lnTo>
                    <a:pt x="0" y="154101"/>
                  </a:lnTo>
                  <a:lnTo>
                    <a:pt x="6019" y="154101"/>
                  </a:lnTo>
                  <a:lnTo>
                    <a:pt x="12039" y="122555"/>
                  </a:lnTo>
                  <a:close/>
                </a:path>
                <a:path w="475615" h="154304">
                  <a:moveTo>
                    <a:pt x="116713" y="4876"/>
                  </a:moveTo>
                  <a:lnTo>
                    <a:pt x="109893" y="4876"/>
                  </a:lnTo>
                  <a:lnTo>
                    <a:pt x="109893" y="58343"/>
                  </a:lnTo>
                  <a:lnTo>
                    <a:pt x="47955" y="58343"/>
                  </a:lnTo>
                  <a:lnTo>
                    <a:pt x="47955" y="5003"/>
                  </a:lnTo>
                  <a:lnTo>
                    <a:pt x="40970" y="5003"/>
                  </a:lnTo>
                  <a:lnTo>
                    <a:pt x="40970" y="58343"/>
                  </a:lnTo>
                  <a:lnTo>
                    <a:pt x="40970" y="64693"/>
                  </a:lnTo>
                  <a:lnTo>
                    <a:pt x="40970" y="123113"/>
                  </a:lnTo>
                  <a:lnTo>
                    <a:pt x="40970" y="129463"/>
                  </a:lnTo>
                  <a:lnTo>
                    <a:pt x="116713" y="129463"/>
                  </a:lnTo>
                  <a:lnTo>
                    <a:pt x="116713" y="123113"/>
                  </a:lnTo>
                  <a:lnTo>
                    <a:pt x="47955" y="123113"/>
                  </a:lnTo>
                  <a:lnTo>
                    <a:pt x="47955" y="64693"/>
                  </a:lnTo>
                  <a:lnTo>
                    <a:pt x="109893" y="64693"/>
                  </a:lnTo>
                  <a:lnTo>
                    <a:pt x="109893" y="122720"/>
                  </a:lnTo>
                  <a:lnTo>
                    <a:pt x="116713" y="122720"/>
                  </a:lnTo>
                  <a:lnTo>
                    <a:pt x="116713" y="64693"/>
                  </a:lnTo>
                  <a:lnTo>
                    <a:pt x="116713" y="58356"/>
                  </a:lnTo>
                  <a:lnTo>
                    <a:pt x="116713" y="4876"/>
                  </a:lnTo>
                  <a:close/>
                </a:path>
                <a:path w="475615" h="154304">
                  <a:moveTo>
                    <a:pt x="157353" y="0"/>
                  </a:moveTo>
                  <a:lnTo>
                    <a:pt x="150533" y="0"/>
                  </a:lnTo>
                  <a:lnTo>
                    <a:pt x="150533" y="138811"/>
                  </a:lnTo>
                  <a:lnTo>
                    <a:pt x="157353" y="138811"/>
                  </a:lnTo>
                  <a:lnTo>
                    <a:pt x="157353" y="0"/>
                  </a:lnTo>
                  <a:close/>
                </a:path>
                <a:path w="475615" h="154304">
                  <a:moveTo>
                    <a:pt x="275374" y="5003"/>
                  </a:moveTo>
                  <a:lnTo>
                    <a:pt x="268541" y="5003"/>
                  </a:lnTo>
                  <a:lnTo>
                    <a:pt x="268541" y="11353"/>
                  </a:lnTo>
                  <a:lnTo>
                    <a:pt x="268541" y="54533"/>
                  </a:lnTo>
                  <a:lnTo>
                    <a:pt x="202552" y="54533"/>
                  </a:lnTo>
                  <a:lnTo>
                    <a:pt x="202552" y="11353"/>
                  </a:lnTo>
                  <a:lnTo>
                    <a:pt x="268541" y="11353"/>
                  </a:lnTo>
                  <a:lnTo>
                    <a:pt x="268541" y="5003"/>
                  </a:lnTo>
                  <a:lnTo>
                    <a:pt x="195719" y="5003"/>
                  </a:lnTo>
                  <a:lnTo>
                    <a:pt x="195719" y="11353"/>
                  </a:lnTo>
                  <a:lnTo>
                    <a:pt x="195719" y="54533"/>
                  </a:lnTo>
                  <a:lnTo>
                    <a:pt x="195719" y="60883"/>
                  </a:lnTo>
                  <a:lnTo>
                    <a:pt x="275374" y="60883"/>
                  </a:lnTo>
                  <a:lnTo>
                    <a:pt x="275374" y="54940"/>
                  </a:lnTo>
                  <a:lnTo>
                    <a:pt x="275374" y="54533"/>
                  </a:lnTo>
                  <a:lnTo>
                    <a:pt x="275374" y="11353"/>
                  </a:lnTo>
                  <a:lnTo>
                    <a:pt x="275374" y="11049"/>
                  </a:lnTo>
                  <a:lnTo>
                    <a:pt x="275374" y="5003"/>
                  </a:lnTo>
                  <a:close/>
                </a:path>
                <a:path w="475615" h="154304">
                  <a:moveTo>
                    <a:pt x="313728" y="0"/>
                  </a:moveTo>
                  <a:lnTo>
                    <a:pt x="306908" y="0"/>
                  </a:lnTo>
                  <a:lnTo>
                    <a:pt x="306908" y="68592"/>
                  </a:lnTo>
                  <a:lnTo>
                    <a:pt x="313728" y="68592"/>
                  </a:lnTo>
                  <a:lnTo>
                    <a:pt x="313728" y="0"/>
                  </a:lnTo>
                  <a:close/>
                </a:path>
                <a:path w="475615" h="154304">
                  <a:moveTo>
                    <a:pt x="318604" y="129463"/>
                  </a:moveTo>
                  <a:lnTo>
                    <a:pt x="208394" y="129463"/>
                  </a:lnTo>
                  <a:lnTo>
                    <a:pt x="208394" y="110413"/>
                  </a:lnTo>
                  <a:lnTo>
                    <a:pt x="313728" y="110413"/>
                  </a:lnTo>
                  <a:lnTo>
                    <a:pt x="313728" y="104063"/>
                  </a:lnTo>
                  <a:lnTo>
                    <a:pt x="313728" y="85013"/>
                  </a:lnTo>
                  <a:lnTo>
                    <a:pt x="313728" y="78663"/>
                  </a:lnTo>
                  <a:lnTo>
                    <a:pt x="200926" y="78663"/>
                  </a:lnTo>
                  <a:lnTo>
                    <a:pt x="200926" y="85013"/>
                  </a:lnTo>
                  <a:lnTo>
                    <a:pt x="306743" y="85013"/>
                  </a:lnTo>
                  <a:lnTo>
                    <a:pt x="306743" y="104063"/>
                  </a:lnTo>
                  <a:lnTo>
                    <a:pt x="201244" y="104063"/>
                  </a:lnTo>
                  <a:lnTo>
                    <a:pt x="201244" y="110413"/>
                  </a:lnTo>
                  <a:lnTo>
                    <a:pt x="201244" y="129463"/>
                  </a:lnTo>
                  <a:lnTo>
                    <a:pt x="201244" y="135813"/>
                  </a:lnTo>
                  <a:lnTo>
                    <a:pt x="318604" y="135813"/>
                  </a:lnTo>
                  <a:lnTo>
                    <a:pt x="318604" y="129463"/>
                  </a:lnTo>
                  <a:close/>
                </a:path>
                <a:path w="475615" h="154304">
                  <a:moveTo>
                    <a:pt x="471411" y="38023"/>
                  </a:moveTo>
                  <a:lnTo>
                    <a:pt x="429628" y="38023"/>
                  </a:lnTo>
                  <a:lnTo>
                    <a:pt x="429628" y="32181"/>
                  </a:lnTo>
                  <a:lnTo>
                    <a:pt x="429628" y="31673"/>
                  </a:lnTo>
                  <a:lnTo>
                    <a:pt x="429628" y="3251"/>
                  </a:lnTo>
                  <a:lnTo>
                    <a:pt x="422808" y="3251"/>
                  </a:lnTo>
                  <a:lnTo>
                    <a:pt x="422808" y="31673"/>
                  </a:lnTo>
                  <a:lnTo>
                    <a:pt x="422808" y="38023"/>
                  </a:lnTo>
                  <a:lnTo>
                    <a:pt x="422808" y="44373"/>
                  </a:lnTo>
                  <a:lnTo>
                    <a:pt x="422808" y="72313"/>
                  </a:lnTo>
                  <a:lnTo>
                    <a:pt x="358267" y="72313"/>
                  </a:lnTo>
                  <a:lnTo>
                    <a:pt x="358267" y="38023"/>
                  </a:lnTo>
                  <a:lnTo>
                    <a:pt x="422808" y="38023"/>
                  </a:lnTo>
                  <a:lnTo>
                    <a:pt x="422808" y="31673"/>
                  </a:lnTo>
                  <a:lnTo>
                    <a:pt x="358267" y="31673"/>
                  </a:lnTo>
                  <a:lnTo>
                    <a:pt x="358267" y="3733"/>
                  </a:lnTo>
                  <a:lnTo>
                    <a:pt x="351447" y="3733"/>
                  </a:lnTo>
                  <a:lnTo>
                    <a:pt x="351447" y="31673"/>
                  </a:lnTo>
                  <a:lnTo>
                    <a:pt x="351447" y="38023"/>
                  </a:lnTo>
                  <a:lnTo>
                    <a:pt x="351447" y="72313"/>
                  </a:lnTo>
                  <a:lnTo>
                    <a:pt x="351447" y="78663"/>
                  </a:lnTo>
                  <a:lnTo>
                    <a:pt x="429628" y="78663"/>
                  </a:lnTo>
                  <a:lnTo>
                    <a:pt x="429628" y="72313"/>
                  </a:lnTo>
                  <a:lnTo>
                    <a:pt x="429628" y="44373"/>
                  </a:lnTo>
                  <a:lnTo>
                    <a:pt x="464578" y="44373"/>
                  </a:lnTo>
                  <a:lnTo>
                    <a:pt x="464578" y="103378"/>
                  </a:lnTo>
                  <a:lnTo>
                    <a:pt x="471411" y="103378"/>
                  </a:lnTo>
                  <a:lnTo>
                    <a:pt x="471411" y="44373"/>
                  </a:lnTo>
                  <a:lnTo>
                    <a:pt x="471411" y="44208"/>
                  </a:lnTo>
                  <a:lnTo>
                    <a:pt x="471411" y="38023"/>
                  </a:lnTo>
                  <a:close/>
                </a:path>
                <a:path w="475615" h="154304">
                  <a:moveTo>
                    <a:pt x="471411" y="0"/>
                  </a:moveTo>
                  <a:lnTo>
                    <a:pt x="464578" y="0"/>
                  </a:lnTo>
                  <a:lnTo>
                    <a:pt x="464578" y="37871"/>
                  </a:lnTo>
                  <a:lnTo>
                    <a:pt x="471411" y="37871"/>
                  </a:lnTo>
                  <a:lnTo>
                    <a:pt x="471411" y="0"/>
                  </a:lnTo>
                  <a:close/>
                </a:path>
                <a:path w="475615" h="154304">
                  <a:moveTo>
                    <a:pt x="475310" y="129463"/>
                  </a:moveTo>
                  <a:lnTo>
                    <a:pt x="365099" y="129463"/>
                  </a:lnTo>
                  <a:lnTo>
                    <a:pt x="365099" y="93903"/>
                  </a:lnTo>
                  <a:lnTo>
                    <a:pt x="358267" y="93903"/>
                  </a:lnTo>
                  <a:lnTo>
                    <a:pt x="358267" y="129463"/>
                  </a:lnTo>
                  <a:lnTo>
                    <a:pt x="358267" y="135813"/>
                  </a:lnTo>
                  <a:lnTo>
                    <a:pt x="475310" y="135813"/>
                  </a:lnTo>
                  <a:lnTo>
                    <a:pt x="475310" y="129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3" name="object 553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1598726" y="8488506"/>
              <a:ext cx="137195" cy="132481"/>
            </a:xfrm>
            <a:prstGeom prst="rect">
              <a:avLst/>
            </a:prstGeom>
          </p:spPr>
        </p:pic>
        <p:sp>
          <p:nvSpPr>
            <p:cNvPr id="554" name="object 554" descr=""/>
            <p:cNvSpPr/>
            <p:nvPr/>
          </p:nvSpPr>
          <p:spPr>
            <a:xfrm>
              <a:off x="11755752" y="8612860"/>
              <a:ext cx="12065" cy="31750"/>
            </a:xfrm>
            <a:custGeom>
              <a:avLst/>
              <a:gdLst/>
              <a:ahLst/>
              <a:cxnLst/>
              <a:rect l="l" t="t" r="r" b="b"/>
              <a:pathLst>
                <a:path w="12065" h="31750">
                  <a:moveTo>
                    <a:pt x="6014" y="31535"/>
                  </a:moveTo>
                  <a:lnTo>
                    <a:pt x="0" y="31535"/>
                  </a:lnTo>
                  <a:lnTo>
                    <a:pt x="4551" y="0"/>
                  </a:lnTo>
                  <a:lnTo>
                    <a:pt x="12028" y="0"/>
                  </a:lnTo>
                  <a:lnTo>
                    <a:pt x="6014" y="3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5" name="object 555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11791352" y="8490294"/>
              <a:ext cx="125653" cy="138820"/>
            </a:xfrm>
            <a:prstGeom prst="rect">
              <a:avLst/>
            </a:prstGeom>
          </p:spPr>
        </p:pic>
        <p:pic>
          <p:nvPicPr>
            <p:cNvPr id="556" name="object 556" descr="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11944640" y="8490294"/>
              <a:ext cx="131018" cy="135569"/>
            </a:xfrm>
            <a:prstGeom prst="rect">
              <a:avLst/>
            </a:prstGeom>
          </p:spPr>
        </p:pic>
        <p:pic>
          <p:nvPicPr>
            <p:cNvPr id="557" name="object 557" descr="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12106381" y="8490294"/>
              <a:ext cx="293897" cy="138820"/>
            </a:xfrm>
            <a:prstGeom prst="rect">
              <a:avLst/>
            </a:prstGeom>
          </p:spPr>
        </p:pic>
        <p:sp>
          <p:nvSpPr>
            <p:cNvPr id="558" name="object 558" descr=""/>
            <p:cNvSpPr/>
            <p:nvPr/>
          </p:nvSpPr>
          <p:spPr>
            <a:xfrm>
              <a:off x="10862412" y="8909545"/>
              <a:ext cx="438150" cy="139065"/>
            </a:xfrm>
            <a:custGeom>
              <a:avLst/>
              <a:gdLst/>
              <a:ahLst/>
              <a:cxnLst/>
              <a:rect l="l" t="t" r="r" b="b"/>
              <a:pathLst>
                <a:path w="438150" h="139065">
                  <a:moveTo>
                    <a:pt x="74447" y="6502"/>
                  </a:moveTo>
                  <a:lnTo>
                    <a:pt x="0" y="6502"/>
                  </a:lnTo>
                  <a:lnTo>
                    <a:pt x="0" y="12839"/>
                  </a:lnTo>
                  <a:lnTo>
                    <a:pt x="67627" y="12839"/>
                  </a:lnTo>
                  <a:lnTo>
                    <a:pt x="67627" y="48768"/>
                  </a:lnTo>
                  <a:lnTo>
                    <a:pt x="67297" y="54127"/>
                  </a:lnTo>
                  <a:lnTo>
                    <a:pt x="66649" y="59169"/>
                  </a:lnTo>
                  <a:lnTo>
                    <a:pt x="0" y="59169"/>
                  </a:lnTo>
                  <a:lnTo>
                    <a:pt x="0" y="65506"/>
                  </a:lnTo>
                  <a:lnTo>
                    <a:pt x="65671" y="65506"/>
                  </a:lnTo>
                  <a:lnTo>
                    <a:pt x="57289" y="89573"/>
                  </a:lnTo>
                  <a:lnTo>
                    <a:pt x="43078" y="107327"/>
                  </a:lnTo>
                  <a:lnTo>
                    <a:pt x="23749" y="118313"/>
                  </a:lnTo>
                  <a:lnTo>
                    <a:pt x="0" y="122072"/>
                  </a:lnTo>
                  <a:lnTo>
                    <a:pt x="0" y="128409"/>
                  </a:lnTo>
                  <a:lnTo>
                    <a:pt x="30086" y="122580"/>
                  </a:lnTo>
                  <a:lnTo>
                    <a:pt x="53619" y="105765"/>
                  </a:lnTo>
                  <a:lnTo>
                    <a:pt x="68973" y="78968"/>
                  </a:lnTo>
                  <a:lnTo>
                    <a:pt x="74447" y="43243"/>
                  </a:lnTo>
                  <a:lnTo>
                    <a:pt x="74447" y="6502"/>
                  </a:lnTo>
                  <a:close/>
                </a:path>
                <a:path w="438150" h="139065">
                  <a:moveTo>
                    <a:pt x="137845" y="60794"/>
                  </a:moveTo>
                  <a:lnTo>
                    <a:pt x="115900" y="60794"/>
                  </a:lnTo>
                  <a:lnTo>
                    <a:pt x="115900" y="0"/>
                  </a:lnTo>
                  <a:lnTo>
                    <a:pt x="109080" y="0"/>
                  </a:lnTo>
                  <a:lnTo>
                    <a:pt x="109080" y="138823"/>
                  </a:lnTo>
                  <a:lnTo>
                    <a:pt x="115900" y="138823"/>
                  </a:lnTo>
                  <a:lnTo>
                    <a:pt x="115900" y="67132"/>
                  </a:lnTo>
                  <a:lnTo>
                    <a:pt x="137845" y="67132"/>
                  </a:lnTo>
                  <a:lnTo>
                    <a:pt x="137845" y="60794"/>
                  </a:lnTo>
                  <a:close/>
                </a:path>
                <a:path w="438150" h="139065">
                  <a:moveTo>
                    <a:pt x="278777" y="78524"/>
                  </a:moveTo>
                  <a:lnTo>
                    <a:pt x="167589" y="78524"/>
                  </a:lnTo>
                  <a:lnTo>
                    <a:pt x="167589" y="12484"/>
                  </a:lnTo>
                  <a:lnTo>
                    <a:pt x="277152" y="12484"/>
                  </a:lnTo>
                  <a:lnTo>
                    <a:pt x="277152" y="6134"/>
                  </a:lnTo>
                  <a:lnTo>
                    <a:pt x="160769" y="6134"/>
                  </a:lnTo>
                  <a:lnTo>
                    <a:pt x="160769" y="12484"/>
                  </a:lnTo>
                  <a:lnTo>
                    <a:pt x="160769" y="78524"/>
                  </a:lnTo>
                  <a:lnTo>
                    <a:pt x="160769" y="84874"/>
                  </a:lnTo>
                  <a:lnTo>
                    <a:pt x="278777" y="84874"/>
                  </a:lnTo>
                  <a:lnTo>
                    <a:pt x="278777" y="78524"/>
                  </a:lnTo>
                  <a:close/>
                </a:path>
                <a:path w="438150" h="139065">
                  <a:moveTo>
                    <a:pt x="287401" y="124358"/>
                  </a:moveTo>
                  <a:lnTo>
                    <a:pt x="150202" y="124358"/>
                  </a:lnTo>
                  <a:lnTo>
                    <a:pt x="150202" y="130695"/>
                  </a:lnTo>
                  <a:lnTo>
                    <a:pt x="287401" y="130695"/>
                  </a:lnTo>
                  <a:lnTo>
                    <a:pt x="287401" y="124358"/>
                  </a:lnTo>
                  <a:close/>
                </a:path>
                <a:path w="438150" h="139065">
                  <a:moveTo>
                    <a:pt x="392087" y="3251"/>
                  </a:moveTo>
                  <a:lnTo>
                    <a:pt x="385254" y="3251"/>
                  </a:lnTo>
                  <a:lnTo>
                    <a:pt x="385254" y="32181"/>
                  </a:lnTo>
                  <a:lnTo>
                    <a:pt x="392087" y="32181"/>
                  </a:lnTo>
                  <a:lnTo>
                    <a:pt x="392087" y="3251"/>
                  </a:lnTo>
                  <a:close/>
                </a:path>
                <a:path w="438150" h="139065">
                  <a:moveTo>
                    <a:pt x="433857" y="39154"/>
                  </a:moveTo>
                  <a:lnTo>
                    <a:pt x="385254" y="39154"/>
                  </a:lnTo>
                  <a:lnTo>
                    <a:pt x="385254" y="44234"/>
                  </a:lnTo>
                  <a:lnTo>
                    <a:pt x="385254" y="72174"/>
                  </a:lnTo>
                  <a:lnTo>
                    <a:pt x="320725" y="72174"/>
                  </a:lnTo>
                  <a:lnTo>
                    <a:pt x="320725" y="39154"/>
                  </a:lnTo>
                  <a:lnTo>
                    <a:pt x="320725" y="37884"/>
                  </a:lnTo>
                  <a:lnTo>
                    <a:pt x="392087" y="37884"/>
                  </a:lnTo>
                  <a:lnTo>
                    <a:pt x="392087" y="32804"/>
                  </a:lnTo>
                  <a:lnTo>
                    <a:pt x="320725" y="32804"/>
                  </a:lnTo>
                  <a:lnTo>
                    <a:pt x="320725" y="3594"/>
                  </a:lnTo>
                  <a:lnTo>
                    <a:pt x="313893" y="3594"/>
                  </a:lnTo>
                  <a:lnTo>
                    <a:pt x="313893" y="32804"/>
                  </a:lnTo>
                  <a:lnTo>
                    <a:pt x="313893" y="37884"/>
                  </a:lnTo>
                  <a:lnTo>
                    <a:pt x="313893" y="39154"/>
                  </a:lnTo>
                  <a:lnTo>
                    <a:pt x="313893" y="72174"/>
                  </a:lnTo>
                  <a:lnTo>
                    <a:pt x="313893" y="78524"/>
                  </a:lnTo>
                  <a:lnTo>
                    <a:pt x="392087" y="78524"/>
                  </a:lnTo>
                  <a:lnTo>
                    <a:pt x="392087" y="72174"/>
                  </a:lnTo>
                  <a:lnTo>
                    <a:pt x="392087" y="44234"/>
                  </a:lnTo>
                  <a:lnTo>
                    <a:pt x="427024" y="44234"/>
                  </a:lnTo>
                  <a:lnTo>
                    <a:pt x="427024" y="103378"/>
                  </a:lnTo>
                  <a:lnTo>
                    <a:pt x="433857" y="103378"/>
                  </a:lnTo>
                  <a:lnTo>
                    <a:pt x="433857" y="44234"/>
                  </a:lnTo>
                  <a:lnTo>
                    <a:pt x="433857" y="39154"/>
                  </a:lnTo>
                  <a:close/>
                </a:path>
                <a:path w="438150" h="139065">
                  <a:moveTo>
                    <a:pt x="433857" y="0"/>
                  </a:moveTo>
                  <a:lnTo>
                    <a:pt x="427024" y="0"/>
                  </a:lnTo>
                  <a:lnTo>
                    <a:pt x="427024" y="37871"/>
                  </a:lnTo>
                  <a:lnTo>
                    <a:pt x="433857" y="37871"/>
                  </a:lnTo>
                  <a:lnTo>
                    <a:pt x="433857" y="0"/>
                  </a:lnTo>
                  <a:close/>
                </a:path>
                <a:path w="438150" h="139065">
                  <a:moveTo>
                    <a:pt x="437756" y="129324"/>
                  </a:moveTo>
                  <a:lnTo>
                    <a:pt x="327545" y="129324"/>
                  </a:lnTo>
                  <a:lnTo>
                    <a:pt x="327545" y="93764"/>
                  </a:lnTo>
                  <a:lnTo>
                    <a:pt x="320725" y="93764"/>
                  </a:lnTo>
                  <a:lnTo>
                    <a:pt x="320725" y="129324"/>
                  </a:lnTo>
                  <a:lnTo>
                    <a:pt x="320725" y="135674"/>
                  </a:lnTo>
                  <a:lnTo>
                    <a:pt x="437756" y="135674"/>
                  </a:lnTo>
                  <a:lnTo>
                    <a:pt x="437756" y="129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9" name="object 559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1325373" y="8907749"/>
              <a:ext cx="137195" cy="132481"/>
            </a:xfrm>
            <a:prstGeom prst="rect">
              <a:avLst/>
            </a:prstGeom>
          </p:spPr>
        </p:pic>
        <p:sp>
          <p:nvSpPr>
            <p:cNvPr id="560" name="object 560" descr=""/>
            <p:cNvSpPr/>
            <p:nvPr/>
          </p:nvSpPr>
          <p:spPr>
            <a:xfrm>
              <a:off x="11482399" y="9032102"/>
              <a:ext cx="12065" cy="31750"/>
            </a:xfrm>
            <a:custGeom>
              <a:avLst/>
              <a:gdLst/>
              <a:ahLst/>
              <a:cxnLst/>
              <a:rect l="l" t="t" r="r" b="b"/>
              <a:pathLst>
                <a:path w="12065" h="31750">
                  <a:moveTo>
                    <a:pt x="6014" y="31535"/>
                  </a:moveTo>
                  <a:lnTo>
                    <a:pt x="0" y="31535"/>
                  </a:lnTo>
                  <a:lnTo>
                    <a:pt x="4551" y="0"/>
                  </a:lnTo>
                  <a:lnTo>
                    <a:pt x="12028" y="0"/>
                  </a:lnTo>
                  <a:lnTo>
                    <a:pt x="6014" y="3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1" name="object 561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11563481" y="8909537"/>
              <a:ext cx="125653" cy="138820"/>
            </a:xfrm>
            <a:prstGeom prst="rect">
              <a:avLst/>
            </a:prstGeom>
          </p:spPr>
        </p:pic>
        <p:pic>
          <p:nvPicPr>
            <p:cNvPr id="562" name="object 562" descr="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11715632" y="8909537"/>
              <a:ext cx="144022" cy="138820"/>
            </a:xfrm>
            <a:prstGeom prst="rect">
              <a:avLst/>
            </a:prstGeom>
          </p:spPr>
        </p:pic>
        <p:sp>
          <p:nvSpPr>
            <p:cNvPr id="563" name="object 563" descr=""/>
            <p:cNvSpPr/>
            <p:nvPr/>
          </p:nvSpPr>
          <p:spPr>
            <a:xfrm>
              <a:off x="11879313" y="8909545"/>
              <a:ext cx="124460" cy="135890"/>
            </a:xfrm>
            <a:custGeom>
              <a:avLst/>
              <a:gdLst/>
              <a:ahLst/>
              <a:cxnLst/>
              <a:rect l="l" t="t" r="r" b="b"/>
              <a:pathLst>
                <a:path w="124459" h="135890">
                  <a:moveTo>
                    <a:pt x="78193" y="3251"/>
                  </a:moveTo>
                  <a:lnTo>
                    <a:pt x="71361" y="3251"/>
                  </a:lnTo>
                  <a:lnTo>
                    <a:pt x="71361" y="32181"/>
                  </a:lnTo>
                  <a:lnTo>
                    <a:pt x="78193" y="32181"/>
                  </a:lnTo>
                  <a:lnTo>
                    <a:pt x="78193" y="3251"/>
                  </a:lnTo>
                  <a:close/>
                </a:path>
                <a:path w="124459" h="135890">
                  <a:moveTo>
                    <a:pt x="119964" y="39154"/>
                  </a:moveTo>
                  <a:lnTo>
                    <a:pt x="71361" y="39154"/>
                  </a:lnTo>
                  <a:lnTo>
                    <a:pt x="71361" y="44234"/>
                  </a:lnTo>
                  <a:lnTo>
                    <a:pt x="71361" y="72174"/>
                  </a:lnTo>
                  <a:lnTo>
                    <a:pt x="6832" y="72174"/>
                  </a:lnTo>
                  <a:lnTo>
                    <a:pt x="6832" y="39154"/>
                  </a:lnTo>
                  <a:lnTo>
                    <a:pt x="6832" y="37884"/>
                  </a:lnTo>
                  <a:lnTo>
                    <a:pt x="78193" y="37884"/>
                  </a:lnTo>
                  <a:lnTo>
                    <a:pt x="78193" y="32804"/>
                  </a:lnTo>
                  <a:lnTo>
                    <a:pt x="6832" y="32804"/>
                  </a:lnTo>
                  <a:lnTo>
                    <a:pt x="6832" y="3594"/>
                  </a:lnTo>
                  <a:lnTo>
                    <a:pt x="0" y="3594"/>
                  </a:lnTo>
                  <a:lnTo>
                    <a:pt x="0" y="32804"/>
                  </a:lnTo>
                  <a:lnTo>
                    <a:pt x="0" y="37884"/>
                  </a:lnTo>
                  <a:lnTo>
                    <a:pt x="0" y="39154"/>
                  </a:lnTo>
                  <a:lnTo>
                    <a:pt x="0" y="72174"/>
                  </a:lnTo>
                  <a:lnTo>
                    <a:pt x="0" y="78524"/>
                  </a:lnTo>
                  <a:lnTo>
                    <a:pt x="78193" y="78524"/>
                  </a:lnTo>
                  <a:lnTo>
                    <a:pt x="78193" y="72174"/>
                  </a:lnTo>
                  <a:lnTo>
                    <a:pt x="78193" y="44234"/>
                  </a:lnTo>
                  <a:lnTo>
                    <a:pt x="113144" y="44234"/>
                  </a:lnTo>
                  <a:lnTo>
                    <a:pt x="113144" y="103378"/>
                  </a:lnTo>
                  <a:lnTo>
                    <a:pt x="119964" y="103378"/>
                  </a:lnTo>
                  <a:lnTo>
                    <a:pt x="119964" y="44234"/>
                  </a:lnTo>
                  <a:lnTo>
                    <a:pt x="119964" y="39154"/>
                  </a:lnTo>
                  <a:close/>
                </a:path>
                <a:path w="124459" h="135890">
                  <a:moveTo>
                    <a:pt x="119964" y="0"/>
                  </a:moveTo>
                  <a:lnTo>
                    <a:pt x="113144" y="0"/>
                  </a:lnTo>
                  <a:lnTo>
                    <a:pt x="113144" y="37871"/>
                  </a:lnTo>
                  <a:lnTo>
                    <a:pt x="119964" y="37871"/>
                  </a:lnTo>
                  <a:lnTo>
                    <a:pt x="119964" y="0"/>
                  </a:lnTo>
                  <a:close/>
                </a:path>
                <a:path w="124459" h="135890">
                  <a:moveTo>
                    <a:pt x="123875" y="129324"/>
                  </a:moveTo>
                  <a:lnTo>
                    <a:pt x="13652" y="129324"/>
                  </a:lnTo>
                  <a:lnTo>
                    <a:pt x="13652" y="93764"/>
                  </a:lnTo>
                  <a:lnTo>
                    <a:pt x="6832" y="93764"/>
                  </a:lnTo>
                  <a:lnTo>
                    <a:pt x="6832" y="129324"/>
                  </a:lnTo>
                  <a:lnTo>
                    <a:pt x="6832" y="135674"/>
                  </a:lnTo>
                  <a:lnTo>
                    <a:pt x="123875" y="135674"/>
                  </a:lnTo>
                  <a:lnTo>
                    <a:pt x="123875" y="129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4" name="object 564" descr="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12028385" y="8907749"/>
              <a:ext cx="137195" cy="132481"/>
            </a:xfrm>
            <a:prstGeom prst="rect">
              <a:avLst/>
            </a:prstGeom>
          </p:spPr>
        </p:pic>
        <p:pic>
          <p:nvPicPr>
            <p:cNvPr id="565" name="object 565" descr="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13345132" y="5105936"/>
              <a:ext cx="133697" cy="137377"/>
            </a:xfrm>
            <a:prstGeom prst="rect">
              <a:avLst/>
            </a:prstGeom>
          </p:spPr>
        </p:pic>
        <p:pic>
          <p:nvPicPr>
            <p:cNvPr id="566" name="object 566" descr="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13345132" y="5552420"/>
              <a:ext cx="133697" cy="137377"/>
            </a:xfrm>
            <a:prstGeom prst="rect">
              <a:avLst/>
            </a:prstGeom>
          </p:spPr>
        </p:pic>
        <p:pic>
          <p:nvPicPr>
            <p:cNvPr id="567" name="object 567" descr="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12789089" y="5906035"/>
              <a:ext cx="163989" cy="171567"/>
            </a:xfrm>
            <a:prstGeom prst="rect">
              <a:avLst/>
            </a:prstGeom>
          </p:spPr>
        </p:pic>
        <p:pic>
          <p:nvPicPr>
            <p:cNvPr id="568" name="object 568" descr="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12979697" y="5912641"/>
              <a:ext cx="153108" cy="162046"/>
            </a:xfrm>
            <a:prstGeom prst="rect">
              <a:avLst/>
            </a:prstGeom>
          </p:spPr>
        </p:pic>
        <p:sp>
          <p:nvSpPr>
            <p:cNvPr id="569" name="object 569" descr=""/>
            <p:cNvSpPr/>
            <p:nvPr/>
          </p:nvSpPr>
          <p:spPr>
            <a:xfrm>
              <a:off x="13163700" y="6059144"/>
              <a:ext cx="14604" cy="38100"/>
            </a:xfrm>
            <a:custGeom>
              <a:avLst/>
              <a:gdLst/>
              <a:ahLst/>
              <a:cxnLst/>
              <a:rect l="l" t="t" r="r" b="b"/>
              <a:pathLst>
                <a:path w="14605" h="38100">
                  <a:moveTo>
                    <a:pt x="7189" y="37694"/>
                  </a:moveTo>
                  <a:lnTo>
                    <a:pt x="0" y="37694"/>
                  </a:lnTo>
                  <a:lnTo>
                    <a:pt x="5440" y="0"/>
                  </a:lnTo>
                  <a:lnTo>
                    <a:pt x="14378" y="0"/>
                  </a:lnTo>
                  <a:lnTo>
                    <a:pt x="7189" y="376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0" name="object 570" descr="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13255595" y="5908366"/>
              <a:ext cx="350906" cy="166608"/>
            </a:xfrm>
            <a:prstGeom prst="rect">
              <a:avLst/>
            </a:prstGeom>
          </p:spPr>
        </p:pic>
        <p:sp>
          <p:nvSpPr>
            <p:cNvPr id="571" name="object 571" descr=""/>
            <p:cNvSpPr/>
            <p:nvPr/>
          </p:nvSpPr>
          <p:spPr>
            <a:xfrm>
              <a:off x="13683856" y="5916231"/>
              <a:ext cx="164465" cy="158750"/>
            </a:xfrm>
            <a:custGeom>
              <a:avLst/>
              <a:gdLst/>
              <a:ahLst/>
              <a:cxnLst/>
              <a:rect l="l" t="t" r="r" b="b"/>
              <a:pathLst>
                <a:path w="164465" h="158750">
                  <a:moveTo>
                    <a:pt x="150583" y="0"/>
                  </a:moveTo>
                  <a:lnTo>
                    <a:pt x="12433" y="0"/>
                  </a:lnTo>
                  <a:lnTo>
                    <a:pt x="12433" y="7620"/>
                  </a:lnTo>
                  <a:lnTo>
                    <a:pt x="142417" y="7620"/>
                  </a:lnTo>
                  <a:lnTo>
                    <a:pt x="142417" y="55880"/>
                  </a:lnTo>
                  <a:lnTo>
                    <a:pt x="150583" y="55880"/>
                  </a:lnTo>
                  <a:lnTo>
                    <a:pt x="150583" y="7620"/>
                  </a:lnTo>
                  <a:lnTo>
                    <a:pt x="150583" y="0"/>
                  </a:lnTo>
                  <a:close/>
                </a:path>
                <a:path w="164465" h="158750">
                  <a:moveTo>
                    <a:pt x="150964" y="106781"/>
                  </a:moveTo>
                  <a:lnTo>
                    <a:pt x="142811" y="106781"/>
                  </a:lnTo>
                  <a:lnTo>
                    <a:pt x="142811" y="151079"/>
                  </a:lnTo>
                  <a:lnTo>
                    <a:pt x="150964" y="151079"/>
                  </a:lnTo>
                  <a:lnTo>
                    <a:pt x="150964" y="106781"/>
                  </a:lnTo>
                  <a:close/>
                </a:path>
                <a:path w="164465" h="158750">
                  <a:moveTo>
                    <a:pt x="150964" y="99060"/>
                  </a:moveTo>
                  <a:lnTo>
                    <a:pt x="13208" y="99060"/>
                  </a:lnTo>
                  <a:lnTo>
                    <a:pt x="13208" y="106680"/>
                  </a:lnTo>
                  <a:lnTo>
                    <a:pt x="13208" y="151130"/>
                  </a:lnTo>
                  <a:lnTo>
                    <a:pt x="13208" y="158750"/>
                  </a:lnTo>
                  <a:lnTo>
                    <a:pt x="150964" y="158750"/>
                  </a:lnTo>
                  <a:lnTo>
                    <a:pt x="150964" y="151130"/>
                  </a:lnTo>
                  <a:lnTo>
                    <a:pt x="21374" y="151130"/>
                  </a:lnTo>
                  <a:lnTo>
                    <a:pt x="21374" y="106680"/>
                  </a:lnTo>
                  <a:lnTo>
                    <a:pt x="150964" y="106680"/>
                  </a:lnTo>
                  <a:lnTo>
                    <a:pt x="150964" y="99060"/>
                  </a:lnTo>
                  <a:close/>
                </a:path>
                <a:path w="164465" h="158750">
                  <a:moveTo>
                    <a:pt x="163982" y="69088"/>
                  </a:moveTo>
                  <a:lnTo>
                    <a:pt x="0" y="69088"/>
                  </a:lnTo>
                  <a:lnTo>
                    <a:pt x="0" y="76657"/>
                  </a:lnTo>
                  <a:lnTo>
                    <a:pt x="163982" y="76657"/>
                  </a:lnTo>
                  <a:lnTo>
                    <a:pt x="163982" y="69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2" name="object 572" descr="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13875244" y="5912641"/>
              <a:ext cx="150777" cy="164378"/>
            </a:xfrm>
            <a:prstGeom prst="rect">
              <a:avLst/>
            </a:prstGeom>
          </p:spPr>
        </p:pic>
        <p:pic>
          <p:nvPicPr>
            <p:cNvPr id="573" name="object 573" descr="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14396983" y="2812327"/>
              <a:ext cx="440833" cy="207292"/>
            </a:xfrm>
            <a:prstGeom prst="rect">
              <a:avLst/>
            </a:prstGeom>
          </p:spPr>
        </p:pic>
        <p:pic>
          <p:nvPicPr>
            <p:cNvPr id="574" name="object 574" descr="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14871425" y="2815025"/>
              <a:ext cx="189138" cy="207537"/>
            </a:xfrm>
            <a:prstGeom prst="rect">
              <a:avLst/>
            </a:prstGeom>
          </p:spPr>
        </p:pic>
        <p:pic>
          <p:nvPicPr>
            <p:cNvPr id="575" name="object 575" descr="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14398209" y="3261510"/>
              <a:ext cx="213915" cy="207537"/>
            </a:xfrm>
            <a:prstGeom prst="rect">
              <a:avLst/>
            </a:prstGeom>
          </p:spPr>
        </p:pic>
        <p:pic>
          <p:nvPicPr>
            <p:cNvPr id="576" name="object 576" descr="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14639600" y="3261510"/>
              <a:ext cx="187176" cy="209500"/>
            </a:xfrm>
            <a:prstGeom prst="rect">
              <a:avLst/>
            </a:prstGeom>
          </p:spPr>
        </p:pic>
        <p:pic>
          <p:nvPicPr>
            <p:cNvPr id="577" name="object 577" descr="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14875105" y="3261510"/>
              <a:ext cx="189629" cy="204593"/>
            </a:xfrm>
            <a:prstGeom prst="rect">
              <a:avLst/>
            </a:prstGeom>
          </p:spPr>
        </p:pic>
        <p:pic>
          <p:nvPicPr>
            <p:cNvPr id="578" name="object 578" descr="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14398209" y="3707994"/>
              <a:ext cx="213915" cy="207537"/>
            </a:xfrm>
            <a:prstGeom prst="rect">
              <a:avLst/>
            </a:prstGeom>
          </p:spPr>
        </p:pic>
        <p:pic>
          <p:nvPicPr>
            <p:cNvPr id="579" name="object 579" descr="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14639600" y="3707994"/>
              <a:ext cx="187176" cy="209500"/>
            </a:xfrm>
            <a:prstGeom prst="rect">
              <a:avLst/>
            </a:prstGeom>
          </p:spPr>
        </p:pic>
        <p:pic>
          <p:nvPicPr>
            <p:cNvPr id="580" name="object 580" descr="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14875105" y="3707994"/>
              <a:ext cx="189629" cy="204593"/>
            </a:xfrm>
            <a:prstGeom prst="rect">
              <a:avLst/>
            </a:prstGeom>
          </p:spPr>
        </p:pic>
        <p:pic>
          <p:nvPicPr>
            <p:cNvPr id="581" name="object 581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4398209" y="4154478"/>
              <a:ext cx="188648" cy="209500"/>
            </a:xfrm>
            <a:prstGeom prst="rect">
              <a:avLst/>
            </a:prstGeom>
          </p:spPr>
        </p:pic>
        <p:pic>
          <p:nvPicPr>
            <p:cNvPr id="582" name="object 582" descr="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14635430" y="4154478"/>
              <a:ext cx="189138" cy="207537"/>
            </a:xfrm>
            <a:prstGeom prst="rect">
              <a:avLst/>
            </a:prstGeom>
          </p:spPr>
        </p:pic>
        <p:sp>
          <p:nvSpPr>
            <p:cNvPr id="583" name="object 583" descr=""/>
            <p:cNvSpPr/>
            <p:nvPr/>
          </p:nvSpPr>
          <p:spPr>
            <a:xfrm>
              <a:off x="14878773" y="4154487"/>
              <a:ext cx="186055" cy="205104"/>
            </a:xfrm>
            <a:custGeom>
              <a:avLst/>
              <a:gdLst/>
              <a:ahLst/>
              <a:cxnLst/>
              <a:rect l="l" t="t" r="r" b="b"/>
              <a:pathLst>
                <a:path w="186055" h="205104">
                  <a:moveTo>
                    <a:pt x="120205" y="59118"/>
                  </a:moveTo>
                  <a:lnTo>
                    <a:pt x="109905" y="59118"/>
                  </a:lnTo>
                  <a:lnTo>
                    <a:pt x="109905" y="109410"/>
                  </a:lnTo>
                  <a:lnTo>
                    <a:pt x="120205" y="109410"/>
                  </a:lnTo>
                  <a:lnTo>
                    <a:pt x="120205" y="59118"/>
                  </a:lnTo>
                  <a:close/>
                </a:path>
                <a:path w="186055" h="205104">
                  <a:moveTo>
                    <a:pt x="120205" y="49796"/>
                  </a:moveTo>
                  <a:lnTo>
                    <a:pt x="10312" y="49796"/>
                  </a:lnTo>
                  <a:lnTo>
                    <a:pt x="10312" y="5346"/>
                  </a:lnTo>
                  <a:lnTo>
                    <a:pt x="0" y="5346"/>
                  </a:lnTo>
                  <a:lnTo>
                    <a:pt x="0" y="49796"/>
                  </a:lnTo>
                  <a:lnTo>
                    <a:pt x="0" y="58686"/>
                  </a:lnTo>
                  <a:lnTo>
                    <a:pt x="0" y="109486"/>
                  </a:lnTo>
                  <a:lnTo>
                    <a:pt x="0" y="118376"/>
                  </a:lnTo>
                  <a:lnTo>
                    <a:pt x="120205" y="118376"/>
                  </a:lnTo>
                  <a:lnTo>
                    <a:pt x="120205" y="109486"/>
                  </a:lnTo>
                  <a:lnTo>
                    <a:pt x="10312" y="109486"/>
                  </a:lnTo>
                  <a:lnTo>
                    <a:pt x="10312" y="58686"/>
                  </a:lnTo>
                  <a:lnTo>
                    <a:pt x="120205" y="58686"/>
                  </a:lnTo>
                  <a:lnTo>
                    <a:pt x="120205" y="49796"/>
                  </a:lnTo>
                  <a:close/>
                </a:path>
                <a:path w="186055" h="205104">
                  <a:moveTo>
                    <a:pt x="120205" y="4902"/>
                  </a:moveTo>
                  <a:lnTo>
                    <a:pt x="109905" y="4902"/>
                  </a:lnTo>
                  <a:lnTo>
                    <a:pt x="109905" y="49555"/>
                  </a:lnTo>
                  <a:lnTo>
                    <a:pt x="120205" y="49555"/>
                  </a:lnTo>
                  <a:lnTo>
                    <a:pt x="120205" y="4902"/>
                  </a:lnTo>
                  <a:close/>
                </a:path>
                <a:path w="186055" h="205104">
                  <a:moveTo>
                    <a:pt x="178104" y="0"/>
                  </a:moveTo>
                  <a:lnTo>
                    <a:pt x="167805" y="0"/>
                  </a:lnTo>
                  <a:lnTo>
                    <a:pt x="167805" y="156019"/>
                  </a:lnTo>
                  <a:lnTo>
                    <a:pt x="178104" y="156019"/>
                  </a:lnTo>
                  <a:lnTo>
                    <a:pt x="178104" y="0"/>
                  </a:lnTo>
                  <a:close/>
                </a:path>
                <a:path w="186055" h="205104">
                  <a:moveTo>
                    <a:pt x="185953" y="194576"/>
                  </a:moveTo>
                  <a:lnTo>
                    <a:pt x="18402" y="194576"/>
                  </a:lnTo>
                  <a:lnTo>
                    <a:pt x="18402" y="142506"/>
                  </a:lnTo>
                  <a:lnTo>
                    <a:pt x="8102" y="142506"/>
                  </a:lnTo>
                  <a:lnTo>
                    <a:pt x="8102" y="194576"/>
                  </a:lnTo>
                  <a:lnTo>
                    <a:pt x="8102" y="204736"/>
                  </a:lnTo>
                  <a:lnTo>
                    <a:pt x="185953" y="204736"/>
                  </a:lnTo>
                  <a:lnTo>
                    <a:pt x="185953" y="194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4" name="object 584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4398209" y="4600963"/>
              <a:ext cx="188648" cy="209500"/>
            </a:xfrm>
            <a:prstGeom prst="rect">
              <a:avLst/>
            </a:prstGeom>
          </p:spPr>
        </p:pic>
        <p:pic>
          <p:nvPicPr>
            <p:cNvPr id="585" name="object 585" descr="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14635430" y="4600963"/>
              <a:ext cx="189138" cy="207537"/>
            </a:xfrm>
            <a:prstGeom prst="rect">
              <a:avLst/>
            </a:prstGeom>
          </p:spPr>
        </p:pic>
        <p:sp>
          <p:nvSpPr>
            <p:cNvPr id="586" name="object 586" descr=""/>
            <p:cNvSpPr/>
            <p:nvPr/>
          </p:nvSpPr>
          <p:spPr>
            <a:xfrm>
              <a:off x="14878773" y="4600968"/>
              <a:ext cx="186055" cy="204470"/>
            </a:xfrm>
            <a:custGeom>
              <a:avLst/>
              <a:gdLst/>
              <a:ahLst/>
              <a:cxnLst/>
              <a:rect l="l" t="t" r="r" b="b"/>
              <a:pathLst>
                <a:path w="186055" h="204470">
                  <a:moveTo>
                    <a:pt x="120205" y="4902"/>
                  </a:moveTo>
                  <a:lnTo>
                    <a:pt x="109905" y="4902"/>
                  </a:lnTo>
                  <a:lnTo>
                    <a:pt x="109905" y="49085"/>
                  </a:lnTo>
                  <a:lnTo>
                    <a:pt x="109905" y="59245"/>
                  </a:lnTo>
                  <a:lnTo>
                    <a:pt x="109905" y="108775"/>
                  </a:lnTo>
                  <a:lnTo>
                    <a:pt x="10312" y="108775"/>
                  </a:lnTo>
                  <a:lnTo>
                    <a:pt x="10312" y="59245"/>
                  </a:lnTo>
                  <a:lnTo>
                    <a:pt x="109905" y="59245"/>
                  </a:lnTo>
                  <a:lnTo>
                    <a:pt x="109905" y="49085"/>
                  </a:lnTo>
                  <a:lnTo>
                    <a:pt x="10312" y="49085"/>
                  </a:lnTo>
                  <a:lnTo>
                    <a:pt x="10312" y="4635"/>
                  </a:lnTo>
                  <a:lnTo>
                    <a:pt x="0" y="4635"/>
                  </a:lnTo>
                  <a:lnTo>
                    <a:pt x="0" y="49085"/>
                  </a:lnTo>
                  <a:lnTo>
                    <a:pt x="0" y="59245"/>
                  </a:lnTo>
                  <a:lnTo>
                    <a:pt x="0" y="108775"/>
                  </a:lnTo>
                  <a:lnTo>
                    <a:pt x="0" y="118935"/>
                  </a:lnTo>
                  <a:lnTo>
                    <a:pt x="120205" y="118935"/>
                  </a:lnTo>
                  <a:lnTo>
                    <a:pt x="120205" y="49085"/>
                  </a:lnTo>
                  <a:lnTo>
                    <a:pt x="120205" y="4902"/>
                  </a:lnTo>
                  <a:close/>
                </a:path>
                <a:path w="186055" h="204470">
                  <a:moveTo>
                    <a:pt x="178104" y="0"/>
                  </a:moveTo>
                  <a:lnTo>
                    <a:pt x="167805" y="0"/>
                  </a:lnTo>
                  <a:lnTo>
                    <a:pt x="167805" y="156019"/>
                  </a:lnTo>
                  <a:lnTo>
                    <a:pt x="178104" y="156019"/>
                  </a:lnTo>
                  <a:lnTo>
                    <a:pt x="178104" y="0"/>
                  </a:lnTo>
                  <a:close/>
                </a:path>
                <a:path w="186055" h="204470">
                  <a:moveTo>
                    <a:pt x="185953" y="195135"/>
                  </a:moveTo>
                  <a:lnTo>
                    <a:pt x="18402" y="195135"/>
                  </a:lnTo>
                  <a:lnTo>
                    <a:pt x="18402" y="141795"/>
                  </a:lnTo>
                  <a:lnTo>
                    <a:pt x="8102" y="141795"/>
                  </a:lnTo>
                  <a:lnTo>
                    <a:pt x="8102" y="195135"/>
                  </a:lnTo>
                  <a:lnTo>
                    <a:pt x="8102" y="204025"/>
                  </a:lnTo>
                  <a:lnTo>
                    <a:pt x="185953" y="204025"/>
                  </a:lnTo>
                  <a:lnTo>
                    <a:pt x="185953" y="1951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7" name="object 587" descr="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14396983" y="5047447"/>
              <a:ext cx="440833" cy="204593"/>
            </a:xfrm>
            <a:prstGeom prst="rect">
              <a:avLst/>
            </a:prstGeom>
          </p:spPr>
        </p:pic>
        <p:pic>
          <p:nvPicPr>
            <p:cNvPr id="588" name="object 588" descr="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14868236" y="5047447"/>
              <a:ext cx="190365" cy="207537"/>
            </a:xfrm>
            <a:prstGeom prst="rect">
              <a:avLst/>
            </a:prstGeom>
          </p:spPr>
        </p:pic>
        <p:pic>
          <p:nvPicPr>
            <p:cNvPr id="589" name="object 589" descr="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14396983" y="5493932"/>
              <a:ext cx="440833" cy="204593"/>
            </a:xfrm>
            <a:prstGeom prst="rect">
              <a:avLst/>
            </a:prstGeom>
          </p:spPr>
        </p:pic>
        <p:pic>
          <p:nvPicPr>
            <p:cNvPr id="590" name="object 590" descr="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14868236" y="5493932"/>
              <a:ext cx="190365" cy="207537"/>
            </a:xfrm>
            <a:prstGeom prst="rect">
              <a:avLst/>
            </a:prstGeom>
          </p:spPr>
        </p:pic>
        <p:pic>
          <p:nvPicPr>
            <p:cNvPr id="591" name="object 591" descr="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14396983" y="5940416"/>
              <a:ext cx="440833" cy="204593"/>
            </a:xfrm>
            <a:prstGeom prst="rect">
              <a:avLst/>
            </a:prstGeom>
          </p:spPr>
        </p:pic>
        <p:pic>
          <p:nvPicPr>
            <p:cNvPr id="592" name="object 592" descr="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14868236" y="5940416"/>
              <a:ext cx="190365" cy="207537"/>
            </a:xfrm>
            <a:prstGeom prst="rect">
              <a:avLst/>
            </a:prstGeom>
          </p:spPr>
        </p:pic>
        <p:pic>
          <p:nvPicPr>
            <p:cNvPr id="593" name="object 593" descr="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14394775" y="6384202"/>
              <a:ext cx="190610" cy="212198"/>
            </a:xfrm>
            <a:prstGeom prst="rect">
              <a:avLst/>
            </a:prstGeom>
          </p:spPr>
        </p:pic>
        <p:pic>
          <p:nvPicPr>
            <p:cNvPr id="594" name="object 594" descr="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14630770" y="6387391"/>
              <a:ext cx="207047" cy="204348"/>
            </a:xfrm>
            <a:prstGeom prst="rect">
              <a:avLst/>
            </a:prstGeom>
          </p:spPr>
        </p:pic>
        <p:pic>
          <p:nvPicPr>
            <p:cNvPr id="595" name="object 595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14872406" y="6386900"/>
              <a:ext cx="184477" cy="209500"/>
            </a:xfrm>
            <a:prstGeom prst="rect">
              <a:avLst/>
            </a:prstGeom>
          </p:spPr>
        </p:pic>
        <p:pic>
          <p:nvPicPr>
            <p:cNvPr id="596" name="object 596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4398209" y="6833385"/>
              <a:ext cx="188648" cy="209500"/>
            </a:xfrm>
            <a:prstGeom prst="rect">
              <a:avLst/>
            </a:prstGeom>
          </p:spPr>
        </p:pic>
        <p:pic>
          <p:nvPicPr>
            <p:cNvPr id="597" name="object 597" descr=""/>
            <p:cNvPicPr/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14635430" y="6833385"/>
              <a:ext cx="189138" cy="207537"/>
            </a:xfrm>
            <a:prstGeom prst="rect">
              <a:avLst/>
            </a:prstGeom>
          </p:spPr>
        </p:pic>
        <p:sp>
          <p:nvSpPr>
            <p:cNvPr id="598" name="object 598" descr=""/>
            <p:cNvSpPr/>
            <p:nvPr/>
          </p:nvSpPr>
          <p:spPr>
            <a:xfrm>
              <a:off x="14878773" y="6833387"/>
              <a:ext cx="186055" cy="204470"/>
            </a:xfrm>
            <a:custGeom>
              <a:avLst/>
              <a:gdLst/>
              <a:ahLst/>
              <a:cxnLst/>
              <a:rect l="l" t="t" r="r" b="b"/>
              <a:pathLst>
                <a:path w="186055" h="204470">
                  <a:moveTo>
                    <a:pt x="120205" y="4914"/>
                  </a:moveTo>
                  <a:lnTo>
                    <a:pt x="109905" y="4914"/>
                  </a:lnTo>
                  <a:lnTo>
                    <a:pt x="109905" y="49326"/>
                  </a:lnTo>
                  <a:lnTo>
                    <a:pt x="109905" y="59486"/>
                  </a:lnTo>
                  <a:lnTo>
                    <a:pt x="109905" y="109016"/>
                  </a:lnTo>
                  <a:lnTo>
                    <a:pt x="10312" y="109016"/>
                  </a:lnTo>
                  <a:lnTo>
                    <a:pt x="10312" y="59486"/>
                  </a:lnTo>
                  <a:lnTo>
                    <a:pt x="109905" y="59486"/>
                  </a:lnTo>
                  <a:lnTo>
                    <a:pt x="109905" y="49326"/>
                  </a:lnTo>
                  <a:lnTo>
                    <a:pt x="10312" y="49326"/>
                  </a:lnTo>
                  <a:lnTo>
                    <a:pt x="10312" y="4876"/>
                  </a:lnTo>
                  <a:lnTo>
                    <a:pt x="0" y="4876"/>
                  </a:lnTo>
                  <a:lnTo>
                    <a:pt x="0" y="49326"/>
                  </a:lnTo>
                  <a:lnTo>
                    <a:pt x="0" y="59486"/>
                  </a:lnTo>
                  <a:lnTo>
                    <a:pt x="0" y="109016"/>
                  </a:lnTo>
                  <a:lnTo>
                    <a:pt x="0" y="119176"/>
                  </a:lnTo>
                  <a:lnTo>
                    <a:pt x="120205" y="119176"/>
                  </a:lnTo>
                  <a:lnTo>
                    <a:pt x="120205" y="49326"/>
                  </a:lnTo>
                  <a:lnTo>
                    <a:pt x="120205" y="4914"/>
                  </a:lnTo>
                  <a:close/>
                </a:path>
                <a:path w="186055" h="204470">
                  <a:moveTo>
                    <a:pt x="178104" y="0"/>
                  </a:moveTo>
                  <a:lnTo>
                    <a:pt x="167805" y="0"/>
                  </a:lnTo>
                  <a:lnTo>
                    <a:pt x="167805" y="156019"/>
                  </a:lnTo>
                  <a:lnTo>
                    <a:pt x="178104" y="156019"/>
                  </a:lnTo>
                  <a:lnTo>
                    <a:pt x="178104" y="0"/>
                  </a:lnTo>
                  <a:close/>
                </a:path>
                <a:path w="186055" h="204470">
                  <a:moveTo>
                    <a:pt x="185953" y="195376"/>
                  </a:moveTo>
                  <a:lnTo>
                    <a:pt x="18402" y="195376"/>
                  </a:lnTo>
                  <a:lnTo>
                    <a:pt x="18402" y="142036"/>
                  </a:lnTo>
                  <a:lnTo>
                    <a:pt x="8102" y="142036"/>
                  </a:lnTo>
                  <a:lnTo>
                    <a:pt x="8102" y="195376"/>
                  </a:lnTo>
                  <a:lnTo>
                    <a:pt x="8102" y="204266"/>
                  </a:lnTo>
                  <a:lnTo>
                    <a:pt x="185953" y="204266"/>
                  </a:lnTo>
                  <a:lnTo>
                    <a:pt x="185953" y="195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9" name="object 599" descr="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14519867" y="7279869"/>
              <a:ext cx="210236" cy="207537"/>
            </a:xfrm>
            <a:prstGeom prst="rect">
              <a:avLst/>
            </a:prstGeom>
          </p:spPr>
        </p:pic>
        <p:pic>
          <p:nvPicPr>
            <p:cNvPr id="600" name="object 600" descr="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14752181" y="7279869"/>
              <a:ext cx="213915" cy="209500"/>
            </a:xfrm>
            <a:prstGeom prst="rect">
              <a:avLst/>
            </a:prstGeom>
          </p:spPr>
        </p:pic>
        <p:pic>
          <p:nvPicPr>
            <p:cNvPr id="601" name="object 601" descr="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14404097" y="7770797"/>
              <a:ext cx="180798" cy="204593"/>
            </a:xfrm>
            <a:prstGeom prst="rect">
              <a:avLst/>
            </a:prstGeom>
          </p:spPr>
        </p:pic>
        <p:pic>
          <p:nvPicPr>
            <p:cNvPr id="602" name="object 602" descr="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14634449" y="7770797"/>
              <a:ext cx="194290" cy="204593"/>
            </a:xfrm>
            <a:prstGeom prst="rect">
              <a:avLst/>
            </a:prstGeom>
          </p:spPr>
        </p:pic>
        <p:pic>
          <p:nvPicPr>
            <p:cNvPr id="603" name="object 603" descr="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14868481" y="7767118"/>
              <a:ext cx="190365" cy="211217"/>
            </a:xfrm>
            <a:prstGeom prst="rect">
              <a:avLst/>
            </a:prstGeom>
          </p:spPr>
        </p:pic>
        <p:pic>
          <p:nvPicPr>
            <p:cNvPr id="604" name="object 604" descr="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14634449" y="8308074"/>
              <a:ext cx="194290" cy="204593"/>
            </a:xfrm>
            <a:prstGeom prst="rect">
              <a:avLst/>
            </a:prstGeom>
          </p:spPr>
        </p:pic>
        <p:pic>
          <p:nvPicPr>
            <p:cNvPr id="605" name="object 605" descr="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14404097" y="8308074"/>
              <a:ext cx="180798" cy="204593"/>
            </a:xfrm>
            <a:prstGeom prst="rect">
              <a:avLst/>
            </a:prstGeom>
          </p:spPr>
        </p:pic>
        <p:pic>
          <p:nvPicPr>
            <p:cNvPr id="606" name="object 606" descr="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14868481" y="8304394"/>
              <a:ext cx="190365" cy="211217"/>
            </a:xfrm>
            <a:prstGeom prst="rect">
              <a:avLst/>
            </a:prstGeom>
          </p:spPr>
        </p:pic>
        <p:pic>
          <p:nvPicPr>
            <p:cNvPr id="607" name="object 607" descr="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14404097" y="8845341"/>
              <a:ext cx="180798" cy="204593"/>
            </a:xfrm>
            <a:prstGeom prst="rect">
              <a:avLst/>
            </a:prstGeom>
          </p:spPr>
        </p:pic>
        <p:pic>
          <p:nvPicPr>
            <p:cNvPr id="608" name="object 608" descr="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14634449" y="8845341"/>
              <a:ext cx="194290" cy="204593"/>
            </a:xfrm>
            <a:prstGeom prst="rect">
              <a:avLst/>
            </a:prstGeom>
          </p:spPr>
        </p:pic>
        <p:pic>
          <p:nvPicPr>
            <p:cNvPr id="609" name="object 609" descr="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14868481" y="8841661"/>
              <a:ext cx="190365" cy="211217"/>
            </a:xfrm>
            <a:prstGeom prst="rect">
              <a:avLst/>
            </a:prstGeom>
          </p:spPr>
        </p:pic>
        <p:pic>
          <p:nvPicPr>
            <p:cNvPr id="610" name="object 610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15646345" y="2800093"/>
              <a:ext cx="216369" cy="207537"/>
            </a:xfrm>
            <a:prstGeom prst="rect">
              <a:avLst/>
            </a:prstGeom>
          </p:spPr>
        </p:pic>
        <p:pic>
          <p:nvPicPr>
            <p:cNvPr id="611" name="object 611" descr="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15646345" y="3246577"/>
              <a:ext cx="216369" cy="207537"/>
            </a:xfrm>
            <a:prstGeom prst="rect">
              <a:avLst/>
            </a:prstGeom>
          </p:spPr>
        </p:pic>
        <p:pic>
          <p:nvPicPr>
            <p:cNvPr id="612" name="object 612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15646345" y="3693062"/>
              <a:ext cx="216369" cy="207537"/>
            </a:xfrm>
            <a:prstGeom prst="rect">
              <a:avLst/>
            </a:prstGeom>
          </p:spPr>
        </p:pic>
        <p:pic>
          <p:nvPicPr>
            <p:cNvPr id="613" name="object 613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15646345" y="4139546"/>
              <a:ext cx="216369" cy="207537"/>
            </a:xfrm>
            <a:prstGeom prst="rect">
              <a:avLst/>
            </a:prstGeom>
          </p:spPr>
        </p:pic>
        <p:pic>
          <p:nvPicPr>
            <p:cNvPr id="614" name="object 614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15646345" y="4586031"/>
              <a:ext cx="216369" cy="207537"/>
            </a:xfrm>
            <a:prstGeom prst="rect">
              <a:avLst/>
            </a:prstGeom>
          </p:spPr>
        </p:pic>
        <p:pic>
          <p:nvPicPr>
            <p:cNvPr id="615" name="object 615" descr="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15646345" y="5032515"/>
              <a:ext cx="216369" cy="207537"/>
            </a:xfrm>
            <a:prstGeom prst="rect">
              <a:avLst/>
            </a:prstGeom>
          </p:spPr>
        </p:pic>
        <p:pic>
          <p:nvPicPr>
            <p:cNvPr id="616" name="object 616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15646345" y="5479000"/>
              <a:ext cx="216369" cy="207537"/>
            </a:xfrm>
            <a:prstGeom prst="rect">
              <a:avLst/>
            </a:prstGeom>
          </p:spPr>
        </p:pic>
        <p:pic>
          <p:nvPicPr>
            <p:cNvPr id="617" name="object 617" descr="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15645364" y="5930145"/>
              <a:ext cx="207047" cy="203612"/>
            </a:xfrm>
            <a:prstGeom prst="rect">
              <a:avLst/>
            </a:prstGeom>
          </p:spPr>
        </p:pic>
        <p:pic>
          <p:nvPicPr>
            <p:cNvPr id="618" name="object 618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15646345" y="6371968"/>
              <a:ext cx="216369" cy="207537"/>
            </a:xfrm>
            <a:prstGeom prst="rect">
              <a:avLst/>
            </a:prstGeom>
          </p:spPr>
        </p:pic>
        <p:pic>
          <p:nvPicPr>
            <p:cNvPr id="619" name="object 619" descr="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15650516" y="6817962"/>
              <a:ext cx="212198" cy="209990"/>
            </a:xfrm>
            <a:prstGeom prst="rect">
              <a:avLst/>
            </a:prstGeom>
          </p:spPr>
        </p:pic>
        <p:pic>
          <p:nvPicPr>
            <p:cNvPr id="620" name="object 620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15646345" y="7264937"/>
              <a:ext cx="216369" cy="207537"/>
            </a:xfrm>
            <a:prstGeom prst="rect">
              <a:avLst/>
            </a:prstGeom>
          </p:spPr>
        </p:pic>
        <p:pic>
          <p:nvPicPr>
            <p:cNvPr id="621" name="object 621" descr="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15527387" y="7753167"/>
              <a:ext cx="190610" cy="212198"/>
            </a:xfrm>
            <a:prstGeom prst="rect">
              <a:avLst/>
            </a:prstGeom>
          </p:spPr>
        </p:pic>
        <p:pic>
          <p:nvPicPr>
            <p:cNvPr id="622" name="object 622" descr="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15764363" y="7755865"/>
              <a:ext cx="216369" cy="207537"/>
            </a:xfrm>
            <a:prstGeom prst="rect">
              <a:avLst/>
            </a:prstGeom>
          </p:spPr>
        </p:pic>
        <p:pic>
          <p:nvPicPr>
            <p:cNvPr id="623" name="object 623" descr="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15527387" y="8290443"/>
              <a:ext cx="190610" cy="212198"/>
            </a:xfrm>
            <a:prstGeom prst="rect">
              <a:avLst/>
            </a:prstGeom>
          </p:spPr>
        </p:pic>
        <p:pic>
          <p:nvPicPr>
            <p:cNvPr id="624" name="object 624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15764363" y="8293141"/>
              <a:ext cx="216369" cy="207537"/>
            </a:xfrm>
            <a:prstGeom prst="rect">
              <a:avLst/>
            </a:prstGeom>
          </p:spPr>
        </p:pic>
        <p:pic>
          <p:nvPicPr>
            <p:cNvPr id="625" name="object 625" descr="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15527387" y="8827710"/>
              <a:ext cx="190610" cy="212198"/>
            </a:xfrm>
            <a:prstGeom prst="rect">
              <a:avLst/>
            </a:prstGeom>
          </p:spPr>
        </p:pic>
        <p:pic>
          <p:nvPicPr>
            <p:cNvPr id="626" name="object 626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15764363" y="8830409"/>
              <a:ext cx="216369" cy="207537"/>
            </a:xfrm>
            <a:prstGeom prst="rect">
              <a:avLst/>
            </a:prstGeom>
          </p:spPr>
        </p:pic>
        <p:pic>
          <p:nvPicPr>
            <p:cNvPr id="627" name="object 627" descr="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16491616" y="2808571"/>
              <a:ext cx="207047" cy="203612"/>
            </a:xfrm>
            <a:prstGeom prst="rect">
              <a:avLst/>
            </a:prstGeom>
          </p:spPr>
        </p:pic>
        <p:pic>
          <p:nvPicPr>
            <p:cNvPr id="628" name="object 628" descr="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16492597" y="3250394"/>
              <a:ext cx="216369" cy="207537"/>
            </a:xfrm>
            <a:prstGeom prst="rect">
              <a:avLst/>
            </a:prstGeom>
          </p:spPr>
        </p:pic>
        <p:pic>
          <p:nvPicPr>
            <p:cNvPr id="629" name="object 629" descr="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16492597" y="3696878"/>
              <a:ext cx="216369" cy="207537"/>
            </a:xfrm>
            <a:prstGeom prst="rect">
              <a:avLst/>
            </a:prstGeom>
          </p:spPr>
        </p:pic>
        <p:pic>
          <p:nvPicPr>
            <p:cNvPr id="630" name="object 630" descr="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16492597" y="4143363"/>
              <a:ext cx="216369" cy="207537"/>
            </a:xfrm>
            <a:prstGeom prst="rect">
              <a:avLst/>
            </a:prstGeom>
          </p:spPr>
        </p:pic>
        <p:pic>
          <p:nvPicPr>
            <p:cNvPr id="631" name="object 631" descr="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16492597" y="4589847"/>
              <a:ext cx="216369" cy="207537"/>
            </a:xfrm>
            <a:prstGeom prst="rect">
              <a:avLst/>
            </a:prstGeom>
          </p:spPr>
        </p:pic>
        <p:pic>
          <p:nvPicPr>
            <p:cNvPr id="632" name="object 632" descr="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16492597" y="5036332"/>
              <a:ext cx="216369" cy="207537"/>
            </a:xfrm>
            <a:prstGeom prst="rect">
              <a:avLst/>
            </a:prstGeom>
          </p:spPr>
        </p:pic>
        <p:pic>
          <p:nvPicPr>
            <p:cNvPr id="633" name="object 633" descr="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16492597" y="5482816"/>
              <a:ext cx="216369" cy="207537"/>
            </a:xfrm>
            <a:prstGeom prst="rect">
              <a:avLst/>
            </a:prstGeom>
          </p:spPr>
        </p:pic>
        <p:pic>
          <p:nvPicPr>
            <p:cNvPr id="634" name="object 634" descr="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16496768" y="5928810"/>
              <a:ext cx="212198" cy="209990"/>
            </a:xfrm>
            <a:prstGeom prst="rect">
              <a:avLst/>
            </a:prstGeom>
          </p:spPr>
        </p:pic>
        <p:pic>
          <p:nvPicPr>
            <p:cNvPr id="635" name="object 635" descr="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16491616" y="6380446"/>
              <a:ext cx="207047" cy="203612"/>
            </a:xfrm>
            <a:prstGeom prst="rect">
              <a:avLst/>
            </a:prstGeom>
          </p:spPr>
        </p:pic>
        <p:pic>
          <p:nvPicPr>
            <p:cNvPr id="636" name="object 636" descr="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16492597" y="6822269"/>
              <a:ext cx="216369" cy="207537"/>
            </a:xfrm>
            <a:prstGeom prst="rect">
              <a:avLst/>
            </a:prstGeom>
          </p:spPr>
        </p:pic>
        <p:pic>
          <p:nvPicPr>
            <p:cNvPr id="637" name="object 637" descr="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16496768" y="7268263"/>
              <a:ext cx="212198" cy="209990"/>
            </a:xfrm>
            <a:prstGeom prst="rect">
              <a:avLst/>
            </a:prstGeom>
          </p:spPr>
        </p:pic>
        <p:pic>
          <p:nvPicPr>
            <p:cNvPr id="638" name="object 638" descr="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16492597" y="7759682"/>
              <a:ext cx="216369" cy="207537"/>
            </a:xfrm>
            <a:prstGeom prst="rect">
              <a:avLst/>
            </a:prstGeom>
          </p:spPr>
        </p:pic>
        <p:pic>
          <p:nvPicPr>
            <p:cNvPr id="639" name="object 639" descr="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16492597" y="8296958"/>
              <a:ext cx="216369" cy="207537"/>
            </a:xfrm>
            <a:prstGeom prst="rect">
              <a:avLst/>
            </a:prstGeom>
          </p:spPr>
        </p:pic>
        <p:pic>
          <p:nvPicPr>
            <p:cNvPr id="640" name="object 640" descr="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16492597" y="8834225"/>
              <a:ext cx="216369" cy="207537"/>
            </a:xfrm>
            <a:prstGeom prst="rect">
              <a:avLst/>
            </a:prstGeom>
          </p:spPr>
        </p:pic>
        <p:sp>
          <p:nvSpPr>
            <p:cNvPr id="641" name="object 641" descr=""/>
            <p:cNvSpPr/>
            <p:nvPr/>
          </p:nvSpPr>
          <p:spPr>
            <a:xfrm>
              <a:off x="1097654" y="2318315"/>
              <a:ext cx="9525" cy="7454265"/>
            </a:xfrm>
            <a:custGeom>
              <a:avLst/>
              <a:gdLst/>
              <a:ahLst/>
              <a:cxnLst/>
              <a:rect l="l" t="t" r="r" b="b"/>
              <a:pathLst>
                <a:path w="9525" h="7454265">
                  <a:moveTo>
                    <a:pt x="9524" y="7454103"/>
                  </a:moveTo>
                  <a:lnTo>
                    <a:pt x="0" y="7454103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7454103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" name="object 642" descr=""/>
            <p:cNvSpPr/>
            <p:nvPr/>
          </p:nvSpPr>
          <p:spPr>
            <a:xfrm>
              <a:off x="1097654" y="2318315"/>
              <a:ext cx="15953740" cy="403860"/>
            </a:xfrm>
            <a:custGeom>
              <a:avLst/>
              <a:gdLst/>
              <a:ahLst/>
              <a:cxnLst/>
              <a:rect l="l" t="t" r="r" b="b"/>
              <a:pathLst>
                <a:path w="15953740" h="403860">
                  <a:moveTo>
                    <a:pt x="15953256" y="403829"/>
                  </a:moveTo>
                  <a:lnTo>
                    <a:pt x="0" y="403829"/>
                  </a:lnTo>
                  <a:lnTo>
                    <a:pt x="0" y="0"/>
                  </a:lnTo>
                  <a:lnTo>
                    <a:pt x="15953256" y="0"/>
                  </a:lnTo>
                  <a:lnTo>
                    <a:pt x="15953256" y="403829"/>
                  </a:lnTo>
                  <a:close/>
                </a:path>
              </a:pathLst>
            </a:custGeom>
            <a:solidFill>
              <a:srgbClr val="FFBA3C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3" name="object 643" descr="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477777" y="9752723"/>
              <a:ext cx="129753" cy="204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0F1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973382" y="2713535"/>
            <a:ext cx="332740" cy="219710"/>
            <a:chOff x="2973382" y="2713535"/>
            <a:chExt cx="332740" cy="2197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3382" y="2713535"/>
              <a:ext cx="237894" cy="21944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251244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51244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3545987" y="2713535"/>
            <a:ext cx="377190" cy="219710"/>
            <a:chOff x="3545987" y="2713535"/>
            <a:chExt cx="377190" cy="21971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5987" y="2713535"/>
              <a:ext cx="237894" cy="21944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4738" y="2723506"/>
              <a:ext cx="118240" cy="196015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8583" y="2713535"/>
            <a:ext cx="381478" cy="21944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1178" y="2713535"/>
            <a:ext cx="386463" cy="219447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5263783" y="2713535"/>
            <a:ext cx="379730" cy="219710"/>
            <a:chOff x="5263783" y="2713535"/>
            <a:chExt cx="379730" cy="219710"/>
          </a:xfrm>
        </p:grpSpPr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3783" y="2713535"/>
              <a:ext cx="237894" cy="21944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2783" y="2726996"/>
              <a:ext cx="120484" cy="196015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36378" y="2713535"/>
            <a:ext cx="381478" cy="219447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6408974" y="2713535"/>
            <a:ext cx="379730" cy="219710"/>
            <a:chOff x="6408974" y="2713535"/>
            <a:chExt cx="379730" cy="219710"/>
          </a:xfrm>
        </p:grpSpPr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8974" y="2713535"/>
              <a:ext cx="237894" cy="21944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7724" y="2726996"/>
              <a:ext cx="120484" cy="195018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81579" y="2713535"/>
            <a:ext cx="381228" cy="219447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54174" y="2713535"/>
            <a:ext cx="381478" cy="219447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8126769" y="2713535"/>
            <a:ext cx="332740" cy="219710"/>
            <a:chOff x="8126769" y="2713535"/>
            <a:chExt cx="332740" cy="219710"/>
          </a:xfrm>
        </p:grpSpPr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769" y="2713535"/>
              <a:ext cx="237894" cy="21944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8404631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404631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31597" y="2723506"/>
            <a:ext cx="125220" cy="199505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8847945" y="2713535"/>
            <a:ext cx="332740" cy="219710"/>
            <a:chOff x="8847945" y="2713535"/>
            <a:chExt cx="332740" cy="219710"/>
          </a:xfrm>
        </p:grpSpPr>
        <p:pic>
          <p:nvPicPr>
            <p:cNvPr id="27" name="object 2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7945" y="2713535"/>
              <a:ext cx="237894" cy="21944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9125807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125807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9271717" y="2726996"/>
            <a:ext cx="57785" cy="193040"/>
            <a:chOff x="9271717" y="2726996"/>
            <a:chExt cx="57785" cy="193040"/>
          </a:xfrm>
        </p:grpSpPr>
        <p:sp>
          <p:nvSpPr>
            <p:cNvPr id="31" name="object 31" descr=""/>
            <p:cNvSpPr/>
            <p:nvPr/>
          </p:nvSpPr>
          <p:spPr>
            <a:xfrm>
              <a:off x="9274376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274376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9569112" y="2713535"/>
            <a:ext cx="332740" cy="219710"/>
            <a:chOff x="9569112" y="2713535"/>
            <a:chExt cx="332740" cy="219710"/>
          </a:xfrm>
        </p:grpSpPr>
        <p:pic>
          <p:nvPicPr>
            <p:cNvPr id="34" name="object 3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9112" y="2713535"/>
              <a:ext cx="237894" cy="21944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9846973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846973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76432" y="2723506"/>
            <a:ext cx="118240" cy="196015"/>
          </a:xfrm>
          <a:prstGeom prst="rect">
            <a:avLst/>
          </a:prstGeom>
        </p:spPr>
      </p:pic>
      <p:grpSp>
        <p:nvGrpSpPr>
          <p:cNvPr id="38" name="object 38" descr=""/>
          <p:cNvGrpSpPr/>
          <p:nvPr/>
        </p:nvGrpSpPr>
        <p:grpSpPr>
          <a:xfrm>
            <a:off x="10290278" y="2713535"/>
            <a:ext cx="332740" cy="219710"/>
            <a:chOff x="10290278" y="2713535"/>
            <a:chExt cx="332740" cy="219710"/>
          </a:xfrm>
        </p:grpSpPr>
        <p:pic>
          <p:nvPicPr>
            <p:cNvPr id="39" name="object 3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0278" y="2713535"/>
              <a:ext cx="237894" cy="219447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10568139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568139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2" name="object 4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695354" y="2723506"/>
            <a:ext cx="124971" cy="199505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11011454" y="2713535"/>
            <a:ext cx="332740" cy="219710"/>
            <a:chOff x="11011454" y="2713535"/>
            <a:chExt cx="332740" cy="219710"/>
          </a:xfrm>
        </p:grpSpPr>
        <p:pic>
          <p:nvPicPr>
            <p:cNvPr id="44" name="object 4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1454" y="2713535"/>
              <a:ext cx="237894" cy="2194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1289315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1289315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7" name="object 4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411545" y="2726996"/>
            <a:ext cx="134942" cy="192525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1732620" y="2713535"/>
            <a:ext cx="332740" cy="219710"/>
            <a:chOff x="11732620" y="2713535"/>
            <a:chExt cx="332740" cy="219710"/>
          </a:xfrm>
        </p:grpSpPr>
        <p:pic>
          <p:nvPicPr>
            <p:cNvPr id="49" name="object 4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32620" y="2713535"/>
              <a:ext cx="237894" cy="219447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2010481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2010481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2" name="object 5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40189" y="2726996"/>
            <a:ext cx="120484" cy="196015"/>
          </a:xfrm>
          <a:prstGeom prst="rect">
            <a:avLst/>
          </a:prstGeom>
        </p:spPr>
      </p:pic>
      <p:grpSp>
        <p:nvGrpSpPr>
          <p:cNvPr id="53" name="object 53" descr=""/>
          <p:cNvGrpSpPr/>
          <p:nvPr/>
        </p:nvGrpSpPr>
        <p:grpSpPr>
          <a:xfrm>
            <a:off x="12453787" y="2713535"/>
            <a:ext cx="332740" cy="219710"/>
            <a:chOff x="12453787" y="2713535"/>
            <a:chExt cx="332740" cy="219710"/>
          </a:xfrm>
        </p:grpSpPr>
        <p:pic>
          <p:nvPicPr>
            <p:cNvPr id="54" name="object 5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53787" y="2713535"/>
              <a:ext cx="237894" cy="219447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2731648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2731648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7" name="object 5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858613" y="2723506"/>
            <a:ext cx="125220" cy="199505"/>
          </a:xfrm>
          <a:prstGeom prst="rect">
            <a:avLst/>
          </a:prstGeom>
        </p:spPr>
      </p:pic>
      <p:grpSp>
        <p:nvGrpSpPr>
          <p:cNvPr id="58" name="object 58" descr=""/>
          <p:cNvGrpSpPr/>
          <p:nvPr/>
        </p:nvGrpSpPr>
        <p:grpSpPr>
          <a:xfrm>
            <a:off x="13174963" y="2713535"/>
            <a:ext cx="332740" cy="219710"/>
            <a:chOff x="13174963" y="2713535"/>
            <a:chExt cx="332740" cy="219710"/>
          </a:xfrm>
        </p:grpSpPr>
        <p:pic>
          <p:nvPicPr>
            <p:cNvPr id="59" name="object 5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74963" y="2713535"/>
              <a:ext cx="237894" cy="219447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3452824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3452824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2" name="object 6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82282" y="2726996"/>
            <a:ext cx="120484" cy="195018"/>
          </a:xfrm>
          <a:prstGeom prst="rect">
            <a:avLst/>
          </a:prstGeom>
        </p:spPr>
      </p:pic>
      <p:grpSp>
        <p:nvGrpSpPr>
          <p:cNvPr id="63" name="object 63" descr=""/>
          <p:cNvGrpSpPr/>
          <p:nvPr/>
        </p:nvGrpSpPr>
        <p:grpSpPr>
          <a:xfrm>
            <a:off x="13896128" y="2713535"/>
            <a:ext cx="332740" cy="219710"/>
            <a:chOff x="13896128" y="2713535"/>
            <a:chExt cx="332740" cy="219710"/>
          </a:xfrm>
        </p:grpSpPr>
        <p:pic>
          <p:nvPicPr>
            <p:cNvPr id="64" name="object 6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96128" y="2713535"/>
              <a:ext cx="237894" cy="219447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4173990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4173990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7" name="object 6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300956" y="2723506"/>
            <a:ext cx="124971" cy="199505"/>
          </a:xfrm>
          <a:prstGeom prst="rect">
            <a:avLst/>
          </a:prstGeom>
        </p:spPr>
      </p:pic>
      <p:grpSp>
        <p:nvGrpSpPr>
          <p:cNvPr id="68" name="object 68" descr=""/>
          <p:cNvGrpSpPr/>
          <p:nvPr/>
        </p:nvGrpSpPr>
        <p:grpSpPr>
          <a:xfrm>
            <a:off x="14617295" y="2713535"/>
            <a:ext cx="332740" cy="219710"/>
            <a:chOff x="14617295" y="2713535"/>
            <a:chExt cx="332740" cy="219710"/>
          </a:xfrm>
        </p:grpSpPr>
        <p:pic>
          <p:nvPicPr>
            <p:cNvPr id="69" name="object 6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7295" y="2713535"/>
              <a:ext cx="237894" cy="219447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14895157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4895157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2" name="object 7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022121" y="2723506"/>
            <a:ext cx="125220" cy="199505"/>
          </a:xfrm>
          <a:prstGeom prst="rect">
            <a:avLst/>
          </a:prstGeom>
        </p:spPr>
      </p:pic>
      <p:grpSp>
        <p:nvGrpSpPr>
          <p:cNvPr id="73" name="object 73" descr=""/>
          <p:cNvGrpSpPr/>
          <p:nvPr/>
        </p:nvGrpSpPr>
        <p:grpSpPr>
          <a:xfrm>
            <a:off x="15338471" y="2713535"/>
            <a:ext cx="530225" cy="219710"/>
            <a:chOff x="15338471" y="2713535"/>
            <a:chExt cx="530225" cy="219710"/>
          </a:xfrm>
        </p:grpSpPr>
        <p:pic>
          <p:nvPicPr>
            <p:cNvPr id="74" name="object 7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38471" y="2713535"/>
              <a:ext cx="237894" cy="219447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7221" y="2723506"/>
              <a:ext cx="118240" cy="19601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43298" y="2723506"/>
              <a:ext cx="125220" cy="199505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16059636" y="2713535"/>
            <a:ext cx="377190" cy="219710"/>
            <a:chOff x="16059636" y="2713535"/>
            <a:chExt cx="377190" cy="219710"/>
          </a:xfrm>
        </p:grpSpPr>
        <p:pic>
          <p:nvPicPr>
            <p:cNvPr id="78" name="object 7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59636" y="2713535"/>
              <a:ext cx="237894" cy="219447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18387" y="2723506"/>
              <a:ext cx="118240" cy="196015"/>
            </a:xfrm>
            <a:prstGeom prst="rect">
              <a:avLst/>
            </a:prstGeom>
          </p:spPr>
        </p:pic>
      </p:grpSp>
      <p:grpSp>
        <p:nvGrpSpPr>
          <p:cNvPr id="80" name="object 80" descr=""/>
          <p:cNvGrpSpPr/>
          <p:nvPr/>
        </p:nvGrpSpPr>
        <p:grpSpPr>
          <a:xfrm>
            <a:off x="16483409" y="2726996"/>
            <a:ext cx="57785" cy="193040"/>
            <a:chOff x="16483409" y="2726996"/>
            <a:chExt cx="57785" cy="193040"/>
          </a:xfrm>
        </p:grpSpPr>
        <p:sp>
          <p:nvSpPr>
            <p:cNvPr id="81" name="object 81" descr=""/>
            <p:cNvSpPr/>
            <p:nvPr/>
          </p:nvSpPr>
          <p:spPr>
            <a:xfrm>
              <a:off x="16486068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6486068" y="2729655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3" name="object 8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56329" y="3502702"/>
            <a:ext cx="861337" cy="237644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23367" y="4032799"/>
            <a:ext cx="201250" cy="216456"/>
          </a:xfrm>
          <a:prstGeom prst="rect">
            <a:avLst/>
          </a:prstGeom>
        </p:spPr>
      </p:pic>
      <p:grpSp>
        <p:nvGrpSpPr>
          <p:cNvPr id="85" name="object 85" descr=""/>
          <p:cNvGrpSpPr/>
          <p:nvPr/>
        </p:nvGrpSpPr>
        <p:grpSpPr>
          <a:xfrm>
            <a:off x="1747967" y="4025570"/>
            <a:ext cx="664845" cy="243204"/>
            <a:chOff x="1747967" y="4025570"/>
            <a:chExt cx="664845" cy="243204"/>
          </a:xfrm>
        </p:grpSpPr>
        <p:sp>
          <p:nvSpPr>
            <p:cNvPr id="86" name="object 86" descr=""/>
            <p:cNvSpPr/>
            <p:nvPr/>
          </p:nvSpPr>
          <p:spPr>
            <a:xfrm>
              <a:off x="1750618" y="4043019"/>
              <a:ext cx="196215" cy="215900"/>
            </a:xfrm>
            <a:custGeom>
              <a:avLst/>
              <a:gdLst/>
              <a:ahLst/>
              <a:cxnLst/>
              <a:rect l="l" t="t" r="r" b="b"/>
              <a:pathLst>
                <a:path w="196214" h="215900">
                  <a:moveTo>
                    <a:pt x="175488" y="1270"/>
                  </a:moveTo>
                  <a:lnTo>
                    <a:pt x="175209" y="1270"/>
                  </a:lnTo>
                  <a:lnTo>
                    <a:pt x="175209" y="0"/>
                  </a:lnTo>
                  <a:lnTo>
                    <a:pt x="18491" y="0"/>
                  </a:lnTo>
                  <a:lnTo>
                    <a:pt x="18491" y="1270"/>
                  </a:lnTo>
                  <a:lnTo>
                    <a:pt x="18199" y="1270"/>
                  </a:lnTo>
                  <a:lnTo>
                    <a:pt x="18199" y="12700"/>
                  </a:lnTo>
                  <a:lnTo>
                    <a:pt x="18643" y="12700"/>
                  </a:lnTo>
                  <a:lnTo>
                    <a:pt x="18643" y="13970"/>
                  </a:lnTo>
                  <a:lnTo>
                    <a:pt x="159537" y="13970"/>
                  </a:lnTo>
                  <a:lnTo>
                    <a:pt x="159537" y="104140"/>
                  </a:lnTo>
                  <a:lnTo>
                    <a:pt x="160439" y="104140"/>
                  </a:lnTo>
                  <a:lnTo>
                    <a:pt x="160439" y="105410"/>
                  </a:lnTo>
                  <a:lnTo>
                    <a:pt x="174586" y="105410"/>
                  </a:lnTo>
                  <a:lnTo>
                    <a:pt x="174586" y="104140"/>
                  </a:lnTo>
                  <a:lnTo>
                    <a:pt x="175488" y="104140"/>
                  </a:lnTo>
                  <a:lnTo>
                    <a:pt x="175488" y="13970"/>
                  </a:lnTo>
                  <a:lnTo>
                    <a:pt x="175488" y="12700"/>
                  </a:lnTo>
                  <a:lnTo>
                    <a:pt x="175488" y="1270"/>
                  </a:lnTo>
                  <a:close/>
                </a:path>
                <a:path w="196214" h="215900">
                  <a:moveTo>
                    <a:pt x="195935" y="120650"/>
                  </a:moveTo>
                  <a:lnTo>
                    <a:pt x="195287" y="120650"/>
                  </a:lnTo>
                  <a:lnTo>
                    <a:pt x="195287" y="119380"/>
                  </a:lnTo>
                  <a:lnTo>
                    <a:pt x="647" y="119380"/>
                  </a:lnTo>
                  <a:lnTo>
                    <a:pt x="647" y="120650"/>
                  </a:lnTo>
                  <a:lnTo>
                    <a:pt x="0" y="120650"/>
                  </a:lnTo>
                  <a:lnTo>
                    <a:pt x="0" y="133350"/>
                  </a:lnTo>
                  <a:lnTo>
                    <a:pt x="952" y="133350"/>
                  </a:lnTo>
                  <a:lnTo>
                    <a:pt x="952" y="134620"/>
                  </a:lnTo>
                  <a:lnTo>
                    <a:pt x="89992" y="134620"/>
                  </a:lnTo>
                  <a:lnTo>
                    <a:pt x="89992" y="214630"/>
                  </a:lnTo>
                  <a:lnTo>
                    <a:pt x="90703" y="214630"/>
                  </a:lnTo>
                  <a:lnTo>
                    <a:pt x="90703" y="215900"/>
                  </a:lnTo>
                  <a:lnTo>
                    <a:pt x="105232" y="215900"/>
                  </a:lnTo>
                  <a:lnTo>
                    <a:pt x="105232" y="214630"/>
                  </a:lnTo>
                  <a:lnTo>
                    <a:pt x="105943" y="214630"/>
                  </a:lnTo>
                  <a:lnTo>
                    <a:pt x="105943" y="134620"/>
                  </a:lnTo>
                  <a:lnTo>
                    <a:pt x="194983" y="134620"/>
                  </a:lnTo>
                  <a:lnTo>
                    <a:pt x="194983" y="133350"/>
                  </a:lnTo>
                  <a:lnTo>
                    <a:pt x="195935" y="133350"/>
                  </a:lnTo>
                  <a:lnTo>
                    <a:pt x="195935" y="120650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750626" y="4042687"/>
              <a:ext cx="196215" cy="215900"/>
            </a:xfrm>
            <a:custGeom>
              <a:avLst/>
              <a:gdLst/>
              <a:ahLst/>
              <a:cxnLst/>
              <a:rect l="l" t="t" r="r" b="b"/>
              <a:pathLst>
                <a:path w="196214" h="215900">
                  <a:moveTo>
                    <a:pt x="175491" y="103201"/>
                  </a:moveTo>
                  <a:lnTo>
                    <a:pt x="175491" y="2492"/>
                  </a:lnTo>
                  <a:lnTo>
                    <a:pt x="175491" y="1246"/>
                  </a:lnTo>
                  <a:lnTo>
                    <a:pt x="174245" y="0"/>
                  </a:lnTo>
                  <a:lnTo>
                    <a:pt x="173248" y="0"/>
                  </a:lnTo>
                  <a:lnTo>
                    <a:pt x="20440" y="0"/>
                  </a:lnTo>
                  <a:lnTo>
                    <a:pt x="19443" y="0"/>
                  </a:lnTo>
                  <a:lnTo>
                    <a:pt x="18197" y="1246"/>
                  </a:lnTo>
                  <a:lnTo>
                    <a:pt x="18197" y="2492"/>
                  </a:lnTo>
                  <a:lnTo>
                    <a:pt x="18197" y="11965"/>
                  </a:lnTo>
                  <a:lnTo>
                    <a:pt x="18197" y="13211"/>
                  </a:lnTo>
                  <a:lnTo>
                    <a:pt x="19443" y="14458"/>
                  </a:lnTo>
                  <a:lnTo>
                    <a:pt x="20440" y="14458"/>
                  </a:lnTo>
                  <a:lnTo>
                    <a:pt x="159537" y="14458"/>
                  </a:lnTo>
                  <a:lnTo>
                    <a:pt x="159537" y="103201"/>
                  </a:lnTo>
                  <a:lnTo>
                    <a:pt x="159537" y="104198"/>
                  </a:lnTo>
                  <a:lnTo>
                    <a:pt x="160784" y="105444"/>
                  </a:lnTo>
                  <a:lnTo>
                    <a:pt x="161781" y="105444"/>
                  </a:lnTo>
                  <a:lnTo>
                    <a:pt x="173248" y="105444"/>
                  </a:lnTo>
                  <a:lnTo>
                    <a:pt x="174245" y="105444"/>
                  </a:lnTo>
                  <a:lnTo>
                    <a:pt x="175491" y="104198"/>
                  </a:lnTo>
                  <a:lnTo>
                    <a:pt x="175491" y="103201"/>
                  </a:lnTo>
                  <a:close/>
                </a:path>
                <a:path w="196214" h="215900">
                  <a:moveTo>
                    <a:pt x="105943" y="213631"/>
                  </a:moveTo>
                  <a:lnTo>
                    <a:pt x="105943" y="134360"/>
                  </a:lnTo>
                  <a:lnTo>
                    <a:pt x="193688" y="134360"/>
                  </a:lnTo>
                  <a:lnTo>
                    <a:pt x="194935" y="134360"/>
                  </a:lnTo>
                  <a:lnTo>
                    <a:pt x="195932" y="133114"/>
                  </a:lnTo>
                  <a:lnTo>
                    <a:pt x="195932" y="131867"/>
                  </a:lnTo>
                  <a:lnTo>
                    <a:pt x="195932" y="122395"/>
                  </a:lnTo>
                  <a:lnTo>
                    <a:pt x="195932" y="121149"/>
                  </a:lnTo>
                  <a:lnTo>
                    <a:pt x="194935" y="119902"/>
                  </a:lnTo>
                  <a:lnTo>
                    <a:pt x="193688" y="119902"/>
                  </a:lnTo>
                  <a:lnTo>
                    <a:pt x="2243" y="119902"/>
                  </a:lnTo>
                  <a:lnTo>
                    <a:pt x="997" y="119902"/>
                  </a:lnTo>
                  <a:lnTo>
                    <a:pt x="0" y="121149"/>
                  </a:lnTo>
                  <a:lnTo>
                    <a:pt x="0" y="122395"/>
                  </a:lnTo>
                  <a:lnTo>
                    <a:pt x="0" y="131867"/>
                  </a:lnTo>
                  <a:lnTo>
                    <a:pt x="0" y="133114"/>
                  </a:lnTo>
                  <a:lnTo>
                    <a:pt x="997" y="134360"/>
                  </a:lnTo>
                  <a:lnTo>
                    <a:pt x="2243" y="134360"/>
                  </a:lnTo>
                  <a:lnTo>
                    <a:pt x="89989" y="134360"/>
                  </a:lnTo>
                  <a:lnTo>
                    <a:pt x="89989" y="213631"/>
                  </a:lnTo>
                  <a:lnTo>
                    <a:pt x="89989" y="214877"/>
                  </a:lnTo>
                  <a:lnTo>
                    <a:pt x="90986" y="215874"/>
                  </a:lnTo>
                  <a:lnTo>
                    <a:pt x="92482" y="215874"/>
                  </a:lnTo>
                  <a:lnTo>
                    <a:pt x="103699" y="215874"/>
                  </a:lnTo>
                  <a:lnTo>
                    <a:pt x="104945" y="215874"/>
                  </a:lnTo>
                  <a:lnTo>
                    <a:pt x="105943" y="214877"/>
                  </a:lnTo>
                  <a:lnTo>
                    <a:pt x="105943" y="213631"/>
                  </a:lnTo>
                  <a:close/>
                </a:path>
              </a:pathLst>
            </a:custGeom>
            <a:ln w="5317">
              <a:solidFill>
                <a:srgbClr val="FFB11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970489" y="4033962"/>
              <a:ext cx="217170" cy="224790"/>
            </a:xfrm>
            <a:custGeom>
              <a:avLst/>
              <a:gdLst/>
              <a:ahLst/>
              <a:cxnLst/>
              <a:rect l="l" t="t" r="r" b="b"/>
              <a:pathLst>
                <a:path w="217169" h="224789">
                  <a:moveTo>
                    <a:pt x="183967" y="224599"/>
                  </a:moveTo>
                  <a:lnTo>
                    <a:pt x="170256" y="224599"/>
                  </a:lnTo>
                  <a:lnTo>
                    <a:pt x="169010" y="223602"/>
                  </a:lnTo>
                  <a:lnTo>
                    <a:pt x="169010" y="4985"/>
                  </a:lnTo>
                  <a:lnTo>
                    <a:pt x="170256" y="3988"/>
                  </a:lnTo>
                  <a:lnTo>
                    <a:pt x="183967" y="3988"/>
                  </a:lnTo>
                  <a:lnTo>
                    <a:pt x="185213" y="4985"/>
                  </a:lnTo>
                  <a:lnTo>
                    <a:pt x="185213" y="92482"/>
                  </a:lnTo>
                  <a:lnTo>
                    <a:pt x="215874" y="92482"/>
                  </a:lnTo>
                  <a:lnTo>
                    <a:pt x="217120" y="93977"/>
                  </a:lnTo>
                  <a:lnTo>
                    <a:pt x="217120" y="105943"/>
                  </a:lnTo>
                  <a:lnTo>
                    <a:pt x="215874" y="107189"/>
                  </a:lnTo>
                  <a:lnTo>
                    <a:pt x="185213" y="107189"/>
                  </a:lnTo>
                  <a:lnTo>
                    <a:pt x="185213" y="223602"/>
                  </a:lnTo>
                  <a:lnTo>
                    <a:pt x="183967" y="224599"/>
                  </a:lnTo>
                  <a:close/>
                </a:path>
                <a:path w="217169" h="224789">
                  <a:moveTo>
                    <a:pt x="13211" y="203410"/>
                  </a:moveTo>
                  <a:lnTo>
                    <a:pt x="12214" y="203161"/>
                  </a:lnTo>
                  <a:lnTo>
                    <a:pt x="1994" y="199422"/>
                  </a:lnTo>
                  <a:lnTo>
                    <a:pt x="498" y="198923"/>
                  </a:lnTo>
                  <a:lnTo>
                    <a:pt x="0" y="197677"/>
                  </a:lnTo>
                  <a:lnTo>
                    <a:pt x="249" y="196430"/>
                  </a:lnTo>
                  <a:lnTo>
                    <a:pt x="61073" y="5982"/>
                  </a:lnTo>
                  <a:lnTo>
                    <a:pt x="63067" y="0"/>
                  </a:lnTo>
                  <a:lnTo>
                    <a:pt x="74534" y="0"/>
                  </a:lnTo>
                  <a:lnTo>
                    <a:pt x="76777" y="5982"/>
                  </a:lnTo>
                  <a:lnTo>
                    <a:pt x="84910" y="31658"/>
                  </a:lnTo>
                  <a:lnTo>
                    <a:pt x="68800" y="31658"/>
                  </a:lnTo>
                  <a:lnTo>
                    <a:pt x="14956" y="201416"/>
                  </a:lnTo>
                  <a:lnTo>
                    <a:pt x="14458" y="202662"/>
                  </a:lnTo>
                  <a:lnTo>
                    <a:pt x="13211" y="203410"/>
                  </a:lnTo>
                  <a:close/>
                </a:path>
                <a:path w="217169" h="224789">
                  <a:moveTo>
                    <a:pt x="124389" y="203410"/>
                  </a:moveTo>
                  <a:lnTo>
                    <a:pt x="123143" y="202662"/>
                  </a:lnTo>
                  <a:lnTo>
                    <a:pt x="122893" y="201416"/>
                  </a:lnTo>
                  <a:lnTo>
                    <a:pt x="68800" y="31658"/>
                  </a:lnTo>
                  <a:lnTo>
                    <a:pt x="84910" y="31658"/>
                  </a:lnTo>
                  <a:lnTo>
                    <a:pt x="137102" y="196430"/>
                  </a:lnTo>
                  <a:lnTo>
                    <a:pt x="137601" y="197677"/>
                  </a:lnTo>
                  <a:lnTo>
                    <a:pt x="136853" y="198923"/>
                  </a:lnTo>
                  <a:lnTo>
                    <a:pt x="135856" y="199422"/>
                  </a:lnTo>
                  <a:lnTo>
                    <a:pt x="125636" y="203161"/>
                  </a:lnTo>
                  <a:lnTo>
                    <a:pt x="124389" y="203410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970489" y="4033962"/>
              <a:ext cx="217170" cy="224790"/>
            </a:xfrm>
            <a:custGeom>
              <a:avLst/>
              <a:gdLst/>
              <a:ahLst/>
              <a:cxnLst/>
              <a:rect l="l" t="t" r="r" b="b"/>
              <a:pathLst>
                <a:path w="217169" h="224789">
                  <a:moveTo>
                    <a:pt x="185213" y="222355"/>
                  </a:moveTo>
                  <a:lnTo>
                    <a:pt x="185213" y="107189"/>
                  </a:lnTo>
                  <a:lnTo>
                    <a:pt x="214877" y="107189"/>
                  </a:lnTo>
                  <a:lnTo>
                    <a:pt x="215874" y="107189"/>
                  </a:lnTo>
                  <a:lnTo>
                    <a:pt x="217120" y="105943"/>
                  </a:lnTo>
                  <a:lnTo>
                    <a:pt x="217120" y="104696"/>
                  </a:lnTo>
                  <a:lnTo>
                    <a:pt x="217120" y="95224"/>
                  </a:lnTo>
                  <a:lnTo>
                    <a:pt x="217120" y="93977"/>
                  </a:lnTo>
                  <a:lnTo>
                    <a:pt x="215874" y="92482"/>
                  </a:lnTo>
                  <a:lnTo>
                    <a:pt x="214877" y="92482"/>
                  </a:lnTo>
                  <a:lnTo>
                    <a:pt x="185213" y="92482"/>
                  </a:lnTo>
                  <a:lnTo>
                    <a:pt x="185213" y="6231"/>
                  </a:lnTo>
                  <a:lnTo>
                    <a:pt x="185213" y="4985"/>
                  </a:lnTo>
                  <a:lnTo>
                    <a:pt x="183967" y="3988"/>
                  </a:lnTo>
                  <a:lnTo>
                    <a:pt x="182969" y="3988"/>
                  </a:lnTo>
                  <a:lnTo>
                    <a:pt x="171503" y="3988"/>
                  </a:lnTo>
                  <a:lnTo>
                    <a:pt x="170256" y="3988"/>
                  </a:lnTo>
                  <a:lnTo>
                    <a:pt x="169010" y="4985"/>
                  </a:lnTo>
                  <a:lnTo>
                    <a:pt x="169010" y="6231"/>
                  </a:lnTo>
                  <a:lnTo>
                    <a:pt x="169010" y="222355"/>
                  </a:lnTo>
                  <a:lnTo>
                    <a:pt x="169010" y="223602"/>
                  </a:lnTo>
                  <a:lnTo>
                    <a:pt x="170256" y="224599"/>
                  </a:lnTo>
                  <a:lnTo>
                    <a:pt x="171503" y="224599"/>
                  </a:lnTo>
                  <a:lnTo>
                    <a:pt x="182969" y="224599"/>
                  </a:lnTo>
                  <a:lnTo>
                    <a:pt x="183967" y="224599"/>
                  </a:lnTo>
                  <a:lnTo>
                    <a:pt x="185213" y="223602"/>
                  </a:lnTo>
                  <a:lnTo>
                    <a:pt x="185213" y="222355"/>
                  </a:lnTo>
                  <a:close/>
                </a:path>
                <a:path w="217169" h="224789">
                  <a:moveTo>
                    <a:pt x="137102" y="196430"/>
                  </a:moveTo>
                  <a:lnTo>
                    <a:pt x="76777" y="5982"/>
                  </a:lnTo>
                  <a:lnTo>
                    <a:pt x="74534" y="0"/>
                  </a:lnTo>
                  <a:lnTo>
                    <a:pt x="63067" y="0"/>
                  </a:lnTo>
                  <a:lnTo>
                    <a:pt x="61073" y="5982"/>
                  </a:lnTo>
                  <a:lnTo>
                    <a:pt x="249" y="196430"/>
                  </a:lnTo>
                  <a:lnTo>
                    <a:pt x="0" y="197677"/>
                  </a:lnTo>
                  <a:lnTo>
                    <a:pt x="498" y="198923"/>
                  </a:lnTo>
                  <a:lnTo>
                    <a:pt x="1994" y="199422"/>
                  </a:lnTo>
                  <a:lnTo>
                    <a:pt x="12214" y="203161"/>
                  </a:lnTo>
                  <a:lnTo>
                    <a:pt x="13211" y="203410"/>
                  </a:lnTo>
                  <a:lnTo>
                    <a:pt x="14458" y="202662"/>
                  </a:lnTo>
                  <a:lnTo>
                    <a:pt x="14956" y="201416"/>
                  </a:lnTo>
                  <a:lnTo>
                    <a:pt x="68800" y="31658"/>
                  </a:lnTo>
                  <a:lnTo>
                    <a:pt x="122893" y="201416"/>
                  </a:lnTo>
                  <a:lnTo>
                    <a:pt x="123143" y="202662"/>
                  </a:lnTo>
                  <a:lnTo>
                    <a:pt x="124389" y="203410"/>
                  </a:lnTo>
                  <a:lnTo>
                    <a:pt x="125636" y="203161"/>
                  </a:lnTo>
                  <a:lnTo>
                    <a:pt x="135856" y="199422"/>
                  </a:lnTo>
                  <a:lnTo>
                    <a:pt x="136853" y="198923"/>
                  </a:lnTo>
                  <a:lnTo>
                    <a:pt x="137601" y="197677"/>
                  </a:lnTo>
                  <a:lnTo>
                    <a:pt x="137102" y="196430"/>
                  </a:lnTo>
                  <a:close/>
                </a:path>
              </a:pathLst>
            </a:custGeom>
            <a:ln w="5317">
              <a:solidFill>
                <a:srgbClr val="FFB11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2197830" y="4028229"/>
              <a:ext cx="212725" cy="238125"/>
            </a:xfrm>
            <a:custGeom>
              <a:avLst/>
              <a:gdLst/>
              <a:ahLst/>
              <a:cxnLst/>
              <a:rect l="l" t="t" r="r" b="b"/>
              <a:pathLst>
                <a:path w="212725" h="238125">
                  <a:moveTo>
                    <a:pt x="181224" y="136853"/>
                  </a:moveTo>
                  <a:lnTo>
                    <a:pt x="167514" y="136853"/>
                  </a:lnTo>
                  <a:lnTo>
                    <a:pt x="166268" y="135607"/>
                  </a:lnTo>
                  <a:lnTo>
                    <a:pt x="166268" y="10718"/>
                  </a:lnTo>
                  <a:lnTo>
                    <a:pt x="167514" y="9721"/>
                  </a:lnTo>
                  <a:lnTo>
                    <a:pt x="181224" y="9721"/>
                  </a:lnTo>
                  <a:lnTo>
                    <a:pt x="182471" y="10718"/>
                  </a:lnTo>
                  <a:lnTo>
                    <a:pt x="182471" y="60075"/>
                  </a:lnTo>
                  <a:lnTo>
                    <a:pt x="210639" y="60075"/>
                  </a:lnTo>
                  <a:lnTo>
                    <a:pt x="212135" y="61322"/>
                  </a:lnTo>
                  <a:lnTo>
                    <a:pt x="212135" y="73287"/>
                  </a:lnTo>
                  <a:lnTo>
                    <a:pt x="210639" y="74284"/>
                  </a:lnTo>
                  <a:lnTo>
                    <a:pt x="182471" y="74284"/>
                  </a:lnTo>
                  <a:lnTo>
                    <a:pt x="182471" y="135607"/>
                  </a:lnTo>
                  <a:lnTo>
                    <a:pt x="181224" y="136853"/>
                  </a:lnTo>
                  <a:close/>
                </a:path>
                <a:path w="212725" h="238125">
                  <a:moveTo>
                    <a:pt x="104945" y="237811"/>
                  </a:moveTo>
                  <a:lnTo>
                    <a:pt x="72672" y="234270"/>
                  </a:lnTo>
                  <a:lnTo>
                    <a:pt x="47362" y="224256"/>
                  </a:lnTo>
                  <a:lnTo>
                    <a:pt x="30840" y="208680"/>
                  </a:lnTo>
                  <a:lnTo>
                    <a:pt x="24927" y="188454"/>
                  </a:lnTo>
                  <a:lnTo>
                    <a:pt x="30840" y="168227"/>
                  </a:lnTo>
                  <a:lnTo>
                    <a:pt x="47362" y="152651"/>
                  </a:lnTo>
                  <a:lnTo>
                    <a:pt x="72672" y="142637"/>
                  </a:lnTo>
                  <a:lnTo>
                    <a:pt x="104945" y="139097"/>
                  </a:lnTo>
                  <a:lnTo>
                    <a:pt x="137075" y="142637"/>
                  </a:lnTo>
                  <a:lnTo>
                    <a:pt x="162311" y="152651"/>
                  </a:lnTo>
                  <a:lnTo>
                    <a:pt x="163531" y="153804"/>
                  </a:lnTo>
                  <a:lnTo>
                    <a:pt x="104945" y="153804"/>
                  </a:lnTo>
                  <a:lnTo>
                    <a:pt x="78962" y="156203"/>
                  </a:lnTo>
                  <a:lnTo>
                    <a:pt x="58985" y="163090"/>
                  </a:lnTo>
                  <a:lnTo>
                    <a:pt x="46159" y="173995"/>
                  </a:lnTo>
                  <a:lnTo>
                    <a:pt x="41629" y="188454"/>
                  </a:lnTo>
                  <a:lnTo>
                    <a:pt x="46159" y="202912"/>
                  </a:lnTo>
                  <a:lnTo>
                    <a:pt x="58985" y="213818"/>
                  </a:lnTo>
                  <a:lnTo>
                    <a:pt x="78962" y="220704"/>
                  </a:lnTo>
                  <a:lnTo>
                    <a:pt x="104945" y="223103"/>
                  </a:lnTo>
                  <a:lnTo>
                    <a:pt x="163531" y="223103"/>
                  </a:lnTo>
                  <a:lnTo>
                    <a:pt x="162311" y="224256"/>
                  </a:lnTo>
                  <a:lnTo>
                    <a:pt x="137075" y="234270"/>
                  </a:lnTo>
                  <a:lnTo>
                    <a:pt x="104945" y="237811"/>
                  </a:lnTo>
                  <a:close/>
                </a:path>
                <a:path w="212725" h="238125">
                  <a:moveTo>
                    <a:pt x="163531" y="223103"/>
                  </a:moveTo>
                  <a:lnTo>
                    <a:pt x="104945" y="223103"/>
                  </a:lnTo>
                  <a:lnTo>
                    <a:pt x="130785" y="220704"/>
                  </a:lnTo>
                  <a:lnTo>
                    <a:pt x="150688" y="213818"/>
                  </a:lnTo>
                  <a:lnTo>
                    <a:pt x="163487" y="202912"/>
                  </a:lnTo>
                  <a:lnTo>
                    <a:pt x="168013" y="188454"/>
                  </a:lnTo>
                  <a:lnTo>
                    <a:pt x="163487" y="173995"/>
                  </a:lnTo>
                  <a:lnTo>
                    <a:pt x="150688" y="163090"/>
                  </a:lnTo>
                  <a:lnTo>
                    <a:pt x="130785" y="156203"/>
                  </a:lnTo>
                  <a:lnTo>
                    <a:pt x="104945" y="153804"/>
                  </a:lnTo>
                  <a:lnTo>
                    <a:pt x="163531" y="153804"/>
                  </a:lnTo>
                  <a:lnTo>
                    <a:pt x="178806" y="168227"/>
                  </a:lnTo>
                  <a:lnTo>
                    <a:pt x="184714" y="188454"/>
                  </a:lnTo>
                  <a:lnTo>
                    <a:pt x="178806" y="208680"/>
                  </a:lnTo>
                  <a:lnTo>
                    <a:pt x="163531" y="223103"/>
                  </a:lnTo>
                  <a:close/>
                </a:path>
                <a:path w="212725" h="238125">
                  <a:moveTo>
                    <a:pt x="77525" y="26423"/>
                  </a:moveTo>
                  <a:lnTo>
                    <a:pt x="61322" y="26423"/>
                  </a:lnTo>
                  <a:lnTo>
                    <a:pt x="61322" y="1246"/>
                  </a:lnTo>
                  <a:lnTo>
                    <a:pt x="62818" y="0"/>
                  </a:lnTo>
                  <a:lnTo>
                    <a:pt x="76279" y="0"/>
                  </a:lnTo>
                  <a:lnTo>
                    <a:pt x="77525" y="1246"/>
                  </a:lnTo>
                  <a:lnTo>
                    <a:pt x="77525" y="26423"/>
                  </a:lnTo>
                  <a:close/>
                </a:path>
                <a:path w="212725" h="238125">
                  <a:moveTo>
                    <a:pt x="138099" y="40881"/>
                  </a:moveTo>
                  <a:lnTo>
                    <a:pt x="1246" y="40881"/>
                  </a:lnTo>
                  <a:lnTo>
                    <a:pt x="0" y="39635"/>
                  </a:lnTo>
                  <a:lnTo>
                    <a:pt x="0" y="27669"/>
                  </a:lnTo>
                  <a:lnTo>
                    <a:pt x="1246" y="26423"/>
                  </a:lnTo>
                  <a:lnTo>
                    <a:pt x="138099" y="26423"/>
                  </a:lnTo>
                  <a:lnTo>
                    <a:pt x="139097" y="27669"/>
                  </a:lnTo>
                  <a:lnTo>
                    <a:pt x="139097" y="39635"/>
                  </a:lnTo>
                  <a:lnTo>
                    <a:pt x="138099" y="40881"/>
                  </a:lnTo>
                  <a:close/>
                </a:path>
                <a:path w="212725" h="238125">
                  <a:moveTo>
                    <a:pt x="69548" y="127131"/>
                  </a:moveTo>
                  <a:lnTo>
                    <a:pt x="45555" y="123450"/>
                  </a:lnTo>
                  <a:lnTo>
                    <a:pt x="26797" y="113203"/>
                  </a:lnTo>
                  <a:lnTo>
                    <a:pt x="14582" y="97580"/>
                  </a:lnTo>
                  <a:lnTo>
                    <a:pt x="10220" y="77774"/>
                  </a:lnTo>
                  <a:lnTo>
                    <a:pt x="11497" y="66822"/>
                  </a:lnTo>
                  <a:lnTo>
                    <a:pt x="15205" y="56897"/>
                  </a:lnTo>
                  <a:lnTo>
                    <a:pt x="21157" y="48188"/>
                  </a:lnTo>
                  <a:lnTo>
                    <a:pt x="29165" y="40881"/>
                  </a:lnTo>
                  <a:lnTo>
                    <a:pt x="109931" y="40881"/>
                  </a:lnTo>
                  <a:lnTo>
                    <a:pt x="112357" y="43125"/>
                  </a:lnTo>
                  <a:lnTo>
                    <a:pt x="69548" y="43125"/>
                  </a:lnTo>
                  <a:lnTo>
                    <a:pt x="51729" y="45874"/>
                  </a:lnTo>
                  <a:lnTo>
                    <a:pt x="38046" y="53345"/>
                  </a:lnTo>
                  <a:lnTo>
                    <a:pt x="29270" y="64368"/>
                  </a:lnTo>
                  <a:lnTo>
                    <a:pt x="26174" y="77774"/>
                  </a:lnTo>
                  <a:lnTo>
                    <a:pt x="29270" y="91469"/>
                  </a:lnTo>
                  <a:lnTo>
                    <a:pt x="38046" y="102640"/>
                  </a:lnTo>
                  <a:lnTo>
                    <a:pt x="51729" y="110165"/>
                  </a:lnTo>
                  <a:lnTo>
                    <a:pt x="69548" y="112922"/>
                  </a:lnTo>
                  <a:lnTo>
                    <a:pt x="112426" y="112922"/>
                  </a:lnTo>
                  <a:lnTo>
                    <a:pt x="112206" y="113203"/>
                  </a:lnTo>
                  <a:lnTo>
                    <a:pt x="93436" y="123450"/>
                  </a:lnTo>
                  <a:lnTo>
                    <a:pt x="69548" y="127131"/>
                  </a:lnTo>
                  <a:close/>
                </a:path>
                <a:path w="212725" h="238125">
                  <a:moveTo>
                    <a:pt x="112426" y="112922"/>
                  </a:moveTo>
                  <a:lnTo>
                    <a:pt x="69548" y="112922"/>
                  </a:lnTo>
                  <a:lnTo>
                    <a:pt x="87329" y="110165"/>
                  </a:lnTo>
                  <a:lnTo>
                    <a:pt x="100926" y="102640"/>
                  </a:lnTo>
                  <a:lnTo>
                    <a:pt x="109616" y="91469"/>
                  </a:lnTo>
                  <a:lnTo>
                    <a:pt x="112673" y="77774"/>
                  </a:lnTo>
                  <a:lnTo>
                    <a:pt x="109616" y="64368"/>
                  </a:lnTo>
                  <a:lnTo>
                    <a:pt x="100926" y="53345"/>
                  </a:lnTo>
                  <a:lnTo>
                    <a:pt x="87329" y="45874"/>
                  </a:lnTo>
                  <a:lnTo>
                    <a:pt x="69548" y="43125"/>
                  </a:lnTo>
                  <a:lnTo>
                    <a:pt x="112357" y="43125"/>
                  </a:lnTo>
                  <a:lnTo>
                    <a:pt x="117834" y="48188"/>
                  </a:lnTo>
                  <a:lnTo>
                    <a:pt x="123797" y="56897"/>
                  </a:lnTo>
                  <a:lnTo>
                    <a:pt x="127564" y="66822"/>
                  </a:lnTo>
                  <a:lnTo>
                    <a:pt x="128876" y="77774"/>
                  </a:lnTo>
                  <a:lnTo>
                    <a:pt x="124479" y="97580"/>
                  </a:lnTo>
                  <a:lnTo>
                    <a:pt x="112426" y="112922"/>
                  </a:lnTo>
                  <a:close/>
                </a:path>
              </a:pathLst>
            </a:custGeom>
            <a:solidFill>
              <a:srgbClr val="FFB1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2197830" y="4028229"/>
              <a:ext cx="212725" cy="238125"/>
            </a:xfrm>
            <a:custGeom>
              <a:avLst/>
              <a:gdLst/>
              <a:ahLst/>
              <a:cxnLst/>
              <a:rect l="l" t="t" r="r" b="b"/>
              <a:pathLst>
                <a:path w="212725" h="238125">
                  <a:moveTo>
                    <a:pt x="182471" y="134360"/>
                  </a:moveTo>
                  <a:lnTo>
                    <a:pt x="182471" y="74284"/>
                  </a:lnTo>
                  <a:lnTo>
                    <a:pt x="209642" y="74284"/>
                  </a:lnTo>
                  <a:lnTo>
                    <a:pt x="210639" y="74284"/>
                  </a:lnTo>
                  <a:lnTo>
                    <a:pt x="212135" y="73287"/>
                  </a:lnTo>
                  <a:lnTo>
                    <a:pt x="212135" y="72041"/>
                  </a:lnTo>
                  <a:lnTo>
                    <a:pt x="212135" y="62319"/>
                  </a:lnTo>
                  <a:lnTo>
                    <a:pt x="212135" y="61322"/>
                  </a:lnTo>
                  <a:lnTo>
                    <a:pt x="210639" y="60075"/>
                  </a:lnTo>
                  <a:lnTo>
                    <a:pt x="209642" y="60075"/>
                  </a:lnTo>
                  <a:lnTo>
                    <a:pt x="182471" y="60075"/>
                  </a:lnTo>
                  <a:lnTo>
                    <a:pt x="182471" y="11965"/>
                  </a:lnTo>
                  <a:lnTo>
                    <a:pt x="182471" y="10718"/>
                  </a:lnTo>
                  <a:lnTo>
                    <a:pt x="181224" y="9721"/>
                  </a:lnTo>
                  <a:lnTo>
                    <a:pt x="180227" y="9721"/>
                  </a:lnTo>
                  <a:lnTo>
                    <a:pt x="168761" y="9721"/>
                  </a:lnTo>
                  <a:lnTo>
                    <a:pt x="167514" y="9721"/>
                  </a:lnTo>
                  <a:lnTo>
                    <a:pt x="166268" y="10718"/>
                  </a:lnTo>
                  <a:lnTo>
                    <a:pt x="166268" y="11965"/>
                  </a:lnTo>
                  <a:lnTo>
                    <a:pt x="166268" y="134360"/>
                  </a:lnTo>
                  <a:lnTo>
                    <a:pt x="166268" y="135607"/>
                  </a:lnTo>
                  <a:lnTo>
                    <a:pt x="167514" y="136853"/>
                  </a:lnTo>
                  <a:lnTo>
                    <a:pt x="168761" y="136853"/>
                  </a:lnTo>
                  <a:lnTo>
                    <a:pt x="180227" y="136853"/>
                  </a:lnTo>
                  <a:lnTo>
                    <a:pt x="181224" y="136853"/>
                  </a:lnTo>
                  <a:lnTo>
                    <a:pt x="182471" y="135607"/>
                  </a:lnTo>
                  <a:lnTo>
                    <a:pt x="182471" y="134360"/>
                  </a:lnTo>
                  <a:close/>
                </a:path>
                <a:path w="212725" h="238125">
                  <a:moveTo>
                    <a:pt x="184714" y="188454"/>
                  </a:moveTo>
                  <a:lnTo>
                    <a:pt x="178806" y="168227"/>
                  </a:lnTo>
                  <a:lnTo>
                    <a:pt x="162311" y="152651"/>
                  </a:lnTo>
                  <a:lnTo>
                    <a:pt x="137075" y="142637"/>
                  </a:lnTo>
                  <a:lnTo>
                    <a:pt x="104945" y="139097"/>
                  </a:lnTo>
                  <a:lnTo>
                    <a:pt x="72672" y="142637"/>
                  </a:lnTo>
                  <a:lnTo>
                    <a:pt x="47362" y="152651"/>
                  </a:lnTo>
                  <a:lnTo>
                    <a:pt x="30840" y="168227"/>
                  </a:lnTo>
                  <a:lnTo>
                    <a:pt x="24927" y="188454"/>
                  </a:lnTo>
                  <a:lnTo>
                    <a:pt x="30840" y="208680"/>
                  </a:lnTo>
                  <a:lnTo>
                    <a:pt x="47362" y="224256"/>
                  </a:lnTo>
                  <a:lnTo>
                    <a:pt x="72672" y="234270"/>
                  </a:lnTo>
                  <a:lnTo>
                    <a:pt x="104945" y="237811"/>
                  </a:lnTo>
                  <a:lnTo>
                    <a:pt x="137075" y="234270"/>
                  </a:lnTo>
                  <a:lnTo>
                    <a:pt x="162311" y="224256"/>
                  </a:lnTo>
                  <a:lnTo>
                    <a:pt x="178806" y="208680"/>
                  </a:lnTo>
                  <a:lnTo>
                    <a:pt x="184714" y="188454"/>
                  </a:lnTo>
                  <a:close/>
                </a:path>
                <a:path w="212725" h="238125">
                  <a:moveTo>
                    <a:pt x="168013" y="188454"/>
                  </a:moveTo>
                  <a:lnTo>
                    <a:pt x="163487" y="202912"/>
                  </a:lnTo>
                  <a:lnTo>
                    <a:pt x="150688" y="213818"/>
                  </a:lnTo>
                  <a:lnTo>
                    <a:pt x="130785" y="220704"/>
                  </a:lnTo>
                  <a:lnTo>
                    <a:pt x="104945" y="223103"/>
                  </a:lnTo>
                  <a:lnTo>
                    <a:pt x="78962" y="220704"/>
                  </a:lnTo>
                  <a:lnTo>
                    <a:pt x="58985" y="213818"/>
                  </a:lnTo>
                  <a:lnTo>
                    <a:pt x="46159" y="202912"/>
                  </a:lnTo>
                  <a:lnTo>
                    <a:pt x="41629" y="188454"/>
                  </a:lnTo>
                  <a:lnTo>
                    <a:pt x="46159" y="173995"/>
                  </a:lnTo>
                  <a:lnTo>
                    <a:pt x="58985" y="163090"/>
                  </a:lnTo>
                  <a:lnTo>
                    <a:pt x="78962" y="156203"/>
                  </a:lnTo>
                  <a:lnTo>
                    <a:pt x="104945" y="153804"/>
                  </a:lnTo>
                  <a:lnTo>
                    <a:pt x="130785" y="156203"/>
                  </a:lnTo>
                  <a:lnTo>
                    <a:pt x="150688" y="163090"/>
                  </a:lnTo>
                  <a:lnTo>
                    <a:pt x="163487" y="173995"/>
                  </a:lnTo>
                  <a:lnTo>
                    <a:pt x="168013" y="188454"/>
                  </a:lnTo>
                  <a:close/>
                </a:path>
                <a:path w="212725" h="238125">
                  <a:moveTo>
                    <a:pt x="128876" y="77774"/>
                  </a:moveTo>
                  <a:lnTo>
                    <a:pt x="127564" y="66822"/>
                  </a:lnTo>
                  <a:lnTo>
                    <a:pt x="123797" y="56897"/>
                  </a:lnTo>
                  <a:lnTo>
                    <a:pt x="117834" y="48188"/>
                  </a:lnTo>
                  <a:lnTo>
                    <a:pt x="109931" y="40881"/>
                  </a:lnTo>
                  <a:lnTo>
                    <a:pt x="136853" y="40881"/>
                  </a:lnTo>
                  <a:lnTo>
                    <a:pt x="138099" y="40881"/>
                  </a:lnTo>
                  <a:lnTo>
                    <a:pt x="139097" y="39635"/>
                  </a:lnTo>
                  <a:lnTo>
                    <a:pt x="139097" y="38388"/>
                  </a:lnTo>
                  <a:lnTo>
                    <a:pt x="139097" y="28916"/>
                  </a:lnTo>
                  <a:lnTo>
                    <a:pt x="139097" y="27669"/>
                  </a:lnTo>
                  <a:lnTo>
                    <a:pt x="138099" y="26423"/>
                  </a:lnTo>
                  <a:lnTo>
                    <a:pt x="136853" y="26423"/>
                  </a:lnTo>
                  <a:lnTo>
                    <a:pt x="77525" y="26423"/>
                  </a:lnTo>
                  <a:lnTo>
                    <a:pt x="77525" y="2243"/>
                  </a:lnTo>
                  <a:lnTo>
                    <a:pt x="77525" y="1246"/>
                  </a:lnTo>
                  <a:lnTo>
                    <a:pt x="76279" y="0"/>
                  </a:lnTo>
                  <a:lnTo>
                    <a:pt x="75281" y="0"/>
                  </a:lnTo>
                  <a:lnTo>
                    <a:pt x="63815" y="0"/>
                  </a:lnTo>
                  <a:lnTo>
                    <a:pt x="62818" y="0"/>
                  </a:lnTo>
                  <a:lnTo>
                    <a:pt x="61322" y="1246"/>
                  </a:lnTo>
                  <a:lnTo>
                    <a:pt x="61322" y="2243"/>
                  </a:lnTo>
                  <a:lnTo>
                    <a:pt x="61322" y="26423"/>
                  </a:lnTo>
                  <a:lnTo>
                    <a:pt x="2243" y="26423"/>
                  </a:lnTo>
                  <a:lnTo>
                    <a:pt x="1246" y="26423"/>
                  </a:lnTo>
                  <a:lnTo>
                    <a:pt x="0" y="27669"/>
                  </a:lnTo>
                  <a:lnTo>
                    <a:pt x="0" y="28916"/>
                  </a:lnTo>
                  <a:lnTo>
                    <a:pt x="0" y="38388"/>
                  </a:lnTo>
                  <a:lnTo>
                    <a:pt x="0" y="39635"/>
                  </a:lnTo>
                  <a:lnTo>
                    <a:pt x="1246" y="40881"/>
                  </a:lnTo>
                  <a:lnTo>
                    <a:pt x="2243" y="40881"/>
                  </a:lnTo>
                  <a:lnTo>
                    <a:pt x="29165" y="40881"/>
                  </a:lnTo>
                  <a:lnTo>
                    <a:pt x="21157" y="48188"/>
                  </a:lnTo>
                  <a:lnTo>
                    <a:pt x="15205" y="56897"/>
                  </a:lnTo>
                  <a:lnTo>
                    <a:pt x="11497" y="66822"/>
                  </a:lnTo>
                  <a:lnTo>
                    <a:pt x="10220" y="77774"/>
                  </a:lnTo>
                  <a:lnTo>
                    <a:pt x="14582" y="97580"/>
                  </a:lnTo>
                  <a:lnTo>
                    <a:pt x="26797" y="113203"/>
                  </a:lnTo>
                  <a:lnTo>
                    <a:pt x="45555" y="123450"/>
                  </a:lnTo>
                  <a:lnTo>
                    <a:pt x="69548" y="127131"/>
                  </a:lnTo>
                  <a:lnTo>
                    <a:pt x="93436" y="123450"/>
                  </a:lnTo>
                  <a:lnTo>
                    <a:pt x="112206" y="113203"/>
                  </a:lnTo>
                  <a:lnTo>
                    <a:pt x="124479" y="97580"/>
                  </a:lnTo>
                  <a:lnTo>
                    <a:pt x="128876" y="77774"/>
                  </a:lnTo>
                  <a:close/>
                </a:path>
                <a:path w="212725" h="238125">
                  <a:moveTo>
                    <a:pt x="112673" y="77774"/>
                  </a:moveTo>
                  <a:lnTo>
                    <a:pt x="109616" y="91469"/>
                  </a:lnTo>
                  <a:lnTo>
                    <a:pt x="100926" y="102640"/>
                  </a:lnTo>
                  <a:lnTo>
                    <a:pt x="87329" y="110165"/>
                  </a:lnTo>
                  <a:lnTo>
                    <a:pt x="69548" y="112922"/>
                  </a:lnTo>
                  <a:lnTo>
                    <a:pt x="51729" y="110165"/>
                  </a:lnTo>
                  <a:lnTo>
                    <a:pt x="38046" y="102640"/>
                  </a:lnTo>
                  <a:lnTo>
                    <a:pt x="29270" y="91469"/>
                  </a:lnTo>
                  <a:lnTo>
                    <a:pt x="26174" y="77774"/>
                  </a:lnTo>
                  <a:lnTo>
                    <a:pt x="29270" y="64368"/>
                  </a:lnTo>
                  <a:lnTo>
                    <a:pt x="38046" y="53345"/>
                  </a:lnTo>
                  <a:lnTo>
                    <a:pt x="51729" y="45874"/>
                  </a:lnTo>
                  <a:lnTo>
                    <a:pt x="69548" y="43125"/>
                  </a:lnTo>
                  <a:lnTo>
                    <a:pt x="87329" y="45874"/>
                  </a:lnTo>
                  <a:lnTo>
                    <a:pt x="100926" y="53345"/>
                  </a:lnTo>
                  <a:lnTo>
                    <a:pt x="109616" y="64368"/>
                  </a:lnTo>
                  <a:lnTo>
                    <a:pt x="112673" y="77774"/>
                  </a:lnTo>
                  <a:close/>
                </a:path>
              </a:pathLst>
            </a:custGeom>
            <a:ln w="5317">
              <a:solidFill>
                <a:srgbClr val="FFB11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 descr=""/>
          <p:cNvGrpSpPr/>
          <p:nvPr/>
        </p:nvGrpSpPr>
        <p:grpSpPr>
          <a:xfrm>
            <a:off x="2511770" y="4035292"/>
            <a:ext cx="403225" cy="233679"/>
            <a:chOff x="2511770" y="4035292"/>
            <a:chExt cx="403225" cy="233679"/>
          </a:xfrm>
        </p:grpSpPr>
        <p:pic>
          <p:nvPicPr>
            <p:cNvPr id="93" name="object 9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11770" y="4035292"/>
              <a:ext cx="181308" cy="233407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22659" y="4035292"/>
              <a:ext cx="192276" cy="225928"/>
            </a:xfrm>
            <a:prstGeom prst="rect">
              <a:avLst/>
            </a:prstGeom>
          </p:spPr>
        </p:pic>
      </p:grpSp>
      <p:grpSp>
        <p:nvGrpSpPr>
          <p:cNvPr id="95" name="object 95" descr=""/>
          <p:cNvGrpSpPr/>
          <p:nvPr/>
        </p:nvGrpSpPr>
        <p:grpSpPr>
          <a:xfrm>
            <a:off x="1976814" y="4553921"/>
            <a:ext cx="436245" cy="236220"/>
            <a:chOff x="1976814" y="4553921"/>
            <a:chExt cx="436245" cy="236220"/>
          </a:xfrm>
        </p:grpSpPr>
        <p:pic>
          <p:nvPicPr>
            <p:cNvPr id="96" name="object 9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76814" y="4563643"/>
              <a:ext cx="180809" cy="225928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95181" y="4553921"/>
              <a:ext cx="217453" cy="235650"/>
            </a:xfrm>
            <a:prstGeom prst="rect">
              <a:avLst/>
            </a:prstGeom>
          </p:spPr>
        </p:pic>
      </p:grpSp>
      <p:grpSp>
        <p:nvGrpSpPr>
          <p:cNvPr id="98" name="object 98" descr=""/>
          <p:cNvGrpSpPr/>
          <p:nvPr/>
        </p:nvGrpSpPr>
        <p:grpSpPr>
          <a:xfrm>
            <a:off x="2505538" y="4563643"/>
            <a:ext cx="414655" cy="226060"/>
            <a:chOff x="2505538" y="4563643"/>
            <a:chExt cx="414655" cy="226060"/>
          </a:xfrm>
        </p:grpSpPr>
        <p:pic>
          <p:nvPicPr>
            <p:cNvPr id="99" name="object 9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05538" y="4563643"/>
              <a:ext cx="201250" cy="225928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36618" y="4563643"/>
              <a:ext cx="183302" cy="225928"/>
            </a:xfrm>
            <a:prstGeom prst="rect">
              <a:avLst/>
            </a:prstGeom>
          </p:spPr>
        </p:pic>
      </p:grpSp>
      <p:grpSp>
        <p:nvGrpSpPr>
          <p:cNvPr id="101" name="object 101" descr=""/>
          <p:cNvGrpSpPr/>
          <p:nvPr/>
        </p:nvGrpSpPr>
        <p:grpSpPr>
          <a:xfrm>
            <a:off x="686290" y="5091995"/>
            <a:ext cx="646430" cy="226060"/>
            <a:chOff x="686290" y="5091995"/>
            <a:chExt cx="646430" cy="226060"/>
          </a:xfrm>
        </p:grpSpPr>
        <p:pic>
          <p:nvPicPr>
            <p:cNvPr id="102" name="object 10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6290" y="5091995"/>
              <a:ext cx="185545" cy="225928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8646" y="5091995"/>
              <a:ext cx="183053" cy="225928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1251" y="5091995"/>
              <a:ext cx="201250" cy="225928"/>
            </a:xfrm>
            <a:prstGeom prst="rect">
              <a:avLst/>
            </a:prstGeom>
          </p:spPr>
        </p:pic>
      </p:grpSp>
      <p:pic>
        <p:nvPicPr>
          <p:cNvPr id="105" name="object 105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51081" y="5091995"/>
            <a:ext cx="178566" cy="228670"/>
          </a:xfrm>
          <a:prstGeom prst="rect">
            <a:avLst/>
          </a:prstGeom>
        </p:spPr>
      </p:pic>
      <p:grpSp>
        <p:nvGrpSpPr>
          <p:cNvPr id="106" name="object 106" descr=""/>
          <p:cNvGrpSpPr/>
          <p:nvPr/>
        </p:nvGrpSpPr>
        <p:grpSpPr>
          <a:xfrm>
            <a:off x="1747976" y="5087259"/>
            <a:ext cx="650875" cy="231140"/>
            <a:chOff x="1747976" y="5087259"/>
            <a:chExt cx="650875" cy="231140"/>
          </a:xfrm>
        </p:grpSpPr>
        <p:pic>
          <p:nvPicPr>
            <p:cNvPr id="107" name="object 10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47976" y="5094239"/>
              <a:ext cx="201250" cy="223685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76813" y="5091995"/>
              <a:ext cx="185545" cy="225928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97175" y="5087259"/>
              <a:ext cx="201250" cy="218699"/>
            </a:xfrm>
            <a:prstGeom prst="rect">
              <a:avLst/>
            </a:prstGeom>
          </p:spPr>
        </p:pic>
      </p:grpSp>
      <p:pic>
        <p:nvPicPr>
          <p:cNvPr id="110" name="object 110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502796" y="5088006"/>
            <a:ext cx="192276" cy="229917"/>
          </a:xfrm>
          <a:prstGeom prst="rect">
            <a:avLst/>
          </a:prstGeom>
        </p:spPr>
      </p:pic>
      <p:grpSp>
        <p:nvGrpSpPr>
          <p:cNvPr id="111" name="object 111" descr=""/>
          <p:cNvGrpSpPr/>
          <p:nvPr/>
        </p:nvGrpSpPr>
        <p:grpSpPr>
          <a:xfrm>
            <a:off x="2724902" y="5091995"/>
            <a:ext cx="190500" cy="226060"/>
            <a:chOff x="2724902" y="5091995"/>
            <a:chExt cx="190500" cy="226060"/>
          </a:xfrm>
        </p:grpSpPr>
        <p:sp>
          <p:nvSpPr>
            <p:cNvPr id="112" name="object 112" descr=""/>
            <p:cNvSpPr/>
            <p:nvPr/>
          </p:nvSpPr>
          <p:spPr>
            <a:xfrm>
              <a:off x="2727553" y="5094579"/>
              <a:ext cx="184785" cy="220979"/>
            </a:xfrm>
            <a:custGeom>
              <a:avLst/>
              <a:gdLst/>
              <a:ahLst/>
              <a:cxnLst/>
              <a:rect l="l" t="t" r="r" b="b"/>
              <a:pathLst>
                <a:path w="184785" h="220979">
                  <a:moveTo>
                    <a:pt x="143840" y="1270"/>
                  </a:moveTo>
                  <a:lnTo>
                    <a:pt x="143281" y="1270"/>
                  </a:lnTo>
                  <a:lnTo>
                    <a:pt x="143281" y="0"/>
                  </a:lnTo>
                  <a:lnTo>
                    <a:pt x="128193" y="0"/>
                  </a:lnTo>
                  <a:lnTo>
                    <a:pt x="128193" y="1270"/>
                  </a:lnTo>
                  <a:lnTo>
                    <a:pt x="127635" y="1270"/>
                  </a:lnTo>
                  <a:lnTo>
                    <a:pt x="127635" y="52070"/>
                  </a:lnTo>
                  <a:lnTo>
                    <a:pt x="88988" y="52070"/>
                  </a:lnTo>
                  <a:lnTo>
                    <a:pt x="88988" y="19050"/>
                  </a:lnTo>
                  <a:lnTo>
                    <a:pt x="88988" y="17780"/>
                  </a:lnTo>
                  <a:lnTo>
                    <a:pt x="88988" y="6350"/>
                  </a:lnTo>
                  <a:lnTo>
                    <a:pt x="88709" y="6350"/>
                  </a:lnTo>
                  <a:lnTo>
                    <a:pt x="88709" y="5080"/>
                  </a:lnTo>
                  <a:lnTo>
                    <a:pt x="355" y="5080"/>
                  </a:lnTo>
                  <a:lnTo>
                    <a:pt x="355" y="6350"/>
                  </a:lnTo>
                  <a:lnTo>
                    <a:pt x="0" y="6350"/>
                  </a:lnTo>
                  <a:lnTo>
                    <a:pt x="0" y="17780"/>
                  </a:lnTo>
                  <a:lnTo>
                    <a:pt x="381" y="17780"/>
                  </a:lnTo>
                  <a:lnTo>
                    <a:pt x="381" y="19050"/>
                  </a:lnTo>
                  <a:lnTo>
                    <a:pt x="73037" y="19050"/>
                  </a:lnTo>
                  <a:lnTo>
                    <a:pt x="73037" y="52070"/>
                  </a:lnTo>
                  <a:lnTo>
                    <a:pt x="73037" y="67310"/>
                  </a:lnTo>
                  <a:lnTo>
                    <a:pt x="73037" y="132080"/>
                  </a:lnTo>
                  <a:lnTo>
                    <a:pt x="73037" y="146050"/>
                  </a:lnTo>
                  <a:lnTo>
                    <a:pt x="73037" y="200660"/>
                  </a:lnTo>
                  <a:lnTo>
                    <a:pt x="73837" y="200660"/>
                  </a:lnTo>
                  <a:lnTo>
                    <a:pt x="73837" y="201930"/>
                  </a:lnTo>
                  <a:lnTo>
                    <a:pt x="88201" y="201930"/>
                  </a:lnTo>
                  <a:lnTo>
                    <a:pt x="88201" y="200660"/>
                  </a:lnTo>
                  <a:lnTo>
                    <a:pt x="88988" y="200660"/>
                  </a:lnTo>
                  <a:lnTo>
                    <a:pt x="88988" y="146050"/>
                  </a:lnTo>
                  <a:lnTo>
                    <a:pt x="127635" y="146050"/>
                  </a:lnTo>
                  <a:lnTo>
                    <a:pt x="127635" y="219710"/>
                  </a:lnTo>
                  <a:lnTo>
                    <a:pt x="128447" y="219710"/>
                  </a:lnTo>
                  <a:lnTo>
                    <a:pt x="128447" y="220980"/>
                  </a:lnTo>
                  <a:lnTo>
                    <a:pt x="143027" y="220980"/>
                  </a:lnTo>
                  <a:lnTo>
                    <a:pt x="143027" y="219710"/>
                  </a:lnTo>
                  <a:lnTo>
                    <a:pt x="143840" y="219710"/>
                  </a:lnTo>
                  <a:lnTo>
                    <a:pt x="143840" y="146050"/>
                  </a:lnTo>
                  <a:lnTo>
                    <a:pt x="143840" y="132080"/>
                  </a:lnTo>
                  <a:lnTo>
                    <a:pt x="88988" y="132080"/>
                  </a:lnTo>
                  <a:lnTo>
                    <a:pt x="88988" y="67310"/>
                  </a:lnTo>
                  <a:lnTo>
                    <a:pt x="127635" y="67310"/>
                  </a:lnTo>
                  <a:lnTo>
                    <a:pt x="127635" y="131953"/>
                  </a:lnTo>
                  <a:lnTo>
                    <a:pt x="143840" y="131953"/>
                  </a:lnTo>
                  <a:lnTo>
                    <a:pt x="143840" y="67310"/>
                  </a:lnTo>
                  <a:lnTo>
                    <a:pt x="143840" y="67132"/>
                  </a:lnTo>
                  <a:lnTo>
                    <a:pt x="143840" y="52070"/>
                  </a:lnTo>
                  <a:lnTo>
                    <a:pt x="143840" y="1270"/>
                  </a:lnTo>
                  <a:close/>
                </a:path>
                <a:path w="184785" h="220979">
                  <a:moveTo>
                    <a:pt x="184721" y="1270"/>
                  </a:moveTo>
                  <a:lnTo>
                    <a:pt x="184277" y="1270"/>
                  </a:lnTo>
                  <a:lnTo>
                    <a:pt x="184277" y="0"/>
                  </a:lnTo>
                  <a:lnTo>
                    <a:pt x="169202" y="0"/>
                  </a:lnTo>
                  <a:lnTo>
                    <a:pt x="169202" y="1270"/>
                  </a:lnTo>
                  <a:lnTo>
                    <a:pt x="168757" y="1270"/>
                  </a:lnTo>
                  <a:lnTo>
                    <a:pt x="168757" y="219710"/>
                  </a:lnTo>
                  <a:lnTo>
                    <a:pt x="169405" y="219710"/>
                  </a:lnTo>
                  <a:lnTo>
                    <a:pt x="169405" y="220980"/>
                  </a:lnTo>
                  <a:lnTo>
                    <a:pt x="184073" y="220980"/>
                  </a:lnTo>
                  <a:lnTo>
                    <a:pt x="184073" y="219710"/>
                  </a:lnTo>
                  <a:lnTo>
                    <a:pt x="184721" y="219710"/>
                  </a:lnTo>
                  <a:lnTo>
                    <a:pt x="184721" y="1270"/>
                  </a:lnTo>
                  <a:close/>
                </a:path>
              </a:pathLst>
            </a:custGeom>
            <a:solidFill>
              <a:srgbClr val="1287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2727561" y="5094654"/>
              <a:ext cx="184785" cy="220979"/>
            </a:xfrm>
            <a:custGeom>
              <a:avLst/>
              <a:gdLst/>
              <a:ahLst/>
              <a:cxnLst/>
              <a:rect l="l" t="t" r="r" b="b"/>
              <a:pathLst>
                <a:path w="184785" h="220979">
                  <a:moveTo>
                    <a:pt x="184714" y="218367"/>
                  </a:moveTo>
                  <a:lnTo>
                    <a:pt x="184714" y="2243"/>
                  </a:lnTo>
                  <a:lnTo>
                    <a:pt x="184714" y="997"/>
                  </a:lnTo>
                  <a:lnTo>
                    <a:pt x="183717" y="0"/>
                  </a:lnTo>
                  <a:lnTo>
                    <a:pt x="182471" y="0"/>
                  </a:lnTo>
                  <a:lnTo>
                    <a:pt x="171004" y="0"/>
                  </a:lnTo>
                  <a:lnTo>
                    <a:pt x="169758" y="0"/>
                  </a:lnTo>
                  <a:lnTo>
                    <a:pt x="168761" y="997"/>
                  </a:lnTo>
                  <a:lnTo>
                    <a:pt x="168761" y="2243"/>
                  </a:lnTo>
                  <a:lnTo>
                    <a:pt x="168761" y="218367"/>
                  </a:lnTo>
                  <a:lnTo>
                    <a:pt x="168761" y="219613"/>
                  </a:lnTo>
                  <a:lnTo>
                    <a:pt x="169758" y="220610"/>
                  </a:lnTo>
                  <a:lnTo>
                    <a:pt x="171004" y="220610"/>
                  </a:lnTo>
                  <a:lnTo>
                    <a:pt x="182471" y="220610"/>
                  </a:lnTo>
                  <a:lnTo>
                    <a:pt x="183717" y="220610"/>
                  </a:lnTo>
                  <a:lnTo>
                    <a:pt x="184714" y="219613"/>
                  </a:lnTo>
                  <a:lnTo>
                    <a:pt x="184714" y="218367"/>
                  </a:lnTo>
                  <a:close/>
                </a:path>
                <a:path w="184785" h="220979">
                  <a:moveTo>
                    <a:pt x="88992" y="199172"/>
                  </a:moveTo>
                  <a:lnTo>
                    <a:pt x="88992" y="146326"/>
                  </a:lnTo>
                  <a:lnTo>
                    <a:pt x="127630" y="146326"/>
                  </a:lnTo>
                  <a:lnTo>
                    <a:pt x="127630" y="218367"/>
                  </a:lnTo>
                  <a:lnTo>
                    <a:pt x="127630" y="219613"/>
                  </a:lnTo>
                  <a:lnTo>
                    <a:pt x="128876" y="220610"/>
                  </a:lnTo>
                  <a:lnTo>
                    <a:pt x="130123" y="220610"/>
                  </a:lnTo>
                  <a:lnTo>
                    <a:pt x="141589" y="220610"/>
                  </a:lnTo>
                  <a:lnTo>
                    <a:pt x="142586" y="220610"/>
                  </a:lnTo>
                  <a:lnTo>
                    <a:pt x="143833" y="219613"/>
                  </a:lnTo>
                  <a:lnTo>
                    <a:pt x="143833" y="218367"/>
                  </a:lnTo>
                  <a:lnTo>
                    <a:pt x="143833" y="2243"/>
                  </a:lnTo>
                  <a:lnTo>
                    <a:pt x="143833" y="997"/>
                  </a:lnTo>
                  <a:lnTo>
                    <a:pt x="142586" y="0"/>
                  </a:lnTo>
                  <a:lnTo>
                    <a:pt x="141589" y="0"/>
                  </a:lnTo>
                  <a:lnTo>
                    <a:pt x="130123" y="0"/>
                  </a:lnTo>
                  <a:lnTo>
                    <a:pt x="128876" y="0"/>
                  </a:lnTo>
                  <a:lnTo>
                    <a:pt x="127630" y="997"/>
                  </a:lnTo>
                  <a:lnTo>
                    <a:pt x="127630" y="2243"/>
                  </a:lnTo>
                  <a:lnTo>
                    <a:pt x="127630" y="52597"/>
                  </a:lnTo>
                  <a:lnTo>
                    <a:pt x="88992" y="52597"/>
                  </a:lnTo>
                  <a:lnTo>
                    <a:pt x="88992" y="7229"/>
                  </a:lnTo>
                  <a:lnTo>
                    <a:pt x="88992" y="5982"/>
                  </a:lnTo>
                  <a:lnTo>
                    <a:pt x="87995" y="4736"/>
                  </a:lnTo>
                  <a:lnTo>
                    <a:pt x="86748" y="4736"/>
                  </a:lnTo>
                  <a:lnTo>
                    <a:pt x="2492" y="4736"/>
                  </a:lnTo>
                  <a:lnTo>
                    <a:pt x="1246" y="4736"/>
                  </a:lnTo>
                  <a:lnTo>
                    <a:pt x="0" y="5982"/>
                  </a:lnTo>
                  <a:lnTo>
                    <a:pt x="0" y="7229"/>
                  </a:lnTo>
                  <a:lnTo>
                    <a:pt x="0" y="16701"/>
                  </a:lnTo>
                  <a:lnTo>
                    <a:pt x="0" y="17948"/>
                  </a:lnTo>
                  <a:lnTo>
                    <a:pt x="1246" y="19194"/>
                  </a:lnTo>
                  <a:lnTo>
                    <a:pt x="2492" y="19194"/>
                  </a:lnTo>
                  <a:lnTo>
                    <a:pt x="73038" y="19194"/>
                  </a:lnTo>
                  <a:lnTo>
                    <a:pt x="73038" y="199172"/>
                  </a:lnTo>
                  <a:lnTo>
                    <a:pt x="73038" y="200419"/>
                  </a:lnTo>
                  <a:lnTo>
                    <a:pt x="74035" y="201416"/>
                  </a:lnTo>
                  <a:lnTo>
                    <a:pt x="75281" y="201416"/>
                  </a:lnTo>
                  <a:lnTo>
                    <a:pt x="86748" y="201416"/>
                  </a:lnTo>
                  <a:lnTo>
                    <a:pt x="87995" y="201416"/>
                  </a:lnTo>
                  <a:lnTo>
                    <a:pt x="88992" y="200419"/>
                  </a:lnTo>
                  <a:lnTo>
                    <a:pt x="88992" y="199172"/>
                  </a:lnTo>
                  <a:close/>
                </a:path>
                <a:path w="184785" h="220979">
                  <a:moveTo>
                    <a:pt x="88992" y="67055"/>
                  </a:moveTo>
                  <a:lnTo>
                    <a:pt x="127630" y="67055"/>
                  </a:lnTo>
                  <a:lnTo>
                    <a:pt x="127630" y="131867"/>
                  </a:lnTo>
                  <a:lnTo>
                    <a:pt x="88992" y="131867"/>
                  </a:lnTo>
                  <a:lnTo>
                    <a:pt x="88992" y="67055"/>
                  </a:lnTo>
                  <a:close/>
                </a:path>
              </a:pathLst>
            </a:custGeom>
            <a:ln w="5317">
              <a:solidFill>
                <a:srgbClr val="12877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 descr=""/>
          <p:cNvSpPr/>
          <p:nvPr/>
        </p:nvSpPr>
        <p:spPr>
          <a:xfrm>
            <a:off x="1537487" y="5627979"/>
            <a:ext cx="173355" cy="124460"/>
          </a:xfrm>
          <a:custGeom>
            <a:avLst/>
            <a:gdLst/>
            <a:ahLst/>
            <a:cxnLst/>
            <a:rect l="l" t="t" r="r" b="b"/>
            <a:pathLst>
              <a:path w="173355" h="124460">
                <a:moveTo>
                  <a:pt x="45364" y="14224"/>
                </a:moveTo>
                <a:lnTo>
                  <a:pt x="29667" y="14224"/>
                </a:lnTo>
                <a:lnTo>
                  <a:pt x="29667" y="110197"/>
                </a:lnTo>
                <a:lnTo>
                  <a:pt x="45364" y="110197"/>
                </a:lnTo>
                <a:lnTo>
                  <a:pt x="45364" y="14224"/>
                </a:lnTo>
                <a:close/>
              </a:path>
              <a:path w="173355" h="124460">
                <a:moveTo>
                  <a:pt x="143332" y="14224"/>
                </a:moveTo>
                <a:lnTo>
                  <a:pt x="127635" y="14224"/>
                </a:lnTo>
                <a:lnTo>
                  <a:pt x="127635" y="110197"/>
                </a:lnTo>
                <a:lnTo>
                  <a:pt x="143332" y="110197"/>
                </a:lnTo>
                <a:lnTo>
                  <a:pt x="143332" y="14224"/>
                </a:lnTo>
                <a:close/>
              </a:path>
              <a:path w="173355" h="124460">
                <a:moveTo>
                  <a:pt x="170751" y="1270"/>
                </a:moveTo>
                <a:lnTo>
                  <a:pt x="170446" y="1270"/>
                </a:lnTo>
                <a:lnTo>
                  <a:pt x="170446" y="0"/>
                </a:lnTo>
                <a:lnTo>
                  <a:pt x="2552" y="0"/>
                </a:lnTo>
                <a:lnTo>
                  <a:pt x="2552" y="1270"/>
                </a:lnTo>
                <a:lnTo>
                  <a:pt x="2247" y="1270"/>
                </a:lnTo>
                <a:lnTo>
                  <a:pt x="2247" y="12700"/>
                </a:lnTo>
                <a:lnTo>
                  <a:pt x="2527" y="12700"/>
                </a:lnTo>
                <a:lnTo>
                  <a:pt x="2527" y="13970"/>
                </a:lnTo>
                <a:lnTo>
                  <a:pt x="170472" y="13970"/>
                </a:lnTo>
                <a:lnTo>
                  <a:pt x="170472" y="12700"/>
                </a:lnTo>
                <a:lnTo>
                  <a:pt x="170751" y="12700"/>
                </a:lnTo>
                <a:lnTo>
                  <a:pt x="170751" y="1270"/>
                </a:lnTo>
                <a:close/>
              </a:path>
              <a:path w="173355" h="124460">
                <a:moveTo>
                  <a:pt x="172999" y="111760"/>
                </a:moveTo>
                <a:lnTo>
                  <a:pt x="172923" y="110490"/>
                </a:lnTo>
                <a:lnTo>
                  <a:pt x="76" y="110490"/>
                </a:lnTo>
                <a:lnTo>
                  <a:pt x="76" y="111760"/>
                </a:lnTo>
                <a:lnTo>
                  <a:pt x="0" y="123190"/>
                </a:lnTo>
                <a:lnTo>
                  <a:pt x="533" y="123190"/>
                </a:lnTo>
                <a:lnTo>
                  <a:pt x="533" y="124460"/>
                </a:lnTo>
                <a:lnTo>
                  <a:pt x="172466" y="124460"/>
                </a:lnTo>
                <a:lnTo>
                  <a:pt x="172466" y="123190"/>
                </a:lnTo>
                <a:lnTo>
                  <a:pt x="172999" y="123190"/>
                </a:lnTo>
                <a:lnTo>
                  <a:pt x="172999" y="111760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1526019" y="5817209"/>
            <a:ext cx="196215" cy="13970"/>
          </a:xfrm>
          <a:custGeom>
            <a:avLst/>
            <a:gdLst/>
            <a:ahLst/>
            <a:cxnLst/>
            <a:rect l="l" t="t" r="r" b="b"/>
            <a:pathLst>
              <a:path w="196214" h="13970">
                <a:moveTo>
                  <a:pt x="195935" y="1270"/>
                </a:moveTo>
                <a:lnTo>
                  <a:pt x="195453" y="1270"/>
                </a:lnTo>
                <a:lnTo>
                  <a:pt x="195453" y="0"/>
                </a:lnTo>
                <a:lnTo>
                  <a:pt x="482" y="0"/>
                </a:lnTo>
                <a:lnTo>
                  <a:pt x="482" y="1270"/>
                </a:lnTo>
                <a:lnTo>
                  <a:pt x="0" y="1270"/>
                </a:lnTo>
                <a:lnTo>
                  <a:pt x="0" y="13970"/>
                </a:lnTo>
                <a:lnTo>
                  <a:pt x="195935" y="13970"/>
                </a:lnTo>
                <a:lnTo>
                  <a:pt x="195935" y="1270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1537493" y="5627742"/>
            <a:ext cx="173355" cy="125095"/>
          </a:xfrm>
          <a:custGeom>
            <a:avLst/>
            <a:gdLst/>
            <a:ahLst/>
            <a:cxnLst/>
            <a:rect l="l" t="t" r="r" b="b"/>
            <a:pathLst>
              <a:path w="173355" h="125095">
                <a:moveTo>
                  <a:pt x="172998" y="122395"/>
                </a:moveTo>
                <a:lnTo>
                  <a:pt x="172998" y="112673"/>
                </a:lnTo>
                <a:lnTo>
                  <a:pt x="172998" y="111427"/>
                </a:lnTo>
                <a:lnTo>
                  <a:pt x="172001" y="110430"/>
                </a:lnTo>
                <a:lnTo>
                  <a:pt x="170755" y="110430"/>
                </a:lnTo>
                <a:lnTo>
                  <a:pt x="143334" y="110430"/>
                </a:lnTo>
                <a:lnTo>
                  <a:pt x="143334" y="14458"/>
                </a:lnTo>
                <a:lnTo>
                  <a:pt x="168511" y="14458"/>
                </a:lnTo>
                <a:lnTo>
                  <a:pt x="169758" y="14458"/>
                </a:lnTo>
                <a:lnTo>
                  <a:pt x="170755" y="13211"/>
                </a:lnTo>
                <a:lnTo>
                  <a:pt x="170755" y="11965"/>
                </a:lnTo>
                <a:lnTo>
                  <a:pt x="170755" y="2492"/>
                </a:lnTo>
                <a:lnTo>
                  <a:pt x="170755" y="1246"/>
                </a:lnTo>
                <a:lnTo>
                  <a:pt x="169758" y="0"/>
                </a:lnTo>
                <a:lnTo>
                  <a:pt x="168511" y="0"/>
                </a:lnTo>
                <a:lnTo>
                  <a:pt x="4486" y="0"/>
                </a:lnTo>
                <a:lnTo>
                  <a:pt x="3240" y="0"/>
                </a:lnTo>
                <a:lnTo>
                  <a:pt x="2243" y="1246"/>
                </a:lnTo>
                <a:lnTo>
                  <a:pt x="2243" y="2492"/>
                </a:lnTo>
                <a:lnTo>
                  <a:pt x="2243" y="11965"/>
                </a:lnTo>
                <a:lnTo>
                  <a:pt x="2243" y="13211"/>
                </a:lnTo>
                <a:lnTo>
                  <a:pt x="3240" y="14458"/>
                </a:lnTo>
                <a:lnTo>
                  <a:pt x="4486" y="14458"/>
                </a:lnTo>
                <a:lnTo>
                  <a:pt x="29664" y="14458"/>
                </a:lnTo>
                <a:lnTo>
                  <a:pt x="29664" y="110430"/>
                </a:lnTo>
                <a:lnTo>
                  <a:pt x="2243" y="110430"/>
                </a:lnTo>
                <a:lnTo>
                  <a:pt x="997" y="110430"/>
                </a:lnTo>
                <a:lnTo>
                  <a:pt x="0" y="111427"/>
                </a:lnTo>
                <a:lnTo>
                  <a:pt x="0" y="112673"/>
                </a:lnTo>
                <a:lnTo>
                  <a:pt x="0" y="122395"/>
                </a:lnTo>
                <a:lnTo>
                  <a:pt x="0" y="123392"/>
                </a:lnTo>
                <a:lnTo>
                  <a:pt x="997" y="124638"/>
                </a:lnTo>
                <a:lnTo>
                  <a:pt x="2243" y="124638"/>
                </a:lnTo>
                <a:lnTo>
                  <a:pt x="170755" y="124638"/>
                </a:lnTo>
                <a:lnTo>
                  <a:pt x="172001" y="124638"/>
                </a:lnTo>
                <a:lnTo>
                  <a:pt x="172998" y="123392"/>
                </a:lnTo>
                <a:lnTo>
                  <a:pt x="172998" y="122395"/>
                </a:lnTo>
                <a:close/>
              </a:path>
              <a:path w="173355" h="125095">
                <a:moveTo>
                  <a:pt x="45368" y="110430"/>
                </a:moveTo>
                <a:lnTo>
                  <a:pt x="45368" y="14458"/>
                </a:lnTo>
                <a:lnTo>
                  <a:pt x="127630" y="14458"/>
                </a:lnTo>
                <a:lnTo>
                  <a:pt x="127630" y="110430"/>
                </a:lnTo>
                <a:lnTo>
                  <a:pt x="45368" y="110430"/>
                </a:lnTo>
                <a:close/>
              </a:path>
            </a:pathLst>
          </a:custGeom>
          <a:ln w="5317">
            <a:solidFill>
              <a:srgbClr val="82CBC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7" name="object 117" descr=""/>
          <p:cNvGrpSpPr/>
          <p:nvPr/>
        </p:nvGrpSpPr>
        <p:grpSpPr>
          <a:xfrm>
            <a:off x="1523367" y="5620347"/>
            <a:ext cx="863600" cy="226060"/>
            <a:chOff x="1523367" y="5620347"/>
            <a:chExt cx="863600" cy="226060"/>
          </a:xfrm>
        </p:grpSpPr>
        <p:sp>
          <p:nvSpPr>
            <p:cNvPr id="118" name="object 118" descr=""/>
            <p:cNvSpPr/>
            <p:nvPr/>
          </p:nvSpPr>
          <p:spPr>
            <a:xfrm>
              <a:off x="1526026" y="5817193"/>
              <a:ext cx="196215" cy="14604"/>
            </a:xfrm>
            <a:custGeom>
              <a:avLst/>
              <a:gdLst/>
              <a:ahLst/>
              <a:cxnLst/>
              <a:rect l="l" t="t" r="r" b="b"/>
              <a:pathLst>
                <a:path w="196214" h="14604">
                  <a:moveTo>
                    <a:pt x="195932" y="11965"/>
                  </a:moveTo>
                  <a:lnTo>
                    <a:pt x="195932" y="2492"/>
                  </a:lnTo>
                  <a:lnTo>
                    <a:pt x="195932" y="1246"/>
                  </a:lnTo>
                  <a:lnTo>
                    <a:pt x="194935" y="0"/>
                  </a:lnTo>
                  <a:lnTo>
                    <a:pt x="193688" y="0"/>
                  </a:lnTo>
                  <a:lnTo>
                    <a:pt x="2243" y="0"/>
                  </a:lnTo>
                  <a:lnTo>
                    <a:pt x="997" y="0"/>
                  </a:lnTo>
                  <a:lnTo>
                    <a:pt x="0" y="1246"/>
                  </a:lnTo>
                  <a:lnTo>
                    <a:pt x="0" y="2492"/>
                  </a:lnTo>
                  <a:lnTo>
                    <a:pt x="0" y="11965"/>
                  </a:lnTo>
                  <a:lnTo>
                    <a:pt x="0" y="13461"/>
                  </a:lnTo>
                  <a:lnTo>
                    <a:pt x="997" y="14458"/>
                  </a:lnTo>
                  <a:lnTo>
                    <a:pt x="2243" y="14458"/>
                  </a:lnTo>
                  <a:lnTo>
                    <a:pt x="193688" y="14458"/>
                  </a:lnTo>
                  <a:lnTo>
                    <a:pt x="194935" y="14458"/>
                  </a:lnTo>
                  <a:lnTo>
                    <a:pt x="195932" y="13461"/>
                  </a:lnTo>
                  <a:lnTo>
                    <a:pt x="195932" y="11965"/>
                  </a:lnTo>
                  <a:close/>
                </a:path>
              </a:pathLst>
            </a:custGeom>
            <a:ln w="5317">
              <a:solidFill>
                <a:srgbClr val="82CB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47967" y="5625083"/>
              <a:ext cx="201250" cy="209227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1975218" y="5630519"/>
              <a:ext cx="196215" cy="200660"/>
            </a:xfrm>
            <a:custGeom>
              <a:avLst/>
              <a:gdLst/>
              <a:ahLst/>
              <a:cxnLst/>
              <a:rect l="l" t="t" r="r" b="b"/>
              <a:pathLst>
                <a:path w="196214" h="200660">
                  <a:moveTo>
                    <a:pt x="175488" y="1270"/>
                  </a:moveTo>
                  <a:lnTo>
                    <a:pt x="175387" y="0"/>
                  </a:lnTo>
                  <a:lnTo>
                    <a:pt x="18300" y="0"/>
                  </a:lnTo>
                  <a:lnTo>
                    <a:pt x="18300" y="1270"/>
                  </a:lnTo>
                  <a:lnTo>
                    <a:pt x="18199" y="12700"/>
                  </a:lnTo>
                  <a:lnTo>
                    <a:pt x="18846" y="12700"/>
                  </a:lnTo>
                  <a:lnTo>
                    <a:pt x="18846" y="13970"/>
                  </a:lnTo>
                  <a:lnTo>
                    <a:pt x="159537" y="13970"/>
                  </a:lnTo>
                  <a:lnTo>
                    <a:pt x="159537" y="147320"/>
                  </a:lnTo>
                  <a:lnTo>
                    <a:pt x="160197" y="147320"/>
                  </a:lnTo>
                  <a:lnTo>
                    <a:pt x="160197" y="148590"/>
                  </a:lnTo>
                  <a:lnTo>
                    <a:pt x="174828" y="148590"/>
                  </a:lnTo>
                  <a:lnTo>
                    <a:pt x="174828" y="147320"/>
                  </a:lnTo>
                  <a:lnTo>
                    <a:pt x="175488" y="147320"/>
                  </a:lnTo>
                  <a:lnTo>
                    <a:pt x="175488" y="13970"/>
                  </a:lnTo>
                  <a:lnTo>
                    <a:pt x="175488" y="12700"/>
                  </a:lnTo>
                  <a:lnTo>
                    <a:pt x="175488" y="1270"/>
                  </a:lnTo>
                  <a:close/>
                </a:path>
                <a:path w="196214" h="200660">
                  <a:moveTo>
                    <a:pt x="195935" y="187960"/>
                  </a:moveTo>
                  <a:lnTo>
                    <a:pt x="195453" y="187960"/>
                  </a:lnTo>
                  <a:lnTo>
                    <a:pt x="195453" y="186690"/>
                  </a:lnTo>
                  <a:lnTo>
                    <a:pt x="482" y="186690"/>
                  </a:lnTo>
                  <a:lnTo>
                    <a:pt x="482" y="187960"/>
                  </a:lnTo>
                  <a:lnTo>
                    <a:pt x="0" y="187960"/>
                  </a:lnTo>
                  <a:lnTo>
                    <a:pt x="0" y="200660"/>
                  </a:lnTo>
                  <a:lnTo>
                    <a:pt x="195935" y="200660"/>
                  </a:lnTo>
                  <a:lnTo>
                    <a:pt x="195935" y="187960"/>
                  </a:lnTo>
                  <a:close/>
                </a:path>
              </a:pathLst>
            </a:custGeom>
            <a:solidFill>
              <a:srgbClr val="82CB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975225" y="5630235"/>
              <a:ext cx="196215" cy="201930"/>
            </a:xfrm>
            <a:custGeom>
              <a:avLst/>
              <a:gdLst/>
              <a:ahLst/>
              <a:cxnLst/>
              <a:rect l="l" t="t" r="r" b="b"/>
              <a:pathLst>
                <a:path w="196214" h="201929">
                  <a:moveTo>
                    <a:pt x="175491" y="146326"/>
                  </a:moveTo>
                  <a:lnTo>
                    <a:pt x="175491" y="2243"/>
                  </a:lnTo>
                  <a:lnTo>
                    <a:pt x="175491" y="997"/>
                  </a:lnTo>
                  <a:lnTo>
                    <a:pt x="174245" y="0"/>
                  </a:lnTo>
                  <a:lnTo>
                    <a:pt x="173248" y="0"/>
                  </a:lnTo>
                  <a:lnTo>
                    <a:pt x="20440" y="0"/>
                  </a:lnTo>
                  <a:lnTo>
                    <a:pt x="19443" y="0"/>
                  </a:lnTo>
                  <a:lnTo>
                    <a:pt x="18197" y="997"/>
                  </a:lnTo>
                  <a:lnTo>
                    <a:pt x="18197" y="2243"/>
                  </a:lnTo>
                  <a:lnTo>
                    <a:pt x="18197" y="11965"/>
                  </a:lnTo>
                  <a:lnTo>
                    <a:pt x="18197" y="12962"/>
                  </a:lnTo>
                  <a:lnTo>
                    <a:pt x="19443" y="14208"/>
                  </a:lnTo>
                  <a:lnTo>
                    <a:pt x="20440" y="14208"/>
                  </a:lnTo>
                  <a:lnTo>
                    <a:pt x="159537" y="14208"/>
                  </a:lnTo>
                  <a:lnTo>
                    <a:pt x="159537" y="146326"/>
                  </a:lnTo>
                  <a:lnTo>
                    <a:pt x="159537" y="147572"/>
                  </a:lnTo>
                  <a:lnTo>
                    <a:pt x="160784" y="148818"/>
                  </a:lnTo>
                  <a:lnTo>
                    <a:pt x="161781" y="148818"/>
                  </a:lnTo>
                  <a:lnTo>
                    <a:pt x="173248" y="148818"/>
                  </a:lnTo>
                  <a:lnTo>
                    <a:pt x="174245" y="148818"/>
                  </a:lnTo>
                  <a:lnTo>
                    <a:pt x="175491" y="147572"/>
                  </a:lnTo>
                  <a:lnTo>
                    <a:pt x="175491" y="146326"/>
                  </a:lnTo>
                  <a:close/>
                </a:path>
                <a:path w="196214" h="201929">
                  <a:moveTo>
                    <a:pt x="195932" y="198923"/>
                  </a:moveTo>
                  <a:lnTo>
                    <a:pt x="195932" y="189451"/>
                  </a:lnTo>
                  <a:lnTo>
                    <a:pt x="195932" y="188204"/>
                  </a:lnTo>
                  <a:lnTo>
                    <a:pt x="194935" y="186958"/>
                  </a:lnTo>
                  <a:lnTo>
                    <a:pt x="193688" y="186958"/>
                  </a:lnTo>
                  <a:lnTo>
                    <a:pt x="2243" y="186958"/>
                  </a:lnTo>
                  <a:lnTo>
                    <a:pt x="997" y="186958"/>
                  </a:lnTo>
                  <a:lnTo>
                    <a:pt x="0" y="188204"/>
                  </a:lnTo>
                  <a:lnTo>
                    <a:pt x="0" y="189451"/>
                  </a:lnTo>
                  <a:lnTo>
                    <a:pt x="0" y="198923"/>
                  </a:lnTo>
                  <a:lnTo>
                    <a:pt x="0" y="200419"/>
                  </a:lnTo>
                  <a:lnTo>
                    <a:pt x="997" y="201416"/>
                  </a:lnTo>
                  <a:lnTo>
                    <a:pt x="2243" y="201416"/>
                  </a:lnTo>
                  <a:lnTo>
                    <a:pt x="193688" y="201416"/>
                  </a:lnTo>
                  <a:lnTo>
                    <a:pt x="194935" y="201416"/>
                  </a:lnTo>
                  <a:lnTo>
                    <a:pt x="195932" y="200419"/>
                  </a:lnTo>
                  <a:lnTo>
                    <a:pt x="195932" y="198923"/>
                  </a:lnTo>
                  <a:close/>
                </a:path>
              </a:pathLst>
            </a:custGeom>
            <a:ln w="5317">
              <a:solidFill>
                <a:srgbClr val="82CB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201403" y="5620347"/>
              <a:ext cx="185545" cy="225928"/>
            </a:xfrm>
            <a:prstGeom prst="rect">
              <a:avLst/>
            </a:prstGeom>
          </p:spPr>
        </p:pic>
      </p:grpSp>
      <p:grpSp>
        <p:nvGrpSpPr>
          <p:cNvPr id="123" name="object 123" descr=""/>
          <p:cNvGrpSpPr/>
          <p:nvPr/>
        </p:nvGrpSpPr>
        <p:grpSpPr>
          <a:xfrm>
            <a:off x="2505538" y="5610625"/>
            <a:ext cx="414655" cy="236220"/>
            <a:chOff x="2505538" y="5610625"/>
            <a:chExt cx="414655" cy="236220"/>
          </a:xfrm>
        </p:grpSpPr>
        <p:pic>
          <p:nvPicPr>
            <p:cNvPr id="124" name="object 12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05538" y="5625083"/>
              <a:ext cx="201250" cy="221192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27644" y="5610625"/>
              <a:ext cx="192027" cy="235650"/>
            </a:xfrm>
            <a:prstGeom prst="rect">
              <a:avLst/>
            </a:prstGeom>
          </p:spPr>
        </p:pic>
      </p:grpSp>
      <p:sp>
        <p:nvSpPr>
          <p:cNvPr id="126" name="object 126" descr=""/>
          <p:cNvSpPr/>
          <p:nvPr/>
        </p:nvSpPr>
        <p:spPr>
          <a:xfrm>
            <a:off x="1312887" y="6156299"/>
            <a:ext cx="173355" cy="124460"/>
          </a:xfrm>
          <a:custGeom>
            <a:avLst/>
            <a:gdLst/>
            <a:ahLst/>
            <a:cxnLst/>
            <a:rect l="l" t="t" r="r" b="b"/>
            <a:pathLst>
              <a:path w="173355" h="124460">
                <a:moveTo>
                  <a:pt x="45364" y="14249"/>
                </a:moveTo>
                <a:lnTo>
                  <a:pt x="29667" y="14249"/>
                </a:lnTo>
                <a:lnTo>
                  <a:pt x="29667" y="110223"/>
                </a:lnTo>
                <a:lnTo>
                  <a:pt x="45364" y="110223"/>
                </a:lnTo>
                <a:lnTo>
                  <a:pt x="45364" y="14249"/>
                </a:lnTo>
                <a:close/>
              </a:path>
              <a:path w="173355" h="124460">
                <a:moveTo>
                  <a:pt x="143332" y="14249"/>
                </a:moveTo>
                <a:lnTo>
                  <a:pt x="127635" y="14249"/>
                </a:lnTo>
                <a:lnTo>
                  <a:pt x="127635" y="110223"/>
                </a:lnTo>
                <a:lnTo>
                  <a:pt x="143332" y="110223"/>
                </a:lnTo>
                <a:lnTo>
                  <a:pt x="143332" y="14249"/>
                </a:lnTo>
                <a:close/>
              </a:path>
              <a:path w="173355" h="124460">
                <a:moveTo>
                  <a:pt x="170751" y="1270"/>
                </a:moveTo>
                <a:lnTo>
                  <a:pt x="170434" y="1270"/>
                </a:lnTo>
                <a:lnTo>
                  <a:pt x="170434" y="0"/>
                </a:lnTo>
                <a:lnTo>
                  <a:pt x="2565" y="0"/>
                </a:lnTo>
                <a:lnTo>
                  <a:pt x="2565" y="1270"/>
                </a:lnTo>
                <a:lnTo>
                  <a:pt x="2247" y="1270"/>
                </a:lnTo>
                <a:lnTo>
                  <a:pt x="2247" y="12700"/>
                </a:lnTo>
                <a:lnTo>
                  <a:pt x="2501" y="12700"/>
                </a:lnTo>
                <a:lnTo>
                  <a:pt x="2501" y="13970"/>
                </a:lnTo>
                <a:lnTo>
                  <a:pt x="170497" y="13970"/>
                </a:lnTo>
                <a:lnTo>
                  <a:pt x="170497" y="12700"/>
                </a:lnTo>
                <a:lnTo>
                  <a:pt x="170751" y="12700"/>
                </a:lnTo>
                <a:lnTo>
                  <a:pt x="170751" y="1270"/>
                </a:lnTo>
                <a:close/>
              </a:path>
              <a:path w="173355" h="124460">
                <a:moveTo>
                  <a:pt x="172999" y="111760"/>
                </a:moveTo>
                <a:lnTo>
                  <a:pt x="172897" y="110490"/>
                </a:lnTo>
                <a:lnTo>
                  <a:pt x="101" y="110490"/>
                </a:lnTo>
                <a:lnTo>
                  <a:pt x="101" y="111760"/>
                </a:lnTo>
                <a:lnTo>
                  <a:pt x="0" y="123190"/>
                </a:lnTo>
                <a:lnTo>
                  <a:pt x="508" y="123190"/>
                </a:lnTo>
                <a:lnTo>
                  <a:pt x="508" y="124460"/>
                </a:lnTo>
                <a:lnTo>
                  <a:pt x="172491" y="124460"/>
                </a:lnTo>
                <a:lnTo>
                  <a:pt x="172491" y="123190"/>
                </a:lnTo>
                <a:lnTo>
                  <a:pt x="172999" y="123190"/>
                </a:lnTo>
                <a:lnTo>
                  <a:pt x="172999" y="111760"/>
                </a:lnTo>
                <a:close/>
              </a:path>
            </a:pathLst>
          </a:custGeom>
          <a:solidFill>
            <a:srgbClr val="2FA5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/>
          <p:nvPr/>
        </p:nvSpPr>
        <p:spPr>
          <a:xfrm>
            <a:off x="1301419" y="6345529"/>
            <a:ext cx="196215" cy="13970"/>
          </a:xfrm>
          <a:custGeom>
            <a:avLst/>
            <a:gdLst/>
            <a:ahLst/>
            <a:cxnLst/>
            <a:rect l="l" t="t" r="r" b="b"/>
            <a:pathLst>
              <a:path w="196215" h="13970">
                <a:moveTo>
                  <a:pt x="195935" y="1270"/>
                </a:moveTo>
                <a:lnTo>
                  <a:pt x="195427" y="1270"/>
                </a:lnTo>
                <a:lnTo>
                  <a:pt x="195427" y="0"/>
                </a:lnTo>
                <a:lnTo>
                  <a:pt x="508" y="0"/>
                </a:lnTo>
                <a:lnTo>
                  <a:pt x="508" y="1270"/>
                </a:lnTo>
                <a:lnTo>
                  <a:pt x="0" y="1270"/>
                </a:lnTo>
                <a:lnTo>
                  <a:pt x="0" y="13970"/>
                </a:lnTo>
                <a:lnTo>
                  <a:pt x="195935" y="13970"/>
                </a:lnTo>
                <a:lnTo>
                  <a:pt x="195935" y="1270"/>
                </a:lnTo>
                <a:close/>
              </a:path>
            </a:pathLst>
          </a:custGeom>
          <a:solidFill>
            <a:srgbClr val="2FA5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/>
          <p:nvPr/>
        </p:nvSpPr>
        <p:spPr>
          <a:xfrm>
            <a:off x="1312894" y="6156084"/>
            <a:ext cx="173355" cy="125095"/>
          </a:xfrm>
          <a:custGeom>
            <a:avLst/>
            <a:gdLst/>
            <a:ahLst/>
            <a:cxnLst/>
            <a:rect l="l" t="t" r="r" b="b"/>
            <a:pathLst>
              <a:path w="173355" h="125095">
                <a:moveTo>
                  <a:pt x="172998" y="122395"/>
                </a:moveTo>
                <a:lnTo>
                  <a:pt x="172998" y="112673"/>
                </a:lnTo>
                <a:lnTo>
                  <a:pt x="172998" y="111427"/>
                </a:lnTo>
                <a:lnTo>
                  <a:pt x="172001" y="110430"/>
                </a:lnTo>
                <a:lnTo>
                  <a:pt x="170755" y="110430"/>
                </a:lnTo>
                <a:lnTo>
                  <a:pt x="143334" y="110430"/>
                </a:lnTo>
                <a:lnTo>
                  <a:pt x="143334" y="14458"/>
                </a:lnTo>
                <a:lnTo>
                  <a:pt x="168511" y="14458"/>
                </a:lnTo>
                <a:lnTo>
                  <a:pt x="169758" y="14458"/>
                </a:lnTo>
                <a:lnTo>
                  <a:pt x="170755" y="13211"/>
                </a:lnTo>
                <a:lnTo>
                  <a:pt x="170755" y="11965"/>
                </a:lnTo>
                <a:lnTo>
                  <a:pt x="170755" y="2492"/>
                </a:lnTo>
                <a:lnTo>
                  <a:pt x="170755" y="1246"/>
                </a:lnTo>
                <a:lnTo>
                  <a:pt x="169758" y="0"/>
                </a:lnTo>
                <a:lnTo>
                  <a:pt x="168511" y="0"/>
                </a:lnTo>
                <a:lnTo>
                  <a:pt x="4486" y="0"/>
                </a:lnTo>
                <a:lnTo>
                  <a:pt x="3240" y="0"/>
                </a:lnTo>
                <a:lnTo>
                  <a:pt x="2243" y="1246"/>
                </a:lnTo>
                <a:lnTo>
                  <a:pt x="2243" y="2492"/>
                </a:lnTo>
                <a:lnTo>
                  <a:pt x="2243" y="11965"/>
                </a:lnTo>
                <a:lnTo>
                  <a:pt x="2243" y="13211"/>
                </a:lnTo>
                <a:lnTo>
                  <a:pt x="3240" y="14458"/>
                </a:lnTo>
                <a:lnTo>
                  <a:pt x="4486" y="14458"/>
                </a:lnTo>
                <a:lnTo>
                  <a:pt x="29664" y="14458"/>
                </a:lnTo>
                <a:lnTo>
                  <a:pt x="29664" y="110430"/>
                </a:lnTo>
                <a:lnTo>
                  <a:pt x="2243" y="110430"/>
                </a:lnTo>
                <a:lnTo>
                  <a:pt x="997" y="110430"/>
                </a:lnTo>
                <a:lnTo>
                  <a:pt x="0" y="111427"/>
                </a:lnTo>
                <a:lnTo>
                  <a:pt x="0" y="112673"/>
                </a:lnTo>
                <a:lnTo>
                  <a:pt x="0" y="122395"/>
                </a:lnTo>
                <a:lnTo>
                  <a:pt x="0" y="123392"/>
                </a:lnTo>
                <a:lnTo>
                  <a:pt x="997" y="124638"/>
                </a:lnTo>
                <a:lnTo>
                  <a:pt x="2243" y="124638"/>
                </a:lnTo>
                <a:lnTo>
                  <a:pt x="170755" y="124638"/>
                </a:lnTo>
                <a:lnTo>
                  <a:pt x="172001" y="124638"/>
                </a:lnTo>
                <a:lnTo>
                  <a:pt x="172998" y="123392"/>
                </a:lnTo>
                <a:lnTo>
                  <a:pt x="172998" y="122395"/>
                </a:lnTo>
                <a:close/>
              </a:path>
              <a:path w="173355" h="125095">
                <a:moveTo>
                  <a:pt x="45368" y="110430"/>
                </a:moveTo>
                <a:lnTo>
                  <a:pt x="45368" y="14458"/>
                </a:lnTo>
                <a:lnTo>
                  <a:pt x="127630" y="14458"/>
                </a:lnTo>
                <a:lnTo>
                  <a:pt x="127630" y="110430"/>
                </a:lnTo>
                <a:lnTo>
                  <a:pt x="45368" y="110430"/>
                </a:lnTo>
                <a:close/>
              </a:path>
            </a:pathLst>
          </a:custGeom>
          <a:ln w="5317">
            <a:solidFill>
              <a:srgbClr val="2FA5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9" name="object 129" descr=""/>
          <p:cNvGrpSpPr/>
          <p:nvPr/>
        </p:nvGrpSpPr>
        <p:grpSpPr>
          <a:xfrm>
            <a:off x="1298768" y="6148689"/>
            <a:ext cx="863600" cy="226060"/>
            <a:chOff x="1298768" y="6148689"/>
            <a:chExt cx="863600" cy="226060"/>
          </a:xfrm>
        </p:grpSpPr>
        <p:sp>
          <p:nvSpPr>
            <p:cNvPr id="130" name="object 130" descr=""/>
            <p:cNvSpPr/>
            <p:nvPr/>
          </p:nvSpPr>
          <p:spPr>
            <a:xfrm>
              <a:off x="1301427" y="6345535"/>
              <a:ext cx="196215" cy="14604"/>
            </a:xfrm>
            <a:custGeom>
              <a:avLst/>
              <a:gdLst/>
              <a:ahLst/>
              <a:cxnLst/>
              <a:rect l="l" t="t" r="r" b="b"/>
              <a:pathLst>
                <a:path w="196215" h="14604">
                  <a:moveTo>
                    <a:pt x="195932" y="11965"/>
                  </a:moveTo>
                  <a:lnTo>
                    <a:pt x="195932" y="2492"/>
                  </a:lnTo>
                  <a:lnTo>
                    <a:pt x="195932" y="1246"/>
                  </a:lnTo>
                  <a:lnTo>
                    <a:pt x="194935" y="0"/>
                  </a:lnTo>
                  <a:lnTo>
                    <a:pt x="193688" y="0"/>
                  </a:lnTo>
                  <a:lnTo>
                    <a:pt x="2243" y="0"/>
                  </a:lnTo>
                  <a:lnTo>
                    <a:pt x="997" y="0"/>
                  </a:lnTo>
                  <a:lnTo>
                    <a:pt x="0" y="1246"/>
                  </a:lnTo>
                  <a:lnTo>
                    <a:pt x="0" y="2492"/>
                  </a:lnTo>
                  <a:lnTo>
                    <a:pt x="0" y="11965"/>
                  </a:lnTo>
                  <a:lnTo>
                    <a:pt x="0" y="13461"/>
                  </a:lnTo>
                  <a:lnTo>
                    <a:pt x="997" y="14458"/>
                  </a:lnTo>
                  <a:lnTo>
                    <a:pt x="2243" y="14458"/>
                  </a:lnTo>
                  <a:lnTo>
                    <a:pt x="193688" y="14458"/>
                  </a:lnTo>
                  <a:lnTo>
                    <a:pt x="194935" y="14458"/>
                  </a:lnTo>
                  <a:lnTo>
                    <a:pt x="195932" y="13461"/>
                  </a:lnTo>
                  <a:lnTo>
                    <a:pt x="195932" y="11965"/>
                  </a:lnTo>
                  <a:close/>
                </a:path>
              </a:pathLst>
            </a:custGeom>
            <a:ln w="5317">
              <a:solidFill>
                <a:srgbClr val="2FA5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23367" y="6153425"/>
              <a:ext cx="201250" cy="209227"/>
            </a:xfrm>
            <a:prstGeom prst="rect">
              <a:avLst/>
            </a:prstGeom>
          </p:spPr>
        </p:pic>
        <p:sp>
          <p:nvSpPr>
            <p:cNvPr id="132" name="object 132" descr=""/>
            <p:cNvSpPr/>
            <p:nvPr/>
          </p:nvSpPr>
          <p:spPr>
            <a:xfrm>
              <a:off x="1750618" y="6158839"/>
              <a:ext cx="196215" cy="200660"/>
            </a:xfrm>
            <a:custGeom>
              <a:avLst/>
              <a:gdLst/>
              <a:ahLst/>
              <a:cxnLst/>
              <a:rect l="l" t="t" r="r" b="b"/>
              <a:pathLst>
                <a:path w="196214" h="200660">
                  <a:moveTo>
                    <a:pt x="175488" y="1270"/>
                  </a:moveTo>
                  <a:lnTo>
                    <a:pt x="175361" y="1270"/>
                  </a:lnTo>
                  <a:lnTo>
                    <a:pt x="175361" y="0"/>
                  </a:lnTo>
                  <a:lnTo>
                    <a:pt x="18338" y="0"/>
                  </a:lnTo>
                  <a:lnTo>
                    <a:pt x="18338" y="1270"/>
                  </a:lnTo>
                  <a:lnTo>
                    <a:pt x="18199" y="1270"/>
                  </a:lnTo>
                  <a:lnTo>
                    <a:pt x="18199" y="12700"/>
                  </a:lnTo>
                  <a:lnTo>
                    <a:pt x="18821" y="12700"/>
                  </a:lnTo>
                  <a:lnTo>
                    <a:pt x="18821" y="13970"/>
                  </a:lnTo>
                  <a:lnTo>
                    <a:pt x="159537" y="13970"/>
                  </a:lnTo>
                  <a:lnTo>
                    <a:pt x="159537" y="147320"/>
                  </a:lnTo>
                  <a:lnTo>
                    <a:pt x="160172" y="147320"/>
                  </a:lnTo>
                  <a:lnTo>
                    <a:pt x="160172" y="148590"/>
                  </a:lnTo>
                  <a:lnTo>
                    <a:pt x="174853" y="148590"/>
                  </a:lnTo>
                  <a:lnTo>
                    <a:pt x="174853" y="147320"/>
                  </a:lnTo>
                  <a:lnTo>
                    <a:pt x="175488" y="147320"/>
                  </a:lnTo>
                  <a:lnTo>
                    <a:pt x="175488" y="13970"/>
                  </a:lnTo>
                  <a:lnTo>
                    <a:pt x="175488" y="12700"/>
                  </a:lnTo>
                  <a:lnTo>
                    <a:pt x="175488" y="1270"/>
                  </a:lnTo>
                  <a:close/>
                </a:path>
                <a:path w="196214" h="200660">
                  <a:moveTo>
                    <a:pt x="195935" y="187960"/>
                  </a:moveTo>
                  <a:lnTo>
                    <a:pt x="195427" y="187960"/>
                  </a:lnTo>
                  <a:lnTo>
                    <a:pt x="195427" y="186690"/>
                  </a:lnTo>
                  <a:lnTo>
                    <a:pt x="495" y="186690"/>
                  </a:lnTo>
                  <a:lnTo>
                    <a:pt x="495" y="187960"/>
                  </a:lnTo>
                  <a:lnTo>
                    <a:pt x="0" y="187960"/>
                  </a:lnTo>
                  <a:lnTo>
                    <a:pt x="0" y="200660"/>
                  </a:lnTo>
                  <a:lnTo>
                    <a:pt x="195935" y="200660"/>
                  </a:lnTo>
                  <a:lnTo>
                    <a:pt x="195935" y="187960"/>
                  </a:lnTo>
                  <a:close/>
                </a:path>
              </a:pathLst>
            </a:custGeom>
            <a:solidFill>
              <a:srgbClr val="2FA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1750625" y="6158577"/>
              <a:ext cx="196215" cy="201930"/>
            </a:xfrm>
            <a:custGeom>
              <a:avLst/>
              <a:gdLst/>
              <a:ahLst/>
              <a:cxnLst/>
              <a:rect l="l" t="t" r="r" b="b"/>
              <a:pathLst>
                <a:path w="196214" h="201929">
                  <a:moveTo>
                    <a:pt x="175491" y="146326"/>
                  </a:moveTo>
                  <a:lnTo>
                    <a:pt x="175491" y="2243"/>
                  </a:lnTo>
                  <a:lnTo>
                    <a:pt x="175491" y="997"/>
                  </a:lnTo>
                  <a:lnTo>
                    <a:pt x="174245" y="0"/>
                  </a:lnTo>
                  <a:lnTo>
                    <a:pt x="173248" y="0"/>
                  </a:lnTo>
                  <a:lnTo>
                    <a:pt x="20440" y="0"/>
                  </a:lnTo>
                  <a:lnTo>
                    <a:pt x="19443" y="0"/>
                  </a:lnTo>
                  <a:lnTo>
                    <a:pt x="18197" y="997"/>
                  </a:lnTo>
                  <a:lnTo>
                    <a:pt x="18197" y="2243"/>
                  </a:lnTo>
                  <a:lnTo>
                    <a:pt x="18197" y="11965"/>
                  </a:lnTo>
                  <a:lnTo>
                    <a:pt x="18197" y="12962"/>
                  </a:lnTo>
                  <a:lnTo>
                    <a:pt x="19443" y="14208"/>
                  </a:lnTo>
                  <a:lnTo>
                    <a:pt x="20440" y="14208"/>
                  </a:lnTo>
                  <a:lnTo>
                    <a:pt x="159537" y="14208"/>
                  </a:lnTo>
                  <a:lnTo>
                    <a:pt x="159537" y="146326"/>
                  </a:lnTo>
                  <a:lnTo>
                    <a:pt x="159537" y="147572"/>
                  </a:lnTo>
                  <a:lnTo>
                    <a:pt x="160784" y="148818"/>
                  </a:lnTo>
                  <a:lnTo>
                    <a:pt x="161781" y="148818"/>
                  </a:lnTo>
                  <a:lnTo>
                    <a:pt x="173248" y="148818"/>
                  </a:lnTo>
                  <a:lnTo>
                    <a:pt x="174245" y="148818"/>
                  </a:lnTo>
                  <a:lnTo>
                    <a:pt x="175491" y="147572"/>
                  </a:lnTo>
                  <a:lnTo>
                    <a:pt x="175491" y="146326"/>
                  </a:lnTo>
                  <a:close/>
                </a:path>
                <a:path w="196214" h="201929">
                  <a:moveTo>
                    <a:pt x="195932" y="198923"/>
                  </a:moveTo>
                  <a:lnTo>
                    <a:pt x="195932" y="189451"/>
                  </a:lnTo>
                  <a:lnTo>
                    <a:pt x="195932" y="188204"/>
                  </a:lnTo>
                  <a:lnTo>
                    <a:pt x="194935" y="186958"/>
                  </a:lnTo>
                  <a:lnTo>
                    <a:pt x="193688" y="186958"/>
                  </a:lnTo>
                  <a:lnTo>
                    <a:pt x="2243" y="186958"/>
                  </a:lnTo>
                  <a:lnTo>
                    <a:pt x="997" y="186958"/>
                  </a:lnTo>
                  <a:lnTo>
                    <a:pt x="0" y="188204"/>
                  </a:lnTo>
                  <a:lnTo>
                    <a:pt x="0" y="189451"/>
                  </a:lnTo>
                  <a:lnTo>
                    <a:pt x="0" y="198923"/>
                  </a:lnTo>
                  <a:lnTo>
                    <a:pt x="0" y="200419"/>
                  </a:lnTo>
                  <a:lnTo>
                    <a:pt x="997" y="201416"/>
                  </a:lnTo>
                  <a:lnTo>
                    <a:pt x="2243" y="201416"/>
                  </a:lnTo>
                  <a:lnTo>
                    <a:pt x="193688" y="201416"/>
                  </a:lnTo>
                  <a:lnTo>
                    <a:pt x="194935" y="201416"/>
                  </a:lnTo>
                  <a:lnTo>
                    <a:pt x="195932" y="200419"/>
                  </a:lnTo>
                  <a:lnTo>
                    <a:pt x="195932" y="198923"/>
                  </a:lnTo>
                  <a:close/>
                </a:path>
              </a:pathLst>
            </a:custGeom>
            <a:ln w="5317">
              <a:solidFill>
                <a:srgbClr val="2FA5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76803" y="6148689"/>
              <a:ext cx="185545" cy="225928"/>
            </a:xfrm>
            <a:prstGeom prst="rect">
              <a:avLst/>
            </a:prstGeom>
          </p:spPr>
        </p:pic>
      </p:grpSp>
      <p:grpSp>
        <p:nvGrpSpPr>
          <p:cNvPr id="135" name="object 135" descr=""/>
          <p:cNvGrpSpPr/>
          <p:nvPr/>
        </p:nvGrpSpPr>
        <p:grpSpPr>
          <a:xfrm>
            <a:off x="2285176" y="6143953"/>
            <a:ext cx="646430" cy="231140"/>
            <a:chOff x="2285176" y="6143953"/>
            <a:chExt cx="646430" cy="231140"/>
          </a:xfrm>
        </p:grpSpPr>
        <p:pic>
          <p:nvPicPr>
            <p:cNvPr id="136" name="object 13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85176" y="6148689"/>
              <a:ext cx="185545" cy="225928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05538" y="6143953"/>
              <a:ext cx="201250" cy="218699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30137" y="6153425"/>
              <a:ext cx="201250" cy="209227"/>
            </a:xfrm>
            <a:prstGeom prst="rect">
              <a:avLst/>
            </a:prstGeom>
          </p:spPr>
        </p:pic>
      </p:grpSp>
      <p:pic>
        <p:nvPicPr>
          <p:cNvPr id="139" name="object 139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451579" y="6677041"/>
            <a:ext cx="413884" cy="225928"/>
          </a:xfrm>
          <a:prstGeom prst="rect">
            <a:avLst/>
          </a:prstGeom>
        </p:spPr>
      </p:pic>
      <p:pic>
        <p:nvPicPr>
          <p:cNvPr id="140" name="object 140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974819" y="6677041"/>
            <a:ext cx="423606" cy="225928"/>
          </a:xfrm>
          <a:prstGeom prst="rect">
            <a:avLst/>
          </a:prstGeom>
        </p:spPr>
      </p:pic>
      <p:pic>
        <p:nvPicPr>
          <p:cNvPr id="141" name="object 141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512767" y="6673052"/>
            <a:ext cx="404660" cy="237395"/>
          </a:xfrm>
          <a:prstGeom prst="rect">
            <a:avLst/>
          </a:prstGeom>
        </p:spPr>
      </p:pic>
      <p:grpSp>
        <p:nvGrpSpPr>
          <p:cNvPr id="142" name="object 142" descr=""/>
          <p:cNvGrpSpPr/>
          <p:nvPr/>
        </p:nvGrpSpPr>
        <p:grpSpPr>
          <a:xfrm>
            <a:off x="1752214" y="7200656"/>
            <a:ext cx="646430" cy="231140"/>
            <a:chOff x="1752214" y="7200656"/>
            <a:chExt cx="646430" cy="231140"/>
          </a:xfrm>
        </p:grpSpPr>
        <p:pic>
          <p:nvPicPr>
            <p:cNvPr id="143" name="object 14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52214" y="7205392"/>
              <a:ext cx="185545" cy="225928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972576" y="7200656"/>
              <a:ext cx="201250" cy="218699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97175" y="7210129"/>
              <a:ext cx="201250" cy="209227"/>
            </a:xfrm>
            <a:prstGeom prst="rect">
              <a:avLst/>
            </a:prstGeom>
          </p:spPr>
        </p:pic>
      </p:grpSp>
      <p:pic>
        <p:nvPicPr>
          <p:cNvPr id="146" name="object 146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517503" y="7205392"/>
            <a:ext cx="413884" cy="225928"/>
          </a:xfrm>
          <a:prstGeom prst="rect">
            <a:avLst/>
          </a:prstGeom>
        </p:spPr>
      </p:pic>
      <p:pic>
        <p:nvPicPr>
          <p:cNvPr id="147" name="object 147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0220" y="7724023"/>
            <a:ext cx="411890" cy="235650"/>
          </a:xfrm>
          <a:prstGeom prst="rect">
            <a:avLst/>
          </a:prstGeom>
        </p:spPr>
      </p:pic>
      <p:grpSp>
        <p:nvGrpSpPr>
          <p:cNvPr id="148" name="object 148" descr=""/>
          <p:cNvGrpSpPr/>
          <p:nvPr/>
        </p:nvGrpSpPr>
        <p:grpSpPr>
          <a:xfrm>
            <a:off x="2280440" y="7733744"/>
            <a:ext cx="640080" cy="226060"/>
            <a:chOff x="2280440" y="7733744"/>
            <a:chExt cx="640080" cy="226060"/>
          </a:xfrm>
        </p:grpSpPr>
        <p:sp>
          <p:nvSpPr>
            <p:cNvPr id="149" name="object 149" descr=""/>
            <p:cNvSpPr/>
            <p:nvPr/>
          </p:nvSpPr>
          <p:spPr>
            <a:xfrm>
              <a:off x="2283091" y="7736179"/>
              <a:ext cx="180340" cy="220979"/>
            </a:xfrm>
            <a:custGeom>
              <a:avLst/>
              <a:gdLst/>
              <a:ahLst/>
              <a:cxnLst/>
              <a:rect l="l" t="t" r="r" b="b"/>
              <a:pathLst>
                <a:path w="180339" h="220979">
                  <a:moveTo>
                    <a:pt x="41135" y="19431"/>
                  </a:moveTo>
                  <a:lnTo>
                    <a:pt x="25184" y="19431"/>
                  </a:lnTo>
                  <a:lnTo>
                    <a:pt x="25184" y="182448"/>
                  </a:lnTo>
                  <a:lnTo>
                    <a:pt x="41135" y="182448"/>
                  </a:lnTo>
                  <a:lnTo>
                    <a:pt x="41135" y="19431"/>
                  </a:lnTo>
                  <a:close/>
                </a:path>
                <a:path w="180339" h="220979">
                  <a:moveTo>
                    <a:pt x="114173" y="19431"/>
                  </a:moveTo>
                  <a:lnTo>
                    <a:pt x="97967" y="19431"/>
                  </a:lnTo>
                  <a:lnTo>
                    <a:pt x="97967" y="182448"/>
                  </a:lnTo>
                  <a:lnTo>
                    <a:pt x="114173" y="182448"/>
                  </a:lnTo>
                  <a:lnTo>
                    <a:pt x="114173" y="19431"/>
                  </a:lnTo>
                  <a:close/>
                </a:path>
                <a:path w="180339" h="220979">
                  <a:moveTo>
                    <a:pt x="134366" y="6350"/>
                  </a:moveTo>
                  <a:lnTo>
                    <a:pt x="133959" y="6350"/>
                  </a:lnTo>
                  <a:lnTo>
                    <a:pt x="133959" y="5080"/>
                  </a:lnTo>
                  <a:lnTo>
                    <a:pt x="4991" y="5080"/>
                  </a:lnTo>
                  <a:lnTo>
                    <a:pt x="4991" y="6350"/>
                  </a:lnTo>
                  <a:lnTo>
                    <a:pt x="4483" y="6350"/>
                  </a:lnTo>
                  <a:lnTo>
                    <a:pt x="4483" y="17780"/>
                  </a:lnTo>
                  <a:lnTo>
                    <a:pt x="4724" y="17780"/>
                  </a:lnTo>
                  <a:lnTo>
                    <a:pt x="4724" y="19050"/>
                  </a:lnTo>
                  <a:lnTo>
                    <a:pt x="134175" y="19050"/>
                  </a:lnTo>
                  <a:lnTo>
                    <a:pt x="134175" y="17780"/>
                  </a:lnTo>
                  <a:lnTo>
                    <a:pt x="134366" y="17780"/>
                  </a:lnTo>
                  <a:lnTo>
                    <a:pt x="134366" y="6350"/>
                  </a:lnTo>
                  <a:close/>
                </a:path>
                <a:path w="180339" h="220979">
                  <a:moveTo>
                    <a:pt x="139103" y="184150"/>
                  </a:moveTo>
                  <a:lnTo>
                    <a:pt x="138950" y="184150"/>
                  </a:lnTo>
                  <a:lnTo>
                    <a:pt x="138950" y="182880"/>
                  </a:lnTo>
                  <a:lnTo>
                    <a:pt x="190" y="182880"/>
                  </a:lnTo>
                  <a:lnTo>
                    <a:pt x="190" y="184150"/>
                  </a:lnTo>
                  <a:lnTo>
                    <a:pt x="0" y="184150"/>
                  </a:lnTo>
                  <a:lnTo>
                    <a:pt x="0" y="195580"/>
                  </a:lnTo>
                  <a:lnTo>
                    <a:pt x="546" y="195580"/>
                  </a:lnTo>
                  <a:lnTo>
                    <a:pt x="546" y="196850"/>
                  </a:lnTo>
                  <a:lnTo>
                    <a:pt x="138658" y="196850"/>
                  </a:lnTo>
                  <a:lnTo>
                    <a:pt x="138658" y="195580"/>
                  </a:lnTo>
                  <a:lnTo>
                    <a:pt x="139103" y="195580"/>
                  </a:lnTo>
                  <a:lnTo>
                    <a:pt x="139103" y="184150"/>
                  </a:lnTo>
                  <a:close/>
                </a:path>
                <a:path w="180339" h="220979">
                  <a:moveTo>
                    <a:pt x="180225" y="1270"/>
                  </a:moveTo>
                  <a:lnTo>
                    <a:pt x="179489" y="1270"/>
                  </a:lnTo>
                  <a:lnTo>
                    <a:pt x="179489" y="0"/>
                  </a:lnTo>
                  <a:lnTo>
                    <a:pt x="164769" y="0"/>
                  </a:lnTo>
                  <a:lnTo>
                    <a:pt x="164769" y="1270"/>
                  </a:lnTo>
                  <a:lnTo>
                    <a:pt x="164020" y="1270"/>
                  </a:lnTo>
                  <a:lnTo>
                    <a:pt x="164020" y="219710"/>
                  </a:lnTo>
                  <a:lnTo>
                    <a:pt x="164655" y="219710"/>
                  </a:lnTo>
                  <a:lnTo>
                    <a:pt x="164655" y="220980"/>
                  </a:lnTo>
                  <a:lnTo>
                    <a:pt x="179603" y="220980"/>
                  </a:lnTo>
                  <a:lnTo>
                    <a:pt x="179603" y="219710"/>
                  </a:lnTo>
                  <a:lnTo>
                    <a:pt x="180225" y="219710"/>
                  </a:lnTo>
                  <a:lnTo>
                    <a:pt x="180225" y="1270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2283099" y="7736403"/>
              <a:ext cx="180340" cy="220979"/>
            </a:xfrm>
            <a:custGeom>
              <a:avLst/>
              <a:gdLst/>
              <a:ahLst/>
              <a:cxnLst/>
              <a:rect l="l" t="t" r="r" b="b"/>
              <a:pathLst>
                <a:path w="180339" h="220979">
                  <a:moveTo>
                    <a:pt x="180227" y="218367"/>
                  </a:moveTo>
                  <a:lnTo>
                    <a:pt x="180227" y="2243"/>
                  </a:lnTo>
                  <a:lnTo>
                    <a:pt x="180227" y="997"/>
                  </a:lnTo>
                  <a:lnTo>
                    <a:pt x="178981" y="0"/>
                  </a:lnTo>
                  <a:lnTo>
                    <a:pt x="177984" y="0"/>
                  </a:lnTo>
                  <a:lnTo>
                    <a:pt x="166268" y="0"/>
                  </a:lnTo>
                  <a:lnTo>
                    <a:pt x="165271" y="0"/>
                  </a:lnTo>
                  <a:lnTo>
                    <a:pt x="164024" y="997"/>
                  </a:lnTo>
                  <a:lnTo>
                    <a:pt x="164024" y="2243"/>
                  </a:lnTo>
                  <a:lnTo>
                    <a:pt x="164024" y="218367"/>
                  </a:lnTo>
                  <a:lnTo>
                    <a:pt x="164024" y="219613"/>
                  </a:lnTo>
                  <a:lnTo>
                    <a:pt x="165271" y="220610"/>
                  </a:lnTo>
                  <a:lnTo>
                    <a:pt x="166268" y="220610"/>
                  </a:lnTo>
                  <a:lnTo>
                    <a:pt x="177984" y="220610"/>
                  </a:lnTo>
                  <a:lnTo>
                    <a:pt x="178981" y="220610"/>
                  </a:lnTo>
                  <a:lnTo>
                    <a:pt x="180227" y="219613"/>
                  </a:lnTo>
                  <a:lnTo>
                    <a:pt x="180227" y="218367"/>
                  </a:lnTo>
                  <a:close/>
                </a:path>
                <a:path w="180339" h="220979">
                  <a:moveTo>
                    <a:pt x="139097" y="194187"/>
                  </a:moveTo>
                  <a:lnTo>
                    <a:pt x="139097" y="184465"/>
                  </a:lnTo>
                  <a:lnTo>
                    <a:pt x="139097" y="183468"/>
                  </a:lnTo>
                  <a:lnTo>
                    <a:pt x="138099" y="182222"/>
                  </a:lnTo>
                  <a:lnTo>
                    <a:pt x="136853" y="182222"/>
                  </a:lnTo>
                  <a:lnTo>
                    <a:pt x="114169" y="182222"/>
                  </a:lnTo>
                  <a:lnTo>
                    <a:pt x="114169" y="19194"/>
                  </a:lnTo>
                  <a:lnTo>
                    <a:pt x="132117" y="19194"/>
                  </a:lnTo>
                  <a:lnTo>
                    <a:pt x="133363" y="19194"/>
                  </a:lnTo>
                  <a:lnTo>
                    <a:pt x="134360" y="17948"/>
                  </a:lnTo>
                  <a:lnTo>
                    <a:pt x="134360" y="16701"/>
                  </a:lnTo>
                  <a:lnTo>
                    <a:pt x="134360" y="7229"/>
                  </a:lnTo>
                  <a:lnTo>
                    <a:pt x="134360" y="5982"/>
                  </a:lnTo>
                  <a:lnTo>
                    <a:pt x="133363" y="4736"/>
                  </a:lnTo>
                  <a:lnTo>
                    <a:pt x="132117" y="4736"/>
                  </a:lnTo>
                  <a:lnTo>
                    <a:pt x="6730" y="4736"/>
                  </a:lnTo>
                  <a:lnTo>
                    <a:pt x="5733" y="4736"/>
                  </a:lnTo>
                  <a:lnTo>
                    <a:pt x="4487" y="5982"/>
                  </a:lnTo>
                  <a:lnTo>
                    <a:pt x="4487" y="7229"/>
                  </a:lnTo>
                  <a:lnTo>
                    <a:pt x="4487" y="16701"/>
                  </a:lnTo>
                  <a:lnTo>
                    <a:pt x="4487" y="17948"/>
                  </a:lnTo>
                  <a:lnTo>
                    <a:pt x="5733" y="19194"/>
                  </a:lnTo>
                  <a:lnTo>
                    <a:pt x="6730" y="19194"/>
                  </a:lnTo>
                  <a:lnTo>
                    <a:pt x="25177" y="19194"/>
                  </a:lnTo>
                  <a:lnTo>
                    <a:pt x="25177" y="182222"/>
                  </a:lnTo>
                  <a:lnTo>
                    <a:pt x="2243" y="182222"/>
                  </a:lnTo>
                  <a:lnTo>
                    <a:pt x="1246" y="182222"/>
                  </a:lnTo>
                  <a:lnTo>
                    <a:pt x="0" y="183468"/>
                  </a:lnTo>
                  <a:lnTo>
                    <a:pt x="0" y="184465"/>
                  </a:lnTo>
                  <a:lnTo>
                    <a:pt x="0" y="194187"/>
                  </a:lnTo>
                  <a:lnTo>
                    <a:pt x="0" y="195433"/>
                  </a:lnTo>
                  <a:lnTo>
                    <a:pt x="1246" y="196680"/>
                  </a:lnTo>
                  <a:lnTo>
                    <a:pt x="2243" y="196680"/>
                  </a:lnTo>
                  <a:lnTo>
                    <a:pt x="136853" y="196680"/>
                  </a:lnTo>
                  <a:lnTo>
                    <a:pt x="138099" y="196680"/>
                  </a:lnTo>
                  <a:lnTo>
                    <a:pt x="139097" y="195433"/>
                  </a:lnTo>
                  <a:lnTo>
                    <a:pt x="139097" y="194187"/>
                  </a:lnTo>
                  <a:close/>
                </a:path>
                <a:path w="180339" h="220979">
                  <a:moveTo>
                    <a:pt x="41130" y="182222"/>
                  </a:moveTo>
                  <a:lnTo>
                    <a:pt x="41130" y="19194"/>
                  </a:lnTo>
                  <a:lnTo>
                    <a:pt x="97966" y="19194"/>
                  </a:lnTo>
                  <a:lnTo>
                    <a:pt x="97966" y="182222"/>
                  </a:lnTo>
                  <a:lnTo>
                    <a:pt x="41130" y="182222"/>
                  </a:lnTo>
                  <a:close/>
                </a:path>
              </a:pathLst>
            </a:custGeom>
            <a:ln w="5317">
              <a:solidFill>
                <a:srgbClr val="E0BFE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05537" y="7738481"/>
              <a:ext cx="201250" cy="209227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736618" y="7733744"/>
              <a:ext cx="183302" cy="225928"/>
            </a:xfrm>
            <a:prstGeom prst="rect">
              <a:avLst/>
            </a:prstGeom>
          </p:spPr>
        </p:pic>
      </p:grpSp>
      <p:pic>
        <p:nvPicPr>
          <p:cNvPr id="153" name="object 153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451579" y="8262096"/>
            <a:ext cx="413884" cy="225928"/>
          </a:xfrm>
          <a:prstGeom prst="rect">
            <a:avLst/>
          </a:prstGeom>
        </p:spPr>
      </p:pic>
      <p:pic>
        <p:nvPicPr>
          <p:cNvPr id="154" name="object 154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984043" y="8262096"/>
            <a:ext cx="178566" cy="228670"/>
          </a:xfrm>
          <a:prstGeom prst="rect">
            <a:avLst/>
          </a:prstGeom>
        </p:spPr>
      </p:pic>
      <p:grpSp>
        <p:nvGrpSpPr>
          <p:cNvPr id="155" name="object 155" descr=""/>
          <p:cNvGrpSpPr/>
          <p:nvPr/>
        </p:nvGrpSpPr>
        <p:grpSpPr>
          <a:xfrm>
            <a:off x="2280440" y="8262096"/>
            <a:ext cx="640080" cy="226060"/>
            <a:chOff x="2280440" y="8262096"/>
            <a:chExt cx="640080" cy="226060"/>
          </a:xfrm>
        </p:grpSpPr>
        <p:sp>
          <p:nvSpPr>
            <p:cNvPr id="156" name="object 156" descr=""/>
            <p:cNvSpPr/>
            <p:nvPr/>
          </p:nvSpPr>
          <p:spPr>
            <a:xfrm>
              <a:off x="2283091" y="8264499"/>
              <a:ext cx="180340" cy="220979"/>
            </a:xfrm>
            <a:custGeom>
              <a:avLst/>
              <a:gdLst/>
              <a:ahLst/>
              <a:cxnLst/>
              <a:rect l="l" t="t" r="r" b="b"/>
              <a:pathLst>
                <a:path w="180339" h="220979">
                  <a:moveTo>
                    <a:pt x="41135" y="19456"/>
                  </a:moveTo>
                  <a:lnTo>
                    <a:pt x="25184" y="19456"/>
                  </a:lnTo>
                  <a:lnTo>
                    <a:pt x="25184" y="182486"/>
                  </a:lnTo>
                  <a:lnTo>
                    <a:pt x="41135" y="182486"/>
                  </a:lnTo>
                  <a:lnTo>
                    <a:pt x="41135" y="19456"/>
                  </a:lnTo>
                  <a:close/>
                </a:path>
                <a:path w="180339" h="220979">
                  <a:moveTo>
                    <a:pt x="114173" y="19456"/>
                  </a:moveTo>
                  <a:lnTo>
                    <a:pt x="97967" y="19456"/>
                  </a:lnTo>
                  <a:lnTo>
                    <a:pt x="97967" y="182486"/>
                  </a:lnTo>
                  <a:lnTo>
                    <a:pt x="114173" y="182486"/>
                  </a:lnTo>
                  <a:lnTo>
                    <a:pt x="114173" y="19456"/>
                  </a:lnTo>
                  <a:close/>
                </a:path>
                <a:path w="180339" h="220979">
                  <a:moveTo>
                    <a:pt x="134366" y="6350"/>
                  </a:moveTo>
                  <a:lnTo>
                    <a:pt x="133934" y="6350"/>
                  </a:lnTo>
                  <a:lnTo>
                    <a:pt x="133934" y="5080"/>
                  </a:lnTo>
                  <a:lnTo>
                    <a:pt x="5016" y="5080"/>
                  </a:lnTo>
                  <a:lnTo>
                    <a:pt x="5016" y="6350"/>
                  </a:lnTo>
                  <a:lnTo>
                    <a:pt x="4483" y="6350"/>
                  </a:lnTo>
                  <a:lnTo>
                    <a:pt x="4483" y="17780"/>
                  </a:lnTo>
                  <a:lnTo>
                    <a:pt x="4686" y="17780"/>
                  </a:lnTo>
                  <a:lnTo>
                    <a:pt x="4686" y="19050"/>
                  </a:lnTo>
                  <a:lnTo>
                    <a:pt x="134200" y="19050"/>
                  </a:lnTo>
                  <a:lnTo>
                    <a:pt x="134200" y="17780"/>
                  </a:lnTo>
                  <a:lnTo>
                    <a:pt x="134366" y="17780"/>
                  </a:lnTo>
                  <a:lnTo>
                    <a:pt x="134366" y="6350"/>
                  </a:lnTo>
                  <a:close/>
                </a:path>
                <a:path w="180339" h="220979">
                  <a:moveTo>
                    <a:pt x="139103" y="184150"/>
                  </a:moveTo>
                  <a:lnTo>
                    <a:pt x="138925" y="184150"/>
                  </a:lnTo>
                  <a:lnTo>
                    <a:pt x="138925" y="182880"/>
                  </a:lnTo>
                  <a:lnTo>
                    <a:pt x="215" y="182880"/>
                  </a:lnTo>
                  <a:lnTo>
                    <a:pt x="215" y="184150"/>
                  </a:lnTo>
                  <a:lnTo>
                    <a:pt x="0" y="184150"/>
                  </a:lnTo>
                  <a:lnTo>
                    <a:pt x="0" y="195580"/>
                  </a:lnTo>
                  <a:lnTo>
                    <a:pt x="520" y="195580"/>
                  </a:lnTo>
                  <a:lnTo>
                    <a:pt x="520" y="196850"/>
                  </a:lnTo>
                  <a:lnTo>
                    <a:pt x="138684" y="196850"/>
                  </a:lnTo>
                  <a:lnTo>
                    <a:pt x="138684" y="195580"/>
                  </a:lnTo>
                  <a:lnTo>
                    <a:pt x="139103" y="195580"/>
                  </a:lnTo>
                  <a:lnTo>
                    <a:pt x="139103" y="184150"/>
                  </a:lnTo>
                  <a:close/>
                </a:path>
                <a:path w="180339" h="220979">
                  <a:moveTo>
                    <a:pt x="180225" y="1270"/>
                  </a:moveTo>
                  <a:lnTo>
                    <a:pt x="179451" y="1270"/>
                  </a:lnTo>
                  <a:lnTo>
                    <a:pt x="179451" y="0"/>
                  </a:lnTo>
                  <a:lnTo>
                    <a:pt x="164807" y="0"/>
                  </a:lnTo>
                  <a:lnTo>
                    <a:pt x="164807" y="1270"/>
                  </a:lnTo>
                  <a:lnTo>
                    <a:pt x="164020" y="1270"/>
                  </a:lnTo>
                  <a:lnTo>
                    <a:pt x="164020" y="219710"/>
                  </a:lnTo>
                  <a:lnTo>
                    <a:pt x="164604" y="219710"/>
                  </a:lnTo>
                  <a:lnTo>
                    <a:pt x="164604" y="220980"/>
                  </a:lnTo>
                  <a:lnTo>
                    <a:pt x="179641" y="220980"/>
                  </a:lnTo>
                  <a:lnTo>
                    <a:pt x="179641" y="219710"/>
                  </a:lnTo>
                  <a:lnTo>
                    <a:pt x="180225" y="219710"/>
                  </a:lnTo>
                  <a:lnTo>
                    <a:pt x="180225" y="1270"/>
                  </a:lnTo>
                  <a:close/>
                </a:path>
              </a:pathLst>
            </a:custGeom>
            <a:solidFill>
              <a:srgbClr val="B86A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2283099" y="8264755"/>
              <a:ext cx="180340" cy="220979"/>
            </a:xfrm>
            <a:custGeom>
              <a:avLst/>
              <a:gdLst/>
              <a:ahLst/>
              <a:cxnLst/>
              <a:rect l="l" t="t" r="r" b="b"/>
              <a:pathLst>
                <a:path w="180339" h="220979">
                  <a:moveTo>
                    <a:pt x="180227" y="218367"/>
                  </a:moveTo>
                  <a:lnTo>
                    <a:pt x="180227" y="2243"/>
                  </a:lnTo>
                  <a:lnTo>
                    <a:pt x="180227" y="997"/>
                  </a:lnTo>
                  <a:lnTo>
                    <a:pt x="178981" y="0"/>
                  </a:lnTo>
                  <a:lnTo>
                    <a:pt x="177984" y="0"/>
                  </a:lnTo>
                  <a:lnTo>
                    <a:pt x="166268" y="0"/>
                  </a:lnTo>
                  <a:lnTo>
                    <a:pt x="165271" y="0"/>
                  </a:lnTo>
                  <a:lnTo>
                    <a:pt x="164024" y="997"/>
                  </a:lnTo>
                  <a:lnTo>
                    <a:pt x="164024" y="2243"/>
                  </a:lnTo>
                  <a:lnTo>
                    <a:pt x="164024" y="218367"/>
                  </a:lnTo>
                  <a:lnTo>
                    <a:pt x="164024" y="219613"/>
                  </a:lnTo>
                  <a:lnTo>
                    <a:pt x="165271" y="220610"/>
                  </a:lnTo>
                  <a:lnTo>
                    <a:pt x="166268" y="220610"/>
                  </a:lnTo>
                  <a:lnTo>
                    <a:pt x="177984" y="220610"/>
                  </a:lnTo>
                  <a:lnTo>
                    <a:pt x="178981" y="220610"/>
                  </a:lnTo>
                  <a:lnTo>
                    <a:pt x="180227" y="219613"/>
                  </a:lnTo>
                  <a:lnTo>
                    <a:pt x="180227" y="218367"/>
                  </a:lnTo>
                  <a:close/>
                </a:path>
                <a:path w="180339" h="220979">
                  <a:moveTo>
                    <a:pt x="139097" y="194187"/>
                  </a:moveTo>
                  <a:lnTo>
                    <a:pt x="139097" y="184465"/>
                  </a:lnTo>
                  <a:lnTo>
                    <a:pt x="139097" y="183468"/>
                  </a:lnTo>
                  <a:lnTo>
                    <a:pt x="138099" y="182222"/>
                  </a:lnTo>
                  <a:lnTo>
                    <a:pt x="136853" y="182222"/>
                  </a:lnTo>
                  <a:lnTo>
                    <a:pt x="114169" y="182222"/>
                  </a:lnTo>
                  <a:lnTo>
                    <a:pt x="114169" y="19194"/>
                  </a:lnTo>
                  <a:lnTo>
                    <a:pt x="132117" y="19194"/>
                  </a:lnTo>
                  <a:lnTo>
                    <a:pt x="133363" y="19194"/>
                  </a:lnTo>
                  <a:lnTo>
                    <a:pt x="134360" y="17948"/>
                  </a:lnTo>
                  <a:lnTo>
                    <a:pt x="134360" y="16701"/>
                  </a:lnTo>
                  <a:lnTo>
                    <a:pt x="134360" y="7229"/>
                  </a:lnTo>
                  <a:lnTo>
                    <a:pt x="134360" y="5982"/>
                  </a:lnTo>
                  <a:lnTo>
                    <a:pt x="133363" y="4736"/>
                  </a:lnTo>
                  <a:lnTo>
                    <a:pt x="132117" y="4736"/>
                  </a:lnTo>
                  <a:lnTo>
                    <a:pt x="6730" y="4736"/>
                  </a:lnTo>
                  <a:lnTo>
                    <a:pt x="5733" y="4736"/>
                  </a:lnTo>
                  <a:lnTo>
                    <a:pt x="4487" y="5982"/>
                  </a:lnTo>
                  <a:lnTo>
                    <a:pt x="4487" y="7229"/>
                  </a:lnTo>
                  <a:lnTo>
                    <a:pt x="4487" y="16701"/>
                  </a:lnTo>
                  <a:lnTo>
                    <a:pt x="4487" y="17948"/>
                  </a:lnTo>
                  <a:lnTo>
                    <a:pt x="5733" y="19194"/>
                  </a:lnTo>
                  <a:lnTo>
                    <a:pt x="6730" y="19194"/>
                  </a:lnTo>
                  <a:lnTo>
                    <a:pt x="25177" y="19194"/>
                  </a:lnTo>
                  <a:lnTo>
                    <a:pt x="25177" y="182222"/>
                  </a:lnTo>
                  <a:lnTo>
                    <a:pt x="2243" y="182222"/>
                  </a:lnTo>
                  <a:lnTo>
                    <a:pt x="1246" y="182222"/>
                  </a:lnTo>
                  <a:lnTo>
                    <a:pt x="0" y="183468"/>
                  </a:lnTo>
                  <a:lnTo>
                    <a:pt x="0" y="184465"/>
                  </a:lnTo>
                  <a:lnTo>
                    <a:pt x="0" y="194187"/>
                  </a:lnTo>
                  <a:lnTo>
                    <a:pt x="0" y="195433"/>
                  </a:lnTo>
                  <a:lnTo>
                    <a:pt x="1246" y="196680"/>
                  </a:lnTo>
                  <a:lnTo>
                    <a:pt x="2243" y="196680"/>
                  </a:lnTo>
                  <a:lnTo>
                    <a:pt x="136853" y="196680"/>
                  </a:lnTo>
                  <a:lnTo>
                    <a:pt x="138099" y="196680"/>
                  </a:lnTo>
                  <a:lnTo>
                    <a:pt x="139097" y="195433"/>
                  </a:lnTo>
                  <a:lnTo>
                    <a:pt x="139097" y="194187"/>
                  </a:lnTo>
                  <a:close/>
                </a:path>
                <a:path w="180339" h="220979">
                  <a:moveTo>
                    <a:pt x="41130" y="182222"/>
                  </a:moveTo>
                  <a:lnTo>
                    <a:pt x="41130" y="19194"/>
                  </a:lnTo>
                  <a:lnTo>
                    <a:pt x="97966" y="19194"/>
                  </a:lnTo>
                  <a:lnTo>
                    <a:pt x="97966" y="182222"/>
                  </a:lnTo>
                  <a:lnTo>
                    <a:pt x="41130" y="182222"/>
                  </a:lnTo>
                  <a:close/>
                </a:path>
              </a:pathLst>
            </a:custGeom>
            <a:ln w="5317">
              <a:solidFill>
                <a:srgbClr val="B86A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505537" y="8266832"/>
              <a:ext cx="201250" cy="209227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736618" y="8262096"/>
              <a:ext cx="183302" cy="225928"/>
            </a:xfrm>
            <a:prstGeom prst="rect">
              <a:avLst/>
            </a:prstGeom>
          </p:spPr>
        </p:pic>
      </p:grpSp>
      <p:sp>
        <p:nvSpPr>
          <p:cNvPr id="160" name="object 160" descr=""/>
          <p:cNvSpPr/>
          <p:nvPr/>
        </p:nvSpPr>
        <p:spPr>
          <a:xfrm>
            <a:off x="8123867" y="1265919"/>
            <a:ext cx="2051050" cy="473709"/>
          </a:xfrm>
          <a:custGeom>
            <a:avLst/>
            <a:gdLst/>
            <a:ahLst/>
            <a:cxnLst/>
            <a:rect l="l" t="t" r="r" b="b"/>
            <a:pathLst>
              <a:path w="2051050" h="473710">
                <a:moveTo>
                  <a:pt x="252823" y="329272"/>
                </a:moveTo>
                <a:lnTo>
                  <a:pt x="252823" y="310009"/>
                </a:lnTo>
                <a:lnTo>
                  <a:pt x="216103" y="310009"/>
                </a:lnTo>
                <a:lnTo>
                  <a:pt x="216103" y="199249"/>
                </a:lnTo>
                <a:lnTo>
                  <a:pt x="390070" y="199249"/>
                </a:lnTo>
                <a:lnTo>
                  <a:pt x="390070" y="440635"/>
                </a:lnTo>
                <a:lnTo>
                  <a:pt x="339214" y="459427"/>
                </a:lnTo>
                <a:lnTo>
                  <a:pt x="303764" y="469078"/>
                </a:lnTo>
                <a:lnTo>
                  <a:pt x="267073" y="472633"/>
                </a:lnTo>
                <a:lnTo>
                  <a:pt x="212492" y="473141"/>
                </a:lnTo>
                <a:lnTo>
                  <a:pt x="175307" y="472906"/>
                </a:lnTo>
                <a:lnTo>
                  <a:pt x="132878" y="466792"/>
                </a:lnTo>
                <a:lnTo>
                  <a:pt x="83837" y="448926"/>
                </a:lnTo>
                <a:lnTo>
                  <a:pt x="42739" y="413246"/>
                </a:lnTo>
                <a:lnTo>
                  <a:pt x="20504" y="381643"/>
                </a:lnTo>
                <a:lnTo>
                  <a:pt x="9330" y="339204"/>
                </a:lnTo>
                <a:lnTo>
                  <a:pt x="1166" y="293117"/>
                </a:lnTo>
                <a:lnTo>
                  <a:pt x="0" y="235968"/>
                </a:lnTo>
                <a:lnTo>
                  <a:pt x="178" y="199075"/>
                </a:lnTo>
                <a:lnTo>
                  <a:pt x="4825" y="155423"/>
                </a:lnTo>
                <a:lnTo>
                  <a:pt x="18463" y="102145"/>
                </a:lnTo>
                <a:lnTo>
                  <a:pt x="49360" y="55079"/>
                </a:lnTo>
                <a:lnTo>
                  <a:pt x="78029" y="28405"/>
                </a:lnTo>
                <a:lnTo>
                  <a:pt x="119790" y="13243"/>
                </a:lnTo>
                <a:lnTo>
                  <a:pt x="166366" y="1655"/>
                </a:lnTo>
                <a:lnTo>
                  <a:pt x="228745" y="0"/>
                </a:lnTo>
                <a:lnTo>
                  <a:pt x="237403" y="23"/>
                </a:lnTo>
                <a:lnTo>
                  <a:pt x="282357" y="3160"/>
                </a:lnTo>
                <a:lnTo>
                  <a:pt x="321785" y="8502"/>
                </a:lnTo>
                <a:lnTo>
                  <a:pt x="361858" y="16521"/>
                </a:lnTo>
                <a:lnTo>
                  <a:pt x="346729" y="129421"/>
                </a:lnTo>
                <a:lnTo>
                  <a:pt x="329263" y="126595"/>
                </a:lnTo>
                <a:lnTo>
                  <a:pt x="317609" y="124869"/>
                </a:lnTo>
                <a:lnTo>
                  <a:pt x="275077" y="120331"/>
                </a:lnTo>
                <a:lnTo>
                  <a:pt x="241386" y="119188"/>
                </a:lnTo>
                <a:lnTo>
                  <a:pt x="213592" y="119301"/>
                </a:lnTo>
                <a:lnTo>
                  <a:pt x="174568" y="126411"/>
                </a:lnTo>
                <a:lnTo>
                  <a:pt x="155305" y="155305"/>
                </a:lnTo>
                <a:lnTo>
                  <a:pt x="155305" y="359972"/>
                </a:lnTo>
                <a:lnTo>
                  <a:pt x="202860" y="359972"/>
                </a:lnTo>
                <a:lnTo>
                  <a:pt x="218356" y="359883"/>
                </a:lnTo>
                <a:lnTo>
                  <a:pt x="252640" y="340498"/>
                </a:lnTo>
                <a:lnTo>
                  <a:pt x="252823" y="329272"/>
                </a:lnTo>
                <a:close/>
              </a:path>
              <a:path w="2051050" h="473710">
                <a:moveTo>
                  <a:pt x="579086" y="390672"/>
                </a:moveTo>
                <a:lnTo>
                  <a:pt x="698274" y="390672"/>
                </a:lnTo>
                <a:lnTo>
                  <a:pt x="715129" y="462306"/>
                </a:lnTo>
                <a:lnTo>
                  <a:pt x="867425" y="462306"/>
                </a:lnTo>
                <a:lnTo>
                  <a:pt x="750645" y="10835"/>
                </a:lnTo>
                <a:lnTo>
                  <a:pt x="527317" y="10835"/>
                </a:lnTo>
                <a:lnTo>
                  <a:pt x="410537" y="462306"/>
                </a:lnTo>
                <a:lnTo>
                  <a:pt x="562833" y="462306"/>
                </a:lnTo>
                <a:lnTo>
                  <a:pt x="579086" y="390672"/>
                </a:lnTo>
                <a:close/>
              </a:path>
              <a:path w="2051050" h="473710">
                <a:moveTo>
                  <a:pt x="642894" y="149286"/>
                </a:moveTo>
                <a:lnTo>
                  <a:pt x="671788" y="275698"/>
                </a:lnTo>
                <a:lnTo>
                  <a:pt x="605572" y="275698"/>
                </a:lnTo>
                <a:lnTo>
                  <a:pt x="635068" y="149286"/>
                </a:lnTo>
                <a:lnTo>
                  <a:pt x="642894" y="149286"/>
                </a:lnTo>
                <a:close/>
              </a:path>
              <a:path w="2051050" h="473710">
                <a:moveTo>
                  <a:pt x="1296021" y="462306"/>
                </a:moveTo>
                <a:lnTo>
                  <a:pt x="1159978" y="462306"/>
                </a:lnTo>
                <a:lnTo>
                  <a:pt x="1049819" y="302184"/>
                </a:lnTo>
                <a:lnTo>
                  <a:pt x="1046810" y="297970"/>
                </a:lnTo>
                <a:lnTo>
                  <a:pt x="1045004" y="289543"/>
                </a:lnTo>
                <a:lnTo>
                  <a:pt x="1043198" y="281115"/>
                </a:lnTo>
                <a:lnTo>
                  <a:pt x="1042596" y="267270"/>
                </a:lnTo>
                <a:lnTo>
                  <a:pt x="1039586" y="267270"/>
                </a:lnTo>
                <a:lnTo>
                  <a:pt x="1039586" y="462306"/>
                </a:lnTo>
                <a:lnTo>
                  <a:pt x="895115" y="462306"/>
                </a:lnTo>
                <a:lnTo>
                  <a:pt x="895115" y="10835"/>
                </a:lnTo>
                <a:lnTo>
                  <a:pt x="1031159" y="10835"/>
                </a:lnTo>
                <a:lnTo>
                  <a:pt x="1141317" y="170956"/>
                </a:lnTo>
                <a:lnTo>
                  <a:pt x="1144327" y="175170"/>
                </a:lnTo>
                <a:lnTo>
                  <a:pt x="1146133" y="183598"/>
                </a:lnTo>
                <a:lnTo>
                  <a:pt x="1147939" y="192025"/>
                </a:lnTo>
                <a:lnTo>
                  <a:pt x="1148541" y="205870"/>
                </a:lnTo>
                <a:lnTo>
                  <a:pt x="1151551" y="205870"/>
                </a:lnTo>
                <a:lnTo>
                  <a:pt x="1151551" y="10835"/>
                </a:lnTo>
                <a:lnTo>
                  <a:pt x="1296021" y="10835"/>
                </a:lnTo>
                <a:lnTo>
                  <a:pt x="1296021" y="462306"/>
                </a:lnTo>
                <a:close/>
              </a:path>
              <a:path w="2051050" h="473710">
                <a:moveTo>
                  <a:pt x="1689704" y="10835"/>
                </a:moveTo>
                <a:lnTo>
                  <a:pt x="1335751" y="10835"/>
                </a:lnTo>
                <a:lnTo>
                  <a:pt x="1335751" y="126411"/>
                </a:lnTo>
                <a:lnTo>
                  <a:pt x="1440492" y="126411"/>
                </a:lnTo>
                <a:lnTo>
                  <a:pt x="1440492" y="462306"/>
                </a:lnTo>
                <a:lnTo>
                  <a:pt x="1584963" y="462306"/>
                </a:lnTo>
                <a:lnTo>
                  <a:pt x="1584963" y="126411"/>
                </a:lnTo>
                <a:lnTo>
                  <a:pt x="1689704" y="126411"/>
                </a:lnTo>
                <a:lnTo>
                  <a:pt x="1689704" y="10835"/>
                </a:lnTo>
                <a:close/>
              </a:path>
              <a:path w="2051050" h="473710">
                <a:moveTo>
                  <a:pt x="2050880" y="10835"/>
                </a:moveTo>
                <a:lnTo>
                  <a:pt x="1696927" y="10835"/>
                </a:lnTo>
                <a:lnTo>
                  <a:pt x="1696927" y="126411"/>
                </a:lnTo>
                <a:lnTo>
                  <a:pt x="1801669" y="126411"/>
                </a:lnTo>
                <a:lnTo>
                  <a:pt x="1801669" y="462306"/>
                </a:lnTo>
                <a:lnTo>
                  <a:pt x="1946139" y="462306"/>
                </a:lnTo>
                <a:lnTo>
                  <a:pt x="1946139" y="126411"/>
                </a:lnTo>
                <a:lnTo>
                  <a:pt x="2050880" y="126411"/>
                </a:lnTo>
                <a:lnTo>
                  <a:pt x="2050880" y="10835"/>
                </a:lnTo>
                <a:close/>
              </a:path>
            </a:pathLst>
          </a:custGeom>
          <a:ln w="15049">
            <a:solidFill>
              <a:srgbClr val="FFDB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 descr=""/>
          <p:cNvSpPr/>
          <p:nvPr/>
        </p:nvSpPr>
        <p:spPr>
          <a:xfrm>
            <a:off x="8120334" y="1922020"/>
            <a:ext cx="332740" cy="473709"/>
          </a:xfrm>
          <a:custGeom>
            <a:avLst/>
            <a:gdLst/>
            <a:ahLst/>
            <a:cxnLst/>
            <a:rect l="l" t="t" r="r" b="b"/>
            <a:pathLst>
              <a:path w="332740" h="473710">
                <a:moveTo>
                  <a:pt x="321447" y="332884"/>
                </a:moveTo>
                <a:lnTo>
                  <a:pt x="332282" y="454480"/>
                </a:lnTo>
                <a:lnTo>
                  <a:pt x="283222" y="470808"/>
                </a:lnTo>
                <a:lnTo>
                  <a:pt x="217909" y="473141"/>
                </a:lnTo>
                <a:lnTo>
                  <a:pt x="180014" y="472920"/>
                </a:lnTo>
                <a:lnTo>
                  <a:pt x="136729" y="467173"/>
                </a:lnTo>
                <a:lnTo>
                  <a:pt x="86616" y="450365"/>
                </a:lnTo>
                <a:lnTo>
                  <a:pt x="44545" y="415955"/>
                </a:lnTo>
                <a:lnTo>
                  <a:pt x="21708" y="385104"/>
                </a:lnTo>
                <a:lnTo>
                  <a:pt x="9932" y="342515"/>
                </a:lnTo>
                <a:lnTo>
                  <a:pt x="1241" y="295939"/>
                </a:lnTo>
                <a:lnTo>
                  <a:pt x="0" y="237172"/>
                </a:lnTo>
                <a:lnTo>
                  <a:pt x="145" y="202376"/>
                </a:lnTo>
                <a:lnTo>
                  <a:pt x="3936" y="160436"/>
                </a:lnTo>
                <a:lnTo>
                  <a:pt x="15100" y="107892"/>
                </a:lnTo>
                <a:lnTo>
                  <a:pt x="42739" y="59895"/>
                </a:lnTo>
                <a:lnTo>
                  <a:pt x="68962" y="31941"/>
                </a:lnTo>
                <a:lnTo>
                  <a:pt x="108051" y="15049"/>
                </a:lnTo>
                <a:lnTo>
                  <a:pt x="152032" y="1881"/>
                </a:lnTo>
                <a:lnTo>
                  <a:pt x="212492" y="0"/>
                </a:lnTo>
                <a:lnTo>
                  <a:pt x="220764" y="23"/>
                </a:lnTo>
                <a:lnTo>
                  <a:pt x="260573" y="3122"/>
                </a:lnTo>
                <a:lnTo>
                  <a:pt x="299720" y="9184"/>
                </a:lnTo>
                <a:lnTo>
                  <a:pt x="323253" y="14447"/>
                </a:lnTo>
                <a:lnTo>
                  <a:pt x="332282" y="18660"/>
                </a:lnTo>
                <a:lnTo>
                  <a:pt x="310611" y="129421"/>
                </a:lnTo>
                <a:lnTo>
                  <a:pt x="282178" y="123505"/>
                </a:lnTo>
                <a:lnTo>
                  <a:pt x="263734" y="120467"/>
                </a:lnTo>
                <a:lnTo>
                  <a:pt x="247208" y="119348"/>
                </a:lnTo>
                <a:lnTo>
                  <a:pt x="224531" y="119188"/>
                </a:lnTo>
                <a:lnTo>
                  <a:pt x="201675" y="119301"/>
                </a:lnTo>
                <a:lnTo>
                  <a:pt x="161654" y="130926"/>
                </a:lnTo>
                <a:lnTo>
                  <a:pt x="155305" y="155305"/>
                </a:lnTo>
                <a:lnTo>
                  <a:pt x="155305" y="344321"/>
                </a:lnTo>
                <a:lnTo>
                  <a:pt x="197556" y="350153"/>
                </a:lnTo>
                <a:lnTo>
                  <a:pt x="212492" y="350341"/>
                </a:lnTo>
                <a:lnTo>
                  <a:pt x="248054" y="350068"/>
                </a:lnTo>
                <a:lnTo>
                  <a:pt x="271258" y="348159"/>
                </a:lnTo>
                <a:lnTo>
                  <a:pt x="292317" y="342976"/>
                </a:lnTo>
                <a:lnTo>
                  <a:pt x="321447" y="332884"/>
                </a:lnTo>
                <a:close/>
              </a:path>
            </a:pathLst>
          </a:custGeom>
          <a:ln w="15049">
            <a:solidFill>
              <a:srgbClr val="FFDB15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2" name="object 162" descr=""/>
          <p:cNvGraphicFramePr>
            <a:graphicFrameLocks noGrp="1"/>
          </p:cNvGraphicFramePr>
          <p:nvPr/>
        </p:nvGraphicFramePr>
        <p:xfrm>
          <a:off x="8495656" y="1925331"/>
          <a:ext cx="412750" cy="45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"/>
                <a:gridCol w="108585"/>
                <a:gridCol w="144779"/>
              </a:tblGrid>
              <a:tr h="159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EC802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EC802">
                        <a:alpha val="96998"/>
                      </a:srgbClr>
                    </a:solidFill>
                  </a:tcPr>
                </a:tc>
              </a:tr>
              <a:tr h="13208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solidFill>
                      <a:srgbClr val="FEC802">
                        <a:alpha val="969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EC802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EC802">
                        <a:alpha val="96998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63" name="object 163" descr=""/>
          <p:cNvGrpSpPr/>
          <p:nvPr/>
        </p:nvGrpSpPr>
        <p:grpSpPr>
          <a:xfrm>
            <a:off x="8920641" y="1925331"/>
            <a:ext cx="1265555" cy="466725"/>
            <a:chOff x="8920641" y="1925331"/>
            <a:chExt cx="1265555" cy="466725"/>
          </a:xfrm>
        </p:grpSpPr>
        <p:sp>
          <p:nvSpPr>
            <p:cNvPr id="164" name="object 164" descr=""/>
            <p:cNvSpPr/>
            <p:nvPr/>
          </p:nvSpPr>
          <p:spPr>
            <a:xfrm>
              <a:off x="8928166" y="1932855"/>
              <a:ext cx="878840" cy="451484"/>
            </a:xfrm>
            <a:custGeom>
              <a:avLst/>
              <a:gdLst/>
              <a:ahLst/>
              <a:cxnLst/>
              <a:rect l="l" t="t" r="r" b="b"/>
              <a:pathLst>
                <a:path w="878840" h="451485">
                  <a:moveTo>
                    <a:pt x="168549" y="379837"/>
                  </a:moveTo>
                  <a:lnTo>
                    <a:pt x="287737" y="379837"/>
                  </a:lnTo>
                  <a:lnTo>
                    <a:pt x="304592" y="451470"/>
                  </a:lnTo>
                  <a:lnTo>
                    <a:pt x="456888" y="451470"/>
                  </a:lnTo>
                  <a:lnTo>
                    <a:pt x="340107" y="0"/>
                  </a:lnTo>
                  <a:lnTo>
                    <a:pt x="116780" y="0"/>
                  </a:lnTo>
                  <a:lnTo>
                    <a:pt x="0" y="451470"/>
                  </a:lnTo>
                  <a:lnTo>
                    <a:pt x="152296" y="451470"/>
                  </a:lnTo>
                  <a:lnTo>
                    <a:pt x="168549" y="379837"/>
                  </a:lnTo>
                  <a:close/>
                </a:path>
                <a:path w="878840" h="451485">
                  <a:moveTo>
                    <a:pt x="232356" y="138451"/>
                  </a:moveTo>
                  <a:lnTo>
                    <a:pt x="261251" y="264862"/>
                  </a:lnTo>
                  <a:lnTo>
                    <a:pt x="195035" y="264862"/>
                  </a:lnTo>
                  <a:lnTo>
                    <a:pt x="224531" y="138451"/>
                  </a:lnTo>
                  <a:lnTo>
                    <a:pt x="232356" y="138451"/>
                  </a:lnTo>
                  <a:close/>
                </a:path>
                <a:path w="878840" h="451485">
                  <a:moveTo>
                    <a:pt x="800006" y="300980"/>
                  </a:moveTo>
                  <a:lnTo>
                    <a:pt x="878261" y="451470"/>
                  </a:lnTo>
                  <a:lnTo>
                    <a:pt x="719343" y="451470"/>
                  </a:lnTo>
                  <a:lnTo>
                    <a:pt x="660351" y="317233"/>
                  </a:lnTo>
                  <a:lnTo>
                    <a:pt x="629049" y="317233"/>
                  </a:lnTo>
                  <a:lnTo>
                    <a:pt x="629049" y="451470"/>
                  </a:lnTo>
                  <a:lnTo>
                    <a:pt x="484578" y="451470"/>
                  </a:lnTo>
                  <a:lnTo>
                    <a:pt x="484578" y="0"/>
                  </a:lnTo>
                  <a:lnTo>
                    <a:pt x="712119" y="0"/>
                  </a:lnTo>
                  <a:lnTo>
                    <a:pt x="801906" y="2473"/>
                  </a:lnTo>
                  <a:lnTo>
                    <a:pt x="848012" y="19789"/>
                  </a:lnTo>
                  <a:lnTo>
                    <a:pt x="864999" y="66789"/>
                  </a:lnTo>
                  <a:lnTo>
                    <a:pt x="867425" y="158315"/>
                  </a:lnTo>
                  <a:lnTo>
                    <a:pt x="866372" y="221493"/>
                  </a:lnTo>
                  <a:lnTo>
                    <a:pt x="858998" y="257413"/>
                  </a:lnTo>
                  <a:lnTo>
                    <a:pt x="838983" y="279450"/>
                  </a:lnTo>
                  <a:lnTo>
                    <a:pt x="800006" y="300980"/>
                  </a:lnTo>
                  <a:close/>
                </a:path>
              </a:pathLst>
            </a:custGeom>
            <a:ln w="15049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549690" y="2040907"/>
              <a:ext cx="98119" cy="105343"/>
            </a:xfrm>
            <a:prstGeom prst="rect">
              <a:avLst/>
            </a:prstGeom>
          </p:spPr>
        </p:pic>
        <p:sp>
          <p:nvSpPr>
            <p:cNvPr id="166" name="object 166" descr=""/>
            <p:cNvSpPr/>
            <p:nvPr/>
          </p:nvSpPr>
          <p:spPr>
            <a:xfrm>
              <a:off x="9824485" y="1932855"/>
              <a:ext cx="354330" cy="451484"/>
            </a:xfrm>
            <a:custGeom>
              <a:avLst/>
              <a:gdLst/>
              <a:ahLst/>
              <a:cxnLst/>
              <a:rect l="l" t="t" r="r" b="b"/>
              <a:pathLst>
                <a:path w="354329" h="451485">
                  <a:moveTo>
                    <a:pt x="353953" y="0"/>
                  </a:moveTo>
                  <a:lnTo>
                    <a:pt x="0" y="0"/>
                  </a:lnTo>
                  <a:lnTo>
                    <a:pt x="0" y="115576"/>
                  </a:lnTo>
                  <a:lnTo>
                    <a:pt x="104741" y="115576"/>
                  </a:lnTo>
                  <a:lnTo>
                    <a:pt x="104741" y="451470"/>
                  </a:lnTo>
                  <a:lnTo>
                    <a:pt x="249211" y="451470"/>
                  </a:lnTo>
                  <a:lnTo>
                    <a:pt x="249211" y="115576"/>
                  </a:lnTo>
                  <a:lnTo>
                    <a:pt x="353953" y="115576"/>
                  </a:lnTo>
                  <a:lnTo>
                    <a:pt x="353953" y="0"/>
                  </a:lnTo>
                  <a:close/>
                </a:path>
              </a:pathLst>
            </a:custGeom>
            <a:ln w="15049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7" name="object 167" descr=""/>
          <p:cNvSpPr/>
          <p:nvPr/>
        </p:nvSpPr>
        <p:spPr>
          <a:xfrm>
            <a:off x="8123859" y="1265948"/>
            <a:ext cx="2051050" cy="473709"/>
          </a:xfrm>
          <a:custGeom>
            <a:avLst/>
            <a:gdLst/>
            <a:ahLst/>
            <a:cxnLst/>
            <a:rect l="l" t="t" r="r" b="b"/>
            <a:pathLst>
              <a:path w="2051050" h="473710">
                <a:moveTo>
                  <a:pt x="390067" y="199224"/>
                </a:moveTo>
                <a:lnTo>
                  <a:pt x="216103" y="199224"/>
                </a:lnTo>
                <a:lnTo>
                  <a:pt x="216103" y="309981"/>
                </a:lnTo>
                <a:lnTo>
                  <a:pt x="252831" y="309981"/>
                </a:lnTo>
                <a:lnTo>
                  <a:pt x="252831" y="329247"/>
                </a:lnTo>
                <a:lnTo>
                  <a:pt x="227507" y="359232"/>
                </a:lnTo>
                <a:lnTo>
                  <a:pt x="155308" y="359943"/>
                </a:lnTo>
                <a:lnTo>
                  <a:pt x="155308" y="155282"/>
                </a:lnTo>
                <a:lnTo>
                  <a:pt x="186448" y="122212"/>
                </a:lnTo>
                <a:lnTo>
                  <a:pt x="255028" y="119202"/>
                </a:lnTo>
                <a:lnTo>
                  <a:pt x="264718" y="119507"/>
                </a:lnTo>
                <a:lnTo>
                  <a:pt x="275082" y="120307"/>
                </a:lnTo>
                <a:lnTo>
                  <a:pt x="306527" y="123520"/>
                </a:lnTo>
                <a:lnTo>
                  <a:pt x="317614" y="124841"/>
                </a:lnTo>
                <a:lnTo>
                  <a:pt x="346735" y="129400"/>
                </a:lnTo>
                <a:lnTo>
                  <a:pt x="368401" y="18643"/>
                </a:lnTo>
                <a:lnTo>
                  <a:pt x="329234" y="9753"/>
                </a:lnTo>
                <a:lnTo>
                  <a:pt x="282359" y="3136"/>
                </a:lnTo>
                <a:lnTo>
                  <a:pt x="243840" y="165"/>
                </a:lnTo>
                <a:lnTo>
                  <a:pt x="237401" y="0"/>
                </a:lnTo>
                <a:lnTo>
                  <a:pt x="190474" y="177"/>
                </a:lnTo>
                <a:lnTo>
                  <a:pt x="146215" y="5562"/>
                </a:lnTo>
                <a:lnTo>
                  <a:pt x="93967" y="21323"/>
                </a:lnTo>
                <a:lnTo>
                  <a:pt x="49364" y="55054"/>
                </a:lnTo>
                <a:lnTo>
                  <a:pt x="24752" y="85686"/>
                </a:lnTo>
                <a:lnTo>
                  <a:pt x="11442" y="128498"/>
                </a:lnTo>
                <a:lnTo>
                  <a:pt x="1435" y="175564"/>
                </a:lnTo>
                <a:lnTo>
                  <a:pt x="0" y="235940"/>
                </a:lnTo>
                <a:lnTo>
                  <a:pt x="152" y="270738"/>
                </a:lnTo>
                <a:lnTo>
                  <a:pt x="3937" y="312686"/>
                </a:lnTo>
                <a:lnTo>
                  <a:pt x="15100" y="365226"/>
                </a:lnTo>
                <a:lnTo>
                  <a:pt x="42735" y="413219"/>
                </a:lnTo>
                <a:lnTo>
                  <a:pt x="68961" y="441172"/>
                </a:lnTo>
                <a:lnTo>
                  <a:pt x="108051" y="458063"/>
                </a:lnTo>
                <a:lnTo>
                  <a:pt x="152031" y="471233"/>
                </a:lnTo>
                <a:lnTo>
                  <a:pt x="212496" y="473113"/>
                </a:lnTo>
                <a:lnTo>
                  <a:pt x="267081" y="472605"/>
                </a:lnTo>
                <a:lnTo>
                  <a:pt x="303771" y="469049"/>
                </a:lnTo>
                <a:lnTo>
                  <a:pt x="339217" y="459409"/>
                </a:lnTo>
                <a:lnTo>
                  <a:pt x="390067" y="440613"/>
                </a:lnTo>
                <a:lnTo>
                  <a:pt x="390067" y="199224"/>
                </a:lnTo>
                <a:close/>
              </a:path>
              <a:path w="2051050" h="473710">
                <a:moveTo>
                  <a:pt x="867422" y="462280"/>
                </a:moveTo>
                <a:lnTo>
                  <a:pt x="848893" y="390652"/>
                </a:lnTo>
                <a:lnTo>
                  <a:pt x="819162" y="275678"/>
                </a:lnTo>
                <a:lnTo>
                  <a:pt x="786460" y="149263"/>
                </a:lnTo>
                <a:lnTo>
                  <a:pt x="750646" y="10807"/>
                </a:lnTo>
                <a:lnTo>
                  <a:pt x="671791" y="10807"/>
                </a:lnTo>
                <a:lnTo>
                  <a:pt x="671791" y="275678"/>
                </a:lnTo>
                <a:lnTo>
                  <a:pt x="605574" y="275678"/>
                </a:lnTo>
                <a:lnTo>
                  <a:pt x="635076" y="149263"/>
                </a:lnTo>
                <a:lnTo>
                  <a:pt x="642899" y="149263"/>
                </a:lnTo>
                <a:lnTo>
                  <a:pt x="671791" y="275678"/>
                </a:lnTo>
                <a:lnTo>
                  <a:pt x="671791" y="10807"/>
                </a:lnTo>
                <a:lnTo>
                  <a:pt x="527316" y="10807"/>
                </a:lnTo>
                <a:lnTo>
                  <a:pt x="410540" y="462280"/>
                </a:lnTo>
                <a:lnTo>
                  <a:pt x="562838" y="462280"/>
                </a:lnTo>
                <a:lnTo>
                  <a:pt x="579094" y="390652"/>
                </a:lnTo>
                <a:lnTo>
                  <a:pt x="698271" y="390652"/>
                </a:lnTo>
                <a:lnTo>
                  <a:pt x="715137" y="462280"/>
                </a:lnTo>
                <a:lnTo>
                  <a:pt x="867422" y="462280"/>
                </a:lnTo>
                <a:close/>
              </a:path>
              <a:path w="2051050" h="473710">
                <a:moveTo>
                  <a:pt x="1296022" y="10807"/>
                </a:moveTo>
                <a:lnTo>
                  <a:pt x="1151547" y="10807"/>
                </a:lnTo>
                <a:lnTo>
                  <a:pt x="1151547" y="205841"/>
                </a:lnTo>
                <a:lnTo>
                  <a:pt x="1148537" y="205841"/>
                </a:lnTo>
                <a:lnTo>
                  <a:pt x="1147940" y="191998"/>
                </a:lnTo>
                <a:lnTo>
                  <a:pt x="1144333" y="175145"/>
                </a:lnTo>
                <a:lnTo>
                  <a:pt x="1141323" y="170929"/>
                </a:lnTo>
                <a:lnTo>
                  <a:pt x="1031163" y="10807"/>
                </a:lnTo>
                <a:lnTo>
                  <a:pt x="895121" y="10807"/>
                </a:lnTo>
                <a:lnTo>
                  <a:pt x="895121" y="462280"/>
                </a:lnTo>
                <a:lnTo>
                  <a:pt x="1039583" y="462280"/>
                </a:lnTo>
                <a:lnTo>
                  <a:pt x="1039583" y="267246"/>
                </a:lnTo>
                <a:lnTo>
                  <a:pt x="1042593" y="267246"/>
                </a:lnTo>
                <a:lnTo>
                  <a:pt x="1043203" y="281089"/>
                </a:lnTo>
                <a:lnTo>
                  <a:pt x="1046810" y="297942"/>
                </a:lnTo>
                <a:lnTo>
                  <a:pt x="1049820" y="302158"/>
                </a:lnTo>
                <a:lnTo>
                  <a:pt x="1159979" y="462280"/>
                </a:lnTo>
                <a:lnTo>
                  <a:pt x="1296022" y="462280"/>
                </a:lnTo>
                <a:lnTo>
                  <a:pt x="1296022" y="267246"/>
                </a:lnTo>
                <a:lnTo>
                  <a:pt x="1296022" y="205841"/>
                </a:lnTo>
                <a:lnTo>
                  <a:pt x="1296022" y="10807"/>
                </a:lnTo>
                <a:close/>
              </a:path>
              <a:path w="2051050" h="473710">
                <a:moveTo>
                  <a:pt x="1689709" y="11188"/>
                </a:moveTo>
                <a:lnTo>
                  <a:pt x="1335747" y="11188"/>
                </a:lnTo>
                <a:lnTo>
                  <a:pt x="1335747" y="126758"/>
                </a:lnTo>
                <a:lnTo>
                  <a:pt x="1440497" y="126758"/>
                </a:lnTo>
                <a:lnTo>
                  <a:pt x="1440497" y="462038"/>
                </a:lnTo>
                <a:lnTo>
                  <a:pt x="1584960" y="462038"/>
                </a:lnTo>
                <a:lnTo>
                  <a:pt x="1584960" y="126758"/>
                </a:lnTo>
                <a:lnTo>
                  <a:pt x="1689709" y="126758"/>
                </a:lnTo>
                <a:lnTo>
                  <a:pt x="1689709" y="11188"/>
                </a:lnTo>
                <a:close/>
              </a:path>
              <a:path w="2051050" h="473710">
                <a:moveTo>
                  <a:pt x="2050884" y="11188"/>
                </a:moveTo>
                <a:lnTo>
                  <a:pt x="1696935" y="11188"/>
                </a:lnTo>
                <a:lnTo>
                  <a:pt x="1696935" y="126758"/>
                </a:lnTo>
                <a:lnTo>
                  <a:pt x="1801672" y="126758"/>
                </a:lnTo>
                <a:lnTo>
                  <a:pt x="1801672" y="462038"/>
                </a:lnTo>
                <a:lnTo>
                  <a:pt x="1946135" y="462038"/>
                </a:lnTo>
                <a:lnTo>
                  <a:pt x="1946135" y="126758"/>
                </a:lnTo>
                <a:lnTo>
                  <a:pt x="2050884" y="126758"/>
                </a:lnTo>
                <a:lnTo>
                  <a:pt x="2050884" y="11188"/>
                </a:lnTo>
                <a:close/>
              </a:path>
            </a:pathLst>
          </a:custGeom>
          <a:solidFill>
            <a:srgbClr val="000000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 descr=""/>
          <p:cNvSpPr/>
          <p:nvPr/>
        </p:nvSpPr>
        <p:spPr>
          <a:xfrm>
            <a:off x="8120334" y="1922020"/>
            <a:ext cx="332740" cy="473709"/>
          </a:xfrm>
          <a:custGeom>
            <a:avLst/>
            <a:gdLst/>
            <a:ahLst/>
            <a:cxnLst/>
            <a:rect l="l" t="t" r="r" b="b"/>
            <a:pathLst>
              <a:path w="332740" h="473710">
                <a:moveTo>
                  <a:pt x="217909" y="473141"/>
                </a:moveTo>
                <a:lnTo>
                  <a:pt x="156284" y="471373"/>
                </a:lnTo>
                <a:lnTo>
                  <a:pt x="111362" y="458995"/>
                </a:lnTo>
                <a:lnTo>
                  <a:pt x="71407" y="443005"/>
                </a:lnTo>
                <a:lnTo>
                  <a:pt x="44545" y="415955"/>
                </a:lnTo>
                <a:lnTo>
                  <a:pt x="21708" y="385104"/>
                </a:lnTo>
                <a:lnTo>
                  <a:pt x="9932" y="342515"/>
                </a:lnTo>
                <a:lnTo>
                  <a:pt x="1241" y="295939"/>
                </a:lnTo>
                <a:lnTo>
                  <a:pt x="0" y="237172"/>
                </a:lnTo>
                <a:lnTo>
                  <a:pt x="145" y="202376"/>
                </a:lnTo>
                <a:lnTo>
                  <a:pt x="3936" y="160436"/>
                </a:lnTo>
                <a:lnTo>
                  <a:pt x="15100" y="107892"/>
                </a:lnTo>
                <a:lnTo>
                  <a:pt x="42739" y="59895"/>
                </a:lnTo>
                <a:lnTo>
                  <a:pt x="68962" y="31941"/>
                </a:lnTo>
                <a:lnTo>
                  <a:pt x="108051" y="15049"/>
                </a:lnTo>
                <a:lnTo>
                  <a:pt x="152032" y="1881"/>
                </a:lnTo>
                <a:lnTo>
                  <a:pt x="212492" y="0"/>
                </a:lnTo>
                <a:lnTo>
                  <a:pt x="220764" y="23"/>
                </a:lnTo>
                <a:lnTo>
                  <a:pt x="260573" y="3122"/>
                </a:lnTo>
                <a:lnTo>
                  <a:pt x="299720" y="9184"/>
                </a:lnTo>
                <a:lnTo>
                  <a:pt x="332282" y="18660"/>
                </a:lnTo>
                <a:lnTo>
                  <a:pt x="312614" y="119188"/>
                </a:lnTo>
                <a:lnTo>
                  <a:pt x="224531" y="119188"/>
                </a:lnTo>
                <a:lnTo>
                  <a:pt x="201675" y="119301"/>
                </a:lnTo>
                <a:lnTo>
                  <a:pt x="161654" y="130926"/>
                </a:lnTo>
                <a:lnTo>
                  <a:pt x="155305" y="155305"/>
                </a:lnTo>
                <a:lnTo>
                  <a:pt x="155305" y="344321"/>
                </a:lnTo>
                <a:lnTo>
                  <a:pt x="197556" y="350153"/>
                </a:lnTo>
                <a:lnTo>
                  <a:pt x="323002" y="350341"/>
                </a:lnTo>
                <a:lnTo>
                  <a:pt x="332282" y="454480"/>
                </a:lnTo>
                <a:lnTo>
                  <a:pt x="304422" y="465268"/>
                </a:lnTo>
                <a:lnTo>
                  <a:pt x="283222" y="470808"/>
                </a:lnTo>
                <a:lnTo>
                  <a:pt x="257959" y="472849"/>
                </a:lnTo>
                <a:lnTo>
                  <a:pt x="217909" y="473141"/>
                </a:lnTo>
                <a:close/>
              </a:path>
              <a:path w="332740" h="473710">
                <a:moveTo>
                  <a:pt x="310611" y="129421"/>
                </a:moveTo>
                <a:lnTo>
                  <a:pt x="282178" y="123505"/>
                </a:lnTo>
                <a:lnTo>
                  <a:pt x="263734" y="120467"/>
                </a:lnTo>
                <a:lnTo>
                  <a:pt x="247208" y="119348"/>
                </a:lnTo>
                <a:lnTo>
                  <a:pt x="224531" y="119188"/>
                </a:lnTo>
                <a:lnTo>
                  <a:pt x="312614" y="119188"/>
                </a:lnTo>
                <a:lnTo>
                  <a:pt x="310611" y="129421"/>
                </a:lnTo>
                <a:close/>
              </a:path>
              <a:path w="332740" h="473710">
                <a:moveTo>
                  <a:pt x="323002" y="350341"/>
                </a:moveTo>
                <a:lnTo>
                  <a:pt x="212492" y="350341"/>
                </a:lnTo>
                <a:lnTo>
                  <a:pt x="248054" y="350068"/>
                </a:lnTo>
                <a:lnTo>
                  <a:pt x="271258" y="348159"/>
                </a:lnTo>
                <a:lnTo>
                  <a:pt x="292317" y="342976"/>
                </a:lnTo>
                <a:lnTo>
                  <a:pt x="321447" y="332884"/>
                </a:lnTo>
                <a:lnTo>
                  <a:pt x="323002" y="350341"/>
                </a:lnTo>
                <a:close/>
              </a:path>
            </a:pathLst>
          </a:custGeom>
          <a:solidFill>
            <a:srgbClr val="FEC802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 descr=""/>
          <p:cNvSpPr/>
          <p:nvPr/>
        </p:nvSpPr>
        <p:spPr>
          <a:xfrm>
            <a:off x="8928163" y="1932457"/>
            <a:ext cx="1250315" cy="452120"/>
          </a:xfrm>
          <a:custGeom>
            <a:avLst/>
            <a:gdLst/>
            <a:ahLst/>
            <a:cxnLst/>
            <a:rect l="l" t="t" r="r" b="b"/>
            <a:pathLst>
              <a:path w="1250315" h="452119">
                <a:moveTo>
                  <a:pt x="456882" y="451878"/>
                </a:moveTo>
                <a:lnTo>
                  <a:pt x="438353" y="380238"/>
                </a:lnTo>
                <a:lnTo>
                  <a:pt x="408609" y="265264"/>
                </a:lnTo>
                <a:lnTo>
                  <a:pt x="375920" y="138861"/>
                </a:lnTo>
                <a:lnTo>
                  <a:pt x="340106" y="406"/>
                </a:lnTo>
                <a:lnTo>
                  <a:pt x="261251" y="406"/>
                </a:lnTo>
                <a:lnTo>
                  <a:pt x="261251" y="265264"/>
                </a:lnTo>
                <a:lnTo>
                  <a:pt x="195033" y="265264"/>
                </a:lnTo>
                <a:lnTo>
                  <a:pt x="224523" y="138861"/>
                </a:lnTo>
                <a:lnTo>
                  <a:pt x="232359" y="138861"/>
                </a:lnTo>
                <a:lnTo>
                  <a:pt x="261251" y="265264"/>
                </a:lnTo>
                <a:lnTo>
                  <a:pt x="261251" y="406"/>
                </a:lnTo>
                <a:lnTo>
                  <a:pt x="116776" y="406"/>
                </a:lnTo>
                <a:lnTo>
                  <a:pt x="0" y="451878"/>
                </a:lnTo>
                <a:lnTo>
                  <a:pt x="152298" y="451878"/>
                </a:lnTo>
                <a:lnTo>
                  <a:pt x="168541" y="380238"/>
                </a:lnTo>
                <a:lnTo>
                  <a:pt x="287731" y="380238"/>
                </a:lnTo>
                <a:lnTo>
                  <a:pt x="304584" y="451878"/>
                </a:lnTo>
                <a:lnTo>
                  <a:pt x="456882" y="451878"/>
                </a:lnTo>
                <a:close/>
              </a:path>
              <a:path w="1250315" h="452119">
                <a:moveTo>
                  <a:pt x="878255" y="451878"/>
                </a:moveTo>
                <a:lnTo>
                  <a:pt x="808456" y="317639"/>
                </a:lnTo>
                <a:lnTo>
                  <a:pt x="799998" y="301383"/>
                </a:lnTo>
                <a:lnTo>
                  <a:pt x="838974" y="279857"/>
                </a:lnTo>
                <a:lnTo>
                  <a:pt x="858989" y="257822"/>
                </a:lnTo>
                <a:lnTo>
                  <a:pt x="866368" y="221894"/>
                </a:lnTo>
                <a:lnTo>
                  <a:pt x="866622" y="206273"/>
                </a:lnTo>
                <a:lnTo>
                  <a:pt x="867422" y="158724"/>
                </a:lnTo>
                <a:lnTo>
                  <a:pt x="866292" y="115976"/>
                </a:lnTo>
                <a:lnTo>
                  <a:pt x="864997" y="67195"/>
                </a:lnTo>
                <a:lnTo>
                  <a:pt x="848004" y="20193"/>
                </a:lnTo>
                <a:lnTo>
                  <a:pt x="801903" y="2882"/>
                </a:lnTo>
                <a:lnTo>
                  <a:pt x="712114" y="406"/>
                </a:lnTo>
                <a:lnTo>
                  <a:pt x="712114" y="146075"/>
                </a:lnTo>
                <a:lnTo>
                  <a:pt x="712114" y="176174"/>
                </a:lnTo>
                <a:lnTo>
                  <a:pt x="686790" y="205600"/>
                </a:lnTo>
                <a:lnTo>
                  <a:pt x="662152" y="206273"/>
                </a:lnTo>
                <a:lnTo>
                  <a:pt x="629043" y="206273"/>
                </a:lnTo>
                <a:lnTo>
                  <a:pt x="629043" y="115976"/>
                </a:lnTo>
                <a:lnTo>
                  <a:pt x="662152" y="115976"/>
                </a:lnTo>
                <a:lnTo>
                  <a:pt x="700379" y="121399"/>
                </a:lnTo>
                <a:lnTo>
                  <a:pt x="712114" y="146075"/>
                </a:lnTo>
                <a:lnTo>
                  <a:pt x="712114" y="406"/>
                </a:lnTo>
                <a:lnTo>
                  <a:pt x="484568" y="406"/>
                </a:lnTo>
                <a:lnTo>
                  <a:pt x="484568" y="451878"/>
                </a:lnTo>
                <a:lnTo>
                  <a:pt x="629043" y="451878"/>
                </a:lnTo>
                <a:lnTo>
                  <a:pt x="629043" y="317639"/>
                </a:lnTo>
                <a:lnTo>
                  <a:pt x="660349" y="317639"/>
                </a:lnTo>
                <a:lnTo>
                  <a:pt x="719340" y="451878"/>
                </a:lnTo>
                <a:lnTo>
                  <a:pt x="878255" y="451878"/>
                </a:lnTo>
                <a:close/>
              </a:path>
              <a:path w="1250315" h="452119">
                <a:moveTo>
                  <a:pt x="1250264" y="0"/>
                </a:moveTo>
                <a:lnTo>
                  <a:pt x="896315" y="0"/>
                </a:lnTo>
                <a:lnTo>
                  <a:pt x="896315" y="115570"/>
                </a:lnTo>
                <a:lnTo>
                  <a:pt x="1001052" y="115570"/>
                </a:lnTo>
                <a:lnTo>
                  <a:pt x="1001052" y="452120"/>
                </a:lnTo>
                <a:lnTo>
                  <a:pt x="1145527" y="452120"/>
                </a:lnTo>
                <a:lnTo>
                  <a:pt x="1145527" y="115570"/>
                </a:lnTo>
                <a:lnTo>
                  <a:pt x="1250264" y="115570"/>
                </a:lnTo>
                <a:lnTo>
                  <a:pt x="1250264" y="0"/>
                </a:lnTo>
                <a:close/>
              </a:path>
            </a:pathLst>
          </a:custGeom>
          <a:solidFill>
            <a:srgbClr val="FEC802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0" name="object 170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051408" y="8898002"/>
            <a:ext cx="190282" cy="229917"/>
          </a:xfrm>
          <a:prstGeom prst="rect">
            <a:avLst/>
          </a:prstGeom>
        </p:spPr>
      </p:pic>
      <p:pic>
        <p:nvPicPr>
          <p:cNvPr id="171" name="object 171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3288720" y="8901991"/>
            <a:ext cx="208479" cy="225928"/>
          </a:xfrm>
          <a:prstGeom prst="rect">
            <a:avLst/>
          </a:prstGeom>
        </p:spPr>
      </p:pic>
      <p:grpSp>
        <p:nvGrpSpPr>
          <p:cNvPr id="172" name="object 172" descr=""/>
          <p:cNvGrpSpPr/>
          <p:nvPr/>
        </p:nvGrpSpPr>
        <p:grpSpPr>
          <a:xfrm>
            <a:off x="16153615" y="8904234"/>
            <a:ext cx="426084" cy="231775"/>
            <a:chOff x="16153615" y="8904234"/>
            <a:chExt cx="426084" cy="231775"/>
          </a:xfrm>
        </p:grpSpPr>
        <p:pic>
          <p:nvPicPr>
            <p:cNvPr id="173" name="object 173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6153615" y="8904234"/>
              <a:ext cx="201250" cy="231163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378214" y="8906727"/>
              <a:ext cx="201250" cy="209227"/>
            </a:xfrm>
            <a:prstGeom prst="rect">
              <a:avLst/>
            </a:prstGeom>
          </p:spPr>
        </p:pic>
      </p:grpSp>
      <p:grpSp>
        <p:nvGrpSpPr>
          <p:cNvPr id="175" name="object 175" descr=""/>
          <p:cNvGrpSpPr/>
          <p:nvPr/>
        </p:nvGrpSpPr>
        <p:grpSpPr>
          <a:xfrm>
            <a:off x="6514911" y="9045303"/>
            <a:ext cx="5968365" cy="107314"/>
            <a:chOff x="6514911" y="9045303"/>
            <a:chExt cx="5968365" cy="107314"/>
          </a:xfrm>
        </p:grpSpPr>
        <p:sp>
          <p:nvSpPr>
            <p:cNvPr id="176" name="object 176" descr=""/>
            <p:cNvSpPr/>
            <p:nvPr/>
          </p:nvSpPr>
          <p:spPr>
            <a:xfrm>
              <a:off x="12389001" y="9058698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0" y="0"/>
                  </a:moveTo>
                  <a:lnTo>
                    <a:pt x="80367" y="40183"/>
                  </a:lnTo>
                  <a:lnTo>
                    <a:pt x="0" y="80367"/>
                  </a:lnTo>
                </a:path>
              </a:pathLst>
            </a:custGeom>
            <a:ln w="2678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6514911" y="9098881"/>
              <a:ext cx="5941060" cy="0"/>
            </a:xfrm>
            <a:custGeom>
              <a:avLst/>
              <a:gdLst/>
              <a:ahLst/>
              <a:cxnLst/>
              <a:rect l="l" t="t" r="r" b="b"/>
              <a:pathLst>
                <a:path w="5941059" h="0">
                  <a:moveTo>
                    <a:pt x="0" y="0"/>
                  </a:moveTo>
                  <a:lnTo>
                    <a:pt x="5941062" y="0"/>
                  </a:lnTo>
                </a:path>
              </a:pathLst>
            </a:custGeom>
            <a:ln w="35718">
              <a:solidFill>
                <a:srgbClr val="595959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8" name="object 178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179" name="object 179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183" name="object 183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184" name="object 184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89" name="object 189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0" name="object 190" descr=""/>
          <p:cNvSpPr/>
          <p:nvPr/>
        </p:nvSpPr>
        <p:spPr>
          <a:xfrm>
            <a:off x="1699823" y="9893617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 descr=""/>
          <p:cNvSpPr/>
          <p:nvPr/>
        </p:nvSpPr>
        <p:spPr>
          <a:xfrm>
            <a:off x="3307963" y="641843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92" name="object 192" descr=""/>
          <p:cNvGrpSpPr/>
          <p:nvPr/>
        </p:nvGrpSpPr>
        <p:grpSpPr>
          <a:xfrm>
            <a:off x="949621" y="501723"/>
            <a:ext cx="1019810" cy="193675"/>
            <a:chOff x="949621" y="501723"/>
            <a:chExt cx="1019810" cy="193675"/>
          </a:xfrm>
        </p:grpSpPr>
        <p:pic>
          <p:nvPicPr>
            <p:cNvPr id="193" name="object 193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49621" y="505282"/>
              <a:ext cx="118652" cy="186047"/>
            </a:xfrm>
            <a:prstGeom prst="rect">
              <a:avLst/>
            </a:prstGeom>
          </p:spPr>
        </p:pic>
        <p:pic>
          <p:nvPicPr>
            <p:cNvPr id="194" name="object 194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95564" y="501723"/>
              <a:ext cx="279509" cy="193166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399316" y="505282"/>
              <a:ext cx="118415" cy="189607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549530" y="505282"/>
              <a:ext cx="113432" cy="186047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690965" y="501723"/>
              <a:ext cx="128382" cy="193166"/>
            </a:xfrm>
            <a:prstGeom prst="rect">
              <a:avLst/>
            </a:prstGeom>
          </p:spPr>
        </p:pic>
        <p:sp>
          <p:nvSpPr>
            <p:cNvPr id="198" name="object 198" descr=""/>
            <p:cNvSpPr/>
            <p:nvPr/>
          </p:nvSpPr>
          <p:spPr>
            <a:xfrm>
              <a:off x="1840458" y="50492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42" y="27940"/>
                  </a:lnTo>
                  <a:lnTo>
                    <a:pt x="47942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276AE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9" name="object 199" descr=""/>
          <p:cNvGrpSpPr/>
          <p:nvPr/>
        </p:nvGrpSpPr>
        <p:grpSpPr>
          <a:xfrm>
            <a:off x="2043810" y="499824"/>
            <a:ext cx="402590" cy="203835"/>
            <a:chOff x="2043810" y="499824"/>
            <a:chExt cx="402590" cy="203835"/>
          </a:xfrm>
        </p:grpSpPr>
        <p:pic>
          <p:nvPicPr>
            <p:cNvPr id="200" name="object 200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043810" y="499824"/>
              <a:ext cx="184861" cy="203371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263318" y="503621"/>
              <a:ext cx="182488" cy="193878"/>
            </a:xfrm>
            <a:prstGeom prst="rect">
              <a:avLst/>
            </a:prstGeom>
          </p:spPr>
        </p:pic>
      </p:grpSp>
      <p:sp>
        <p:nvSpPr>
          <p:cNvPr id="202" name="object 202" descr=""/>
          <p:cNvSpPr/>
          <p:nvPr/>
        </p:nvSpPr>
        <p:spPr>
          <a:xfrm>
            <a:off x="3055429" y="3486759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10" h="266064">
                <a:moveTo>
                  <a:pt x="97663" y="0"/>
                </a:moveTo>
                <a:lnTo>
                  <a:pt x="0" y="0"/>
                </a:lnTo>
                <a:lnTo>
                  <a:pt x="0" y="265607"/>
                </a:lnTo>
                <a:lnTo>
                  <a:pt x="97663" y="265607"/>
                </a:lnTo>
                <a:lnTo>
                  <a:pt x="97663" y="0"/>
                </a:lnTo>
                <a:close/>
              </a:path>
              <a:path w="994410" h="266064">
                <a:moveTo>
                  <a:pt x="220433" y="0"/>
                </a:moveTo>
                <a:lnTo>
                  <a:pt x="122770" y="0"/>
                </a:lnTo>
                <a:lnTo>
                  <a:pt x="122770" y="265607"/>
                </a:lnTo>
                <a:lnTo>
                  <a:pt x="220433" y="265607"/>
                </a:lnTo>
                <a:lnTo>
                  <a:pt x="220433" y="0"/>
                </a:lnTo>
                <a:close/>
              </a:path>
              <a:path w="994410" h="266064">
                <a:moveTo>
                  <a:pt x="356196" y="0"/>
                </a:moveTo>
                <a:lnTo>
                  <a:pt x="258533" y="0"/>
                </a:lnTo>
                <a:lnTo>
                  <a:pt x="258533" y="265607"/>
                </a:lnTo>
                <a:lnTo>
                  <a:pt x="356196" y="265607"/>
                </a:lnTo>
                <a:lnTo>
                  <a:pt x="356196" y="0"/>
                </a:lnTo>
                <a:close/>
              </a:path>
              <a:path w="994410" h="266064">
                <a:moveTo>
                  <a:pt x="478967" y="0"/>
                </a:moveTo>
                <a:lnTo>
                  <a:pt x="381304" y="0"/>
                </a:lnTo>
                <a:lnTo>
                  <a:pt x="381304" y="265607"/>
                </a:lnTo>
                <a:lnTo>
                  <a:pt x="478967" y="265607"/>
                </a:lnTo>
                <a:lnTo>
                  <a:pt x="478967" y="0"/>
                </a:lnTo>
                <a:close/>
              </a:path>
              <a:path w="994410" h="266064">
                <a:moveTo>
                  <a:pt x="612597" y="0"/>
                </a:moveTo>
                <a:lnTo>
                  <a:pt x="514946" y="0"/>
                </a:lnTo>
                <a:lnTo>
                  <a:pt x="514946" y="265607"/>
                </a:lnTo>
                <a:lnTo>
                  <a:pt x="612597" y="265607"/>
                </a:lnTo>
                <a:lnTo>
                  <a:pt x="612597" y="0"/>
                </a:lnTo>
                <a:close/>
              </a:path>
              <a:path w="994410" h="266064">
                <a:moveTo>
                  <a:pt x="735380" y="0"/>
                </a:moveTo>
                <a:lnTo>
                  <a:pt x="637717" y="0"/>
                </a:lnTo>
                <a:lnTo>
                  <a:pt x="637717" y="265607"/>
                </a:lnTo>
                <a:lnTo>
                  <a:pt x="735380" y="265607"/>
                </a:lnTo>
                <a:lnTo>
                  <a:pt x="735380" y="0"/>
                </a:lnTo>
                <a:close/>
              </a:path>
              <a:path w="994410" h="266064">
                <a:moveTo>
                  <a:pt x="871131" y="0"/>
                </a:moveTo>
                <a:lnTo>
                  <a:pt x="773480" y="0"/>
                </a:lnTo>
                <a:lnTo>
                  <a:pt x="773480" y="265607"/>
                </a:lnTo>
                <a:lnTo>
                  <a:pt x="871131" y="265607"/>
                </a:lnTo>
                <a:lnTo>
                  <a:pt x="871131" y="0"/>
                </a:lnTo>
                <a:close/>
              </a:path>
              <a:path w="994410" h="266064">
                <a:moveTo>
                  <a:pt x="993914" y="0"/>
                </a:moveTo>
                <a:lnTo>
                  <a:pt x="896251" y="0"/>
                </a:lnTo>
                <a:lnTo>
                  <a:pt x="896251" y="265607"/>
                </a:lnTo>
                <a:lnTo>
                  <a:pt x="993914" y="265607"/>
                </a:lnTo>
                <a:lnTo>
                  <a:pt x="993914" y="0"/>
                </a:lnTo>
                <a:close/>
              </a:path>
            </a:pathLst>
          </a:custGeom>
          <a:solidFill>
            <a:srgbClr val="D94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 descr=""/>
          <p:cNvSpPr/>
          <p:nvPr/>
        </p:nvSpPr>
        <p:spPr>
          <a:xfrm>
            <a:off x="3056636" y="4000017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10" h="266064">
                <a:moveTo>
                  <a:pt x="97650" y="0"/>
                </a:moveTo>
                <a:lnTo>
                  <a:pt x="0" y="0"/>
                </a:lnTo>
                <a:lnTo>
                  <a:pt x="0" y="265620"/>
                </a:lnTo>
                <a:lnTo>
                  <a:pt x="97650" y="265620"/>
                </a:lnTo>
                <a:lnTo>
                  <a:pt x="97650" y="0"/>
                </a:lnTo>
                <a:close/>
              </a:path>
              <a:path w="994410" h="266064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994410" h="266064">
                <a:moveTo>
                  <a:pt x="356184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84" y="265620"/>
                </a:lnTo>
                <a:lnTo>
                  <a:pt x="356184" y="0"/>
                </a:lnTo>
                <a:close/>
              </a:path>
              <a:path w="994410" h="266064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994410" h="266064">
                <a:moveTo>
                  <a:pt x="612597" y="0"/>
                </a:moveTo>
                <a:lnTo>
                  <a:pt x="514934" y="0"/>
                </a:lnTo>
                <a:lnTo>
                  <a:pt x="514934" y="265620"/>
                </a:lnTo>
                <a:lnTo>
                  <a:pt x="612597" y="265620"/>
                </a:lnTo>
                <a:lnTo>
                  <a:pt x="612597" y="0"/>
                </a:lnTo>
                <a:close/>
              </a:path>
              <a:path w="994410" h="266064">
                <a:moveTo>
                  <a:pt x="735368" y="0"/>
                </a:moveTo>
                <a:lnTo>
                  <a:pt x="637717" y="0"/>
                </a:lnTo>
                <a:lnTo>
                  <a:pt x="637717" y="265620"/>
                </a:lnTo>
                <a:lnTo>
                  <a:pt x="735368" y="265620"/>
                </a:lnTo>
                <a:lnTo>
                  <a:pt x="735368" y="0"/>
                </a:lnTo>
                <a:close/>
              </a:path>
              <a:path w="994410" h="266064">
                <a:moveTo>
                  <a:pt x="871131" y="0"/>
                </a:moveTo>
                <a:lnTo>
                  <a:pt x="773468" y="0"/>
                </a:lnTo>
                <a:lnTo>
                  <a:pt x="773468" y="265620"/>
                </a:lnTo>
                <a:lnTo>
                  <a:pt x="871131" y="265620"/>
                </a:lnTo>
                <a:lnTo>
                  <a:pt x="871131" y="0"/>
                </a:lnTo>
                <a:close/>
              </a:path>
              <a:path w="994410" h="266064">
                <a:moveTo>
                  <a:pt x="993914" y="0"/>
                </a:moveTo>
                <a:lnTo>
                  <a:pt x="896251" y="0"/>
                </a:lnTo>
                <a:lnTo>
                  <a:pt x="896251" y="265620"/>
                </a:lnTo>
                <a:lnTo>
                  <a:pt x="993914" y="265620"/>
                </a:lnTo>
                <a:lnTo>
                  <a:pt x="993914" y="0"/>
                </a:lnTo>
                <a:close/>
              </a:path>
            </a:pathLst>
          </a:custGeom>
          <a:solidFill>
            <a:srgbClr val="FFB11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 descr=""/>
          <p:cNvSpPr/>
          <p:nvPr/>
        </p:nvSpPr>
        <p:spPr>
          <a:xfrm>
            <a:off x="4100525" y="4000017"/>
            <a:ext cx="479425" cy="266065"/>
          </a:xfrm>
          <a:custGeom>
            <a:avLst/>
            <a:gdLst/>
            <a:ahLst/>
            <a:cxnLst/>
            <a:rect l="l" t="t" r="r" b="b"/>
            <a:pathLst>
              <a:path w="479425" h="266064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479425" h="266064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479425" h="266064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479425" h="266064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</a:pathLst>
          </a:custGeom>
          <a:solidFill>
            <a:srgbClr val="FFB11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 descr=""/>
          <p:cNvSpPr/>
          <p:nvPr/>
        </p:nvSpPr>
        <p:spPr>
          <a:xfrm>
            <a:off x="3055429" y="4551387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10" h="266064">
                <a:moveTo>
                  <a:pt x="97663" y="0"/>
                </a:moveTo>
                <a:lnTo>
                  <a:pt x="0" y="0"/>
                </a:lnTo>
                <a:lnTo>
                  <a:pt x="0" y="265607"/>
                </a:lnTo>
                <a:lnTo>
                  <a:pt x="97663" y="265607"/>
                </a:lnTo>
                <a:lnTo>
                  <a:pt x="97663" y="0"/>
                </a:lnTo>
                <a:close/>
              </a:path>
              <a:path w="994410" h="266064">
                <a:moveTo>
                  <a:pt x="220433" y="0"/>
                </a:moveTo>
                <a:lnTo>
                  <a:pt x="122770" y="0"/>
                </a:lnTo>
                <a:lnTo>
                  <a:pt x="122770" y="265607"/>
                </a:lnTo>
                <a:lnTo>
                  <a:pt x="220433" y="265607"/>
                </a:lnTo>
                <a:lnTo>
                  <a:pt x="220433" y="0"/>
                </a:lnTo>
                <a:close/>
              </a:path>
              <a:path w="994410" h="266064">
                <a:moveTo>
                  <a:pt x="356196" y="0"/>
                </a:moveTo>
                <a:lnTo>
                  <a:pt x="258533" y="0"/>
                </a:lnTo>
                <a:lnTo>
                  <a:pt x="258533" y="265607"/>
                </a:lnTo>
                <a:lnTo>
                  <a:pt x="356196" y="265607"/>
                </a:lnTo>
                <a:lnTo>
                  <a:pt x="356196" y="0"/>
                </a:lnTo>
                <a:close/>
              </a:path>
              <a:path w="994410" h="266064">
                <a:moveTo>
                  <a:pt x="478967" y="0"/>
                </a:moveTo>
                <a:lnTo>
                  <a:pt x="381304" y="0"/>
                </a:lnTo>
                <a:lnTo>
                  <a:pt x="381304" y="265607"/>
                </a:lnTo>
                <a:lnTo>
                  <a:pt x="478967" y="265607"/>
                </a:lnTo>
                <a:lnTo>
                  <a:pt x="478967" y="0"/>
                </a:lnTo>
                <a:close/>
              </a:path>
              <a:path w="994410" h="266064">
                <a:moveTo>
                  <a:pt x="612597" y="0"/>
                </a:moveTo>
                <a:lnTo>
                  <a:pt x="514946" y="0"/>
                </a:lnTo>
                <a:lnTo>
                  <a:pt x="514946" y="265607"/>
                </a:lnTo>
                <a:lnTo>
                  <a:pt x="612597" y="265607"/>
                </a:lnTo>
                <a:lnTo>
                  <a:pt x="612597" y="0"/>
                </a:lnTo>
                <a:close/>
              </a:path>
              <a:path w="994410" h="266064">
                <a:moveTo>
                  <a:pt x="735380" y="0"/>
                </a:moveTo>
                <a:lnTo>
                  <a:pt x="637717" y="0"/>
                </a:lnTo>
                <a:lnTo>
                  <a:pt x="637717" y="265607"/>
                </a:lnTo>
                <a:lnTo>
                  <a:pt x="735380" y="265607"/>
                </a:lnTo>
                <a:lnTo>
                  <a:pt x="735380" y="0"/>
                </a:lnTo>
                <a:close/>
              </a:path>
              <a:path w="994410" h="266064">
                <a:moveTo>
                  <a:pt x="871131" y="0"/>
                </a:moveTo>
                <a:lnTo>
                  <a:pt x="773480" y="0"/>
                </a:lnTo>
                <a:lnTo>
                  <a:pt x="773480" y="265607"/>
                </a:lnTo>
                <a:lnTo>
                  <a:pt x="871131" y="265607"/>
                </a:lnTo>
                <a:lnTo>
                  <a:pt x="871131" y="0"/>
                </a:lnTo>
                <a:close/>
              </a:path>
              <a:path w="994410" h="266064">
                <a:moveTo>
                  <a:pt x="993914" y="0"/>
                </a:moveTo>
                <a:lnTo>
                  <a:pt x="896251" y="0"/>
                </a:lnTo>
                <a:lnTo>
                  <a:pt x="896251" y="265607"/>
                </a:lnTo>
                <a:lnTo>
                  <a:pt x="993914" y="265607"/>
                </a:lnTo>
                <a:lnTo>
                  <a:pt x="993914" y="0"/>
                </a:lnTo>
                <a:close/>
              </a:path>
            </a:pathLst>
          </a:custGeom>
          <a:solidFill>
            <a:srgbClr val="7DB2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 descr=""/>
          <p:cNvSpPr/>
          <p:nvPr/>
        </p:nvSpPr>
        <p:spPr>
          <a:xfrm>
            <a:off x="4099318" y="4551387"/>
            <a:ext cx="479425" cy="266065"/>
          </a:xfrm>
          <a:custGeom>
            <a:avLst/>
            <a:gdLst/>
            <a:ahLst/>
            <a:cxnLst/>
            <a:rect l="l" t="t" r="r" b="b"/>
            <a:pathLst>
              <a:path w="479425" h="266064">
                <a:moveTo>
                  <a:pt x="97663" y="0"/>
                </a:moveTo>
                <a:lnTo>
                  <a:pt x="0" y="0"/>
                </a:lnTo>
                <a:lnTo>
                  <a:pt x="0" y="265607"/>
                </a:lnTo>
                <a:lnTo>
                  <a:pt x="97663" y="265607"/>
                </a:lnTo>
                <a:lnTo>
                  <a:pt x="97663" y="0"/>
                </a:lnTo>
                <a:close/>
              </a:path>
              <a:path w="479425" h="266064">
                <a:moveTo>
                  <a:pt x="220433" y="0"/>
                </a:moveTo>
                <a:lnTo>
                  <a:pt x="122770" y="0"/>
                </a:lnTo>
                <a:lnTo>
                  <a:pt x="122770" y="265607"/>
                </a:lnTo>
                <a:lnTo>
                  <a:pt x="220433" y="265607"/>
                </a:lnTo>
                <a:lnTo>
                  <a:pt x="220433" y="0"/>
                </a:lnTo>
                <a:close/>
              </a:path>
              <a:path w="479425" h="266064">
                <a:moveTo>
                  <a:pt x="356196" y="0"/>
                </a:moveTo>
                <a:lnTo>
                  <a:pt x="258533" y="0"/>
                </a:lnTo>
                <a:lnTo>
                  <a:pt x="258533" y="265607"/>
                </a:lnTo>
                <a:lnTo>
                  <a:pt x="356196" y="265607"/>
                </a:lnTo>
                <a:lnTo>
                  <a:pt x="356196" y="0"/>
                </a:lnTo>
                <a:close/>
              </a:path>
              <a:path w="479425" h="266064">
                <a:moveTo>
                  <a:pt x="478967" y="0"/>
                </a:moveTo>
                <a:lnTo>
                  <a:pt x="381304" y="0"/>
                </a:lnTo>
                <a:lnTo>
                  <a:pt x="381304" y="265607"/>
                </a:lnTo>
                <a:lnTo>
                  <a:pt x="478967" y="265607"/>
                </a:lnTo>
                <a:lnTo>
                  <a:pt x="478967" y="0"/>
                </a:lnTo>
                <a:close/>
              </a:path>
            </a:pathLst>
          </a:custGeom>
          <a:solidFill>
            <a:srgbClr val="7DB2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 descr=""/>
          <p:cNvSpPr/>
          <p:nvPr/>
        </p:nvSpPr>
        <p:spPr>
          <a:xfrm>
            <a:off x="4100525" y="5072748"/>
            <a:ext cx="479425" cy="266065"/>
          </a:xfrm>
          <a:custGeom>
            <a:avLst/>
            <a:gdLst/>
            <a:ahLst/>
            <a:cxnLst/>
            <a:rect l="l" t="t" r="r" b="b"/>
            <a:pathLst>
              <a:path w="479425" h="266064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479425" h="266064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479425" h="266064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479425" h="266064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</a:pathLst>
          </a:custGeom>
          <a:solidFill>
            <a:srgbClr val="1287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 descr=""/>
          <p:cNvSpPr/>
          <p:nvPr/>
        </p:nvSpPr>
        <p:spPr>
          <a:xfrm>
            <a:off x="4719193" y="5584964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10" h="266064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994410" h="266064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994410" h="266064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994410" h="266064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994410" h="266064">
                <a:moveTo>
                  <a:pt x="612597" y="0"/>
                </a:moveTo>
                <a:lnTo>
                  <a:pt x="514946" y="0"/>
                </a:lnTo>
                <a:lnTo>
                  <a:pt x="514946" y="265620"/>
                </a:lnTo>
                <a:lnTo>
                  <a:pt x="612597" y="265620"/>
                </a:lnTo>
                <a:lnTo>
                  <a:pt x="612597" y="0"/>
                </a:lnTo>
                <a:close/>
              </a:path>
              <a:path w="994410" h="266064">
                <a:moveTo>
                  <a:pt x="735380" y="0"/>
                </a:moveTo>
                <a:lnTo>
                  <a:pt x="637717" y="0"/>
                </a:lnTo>
                <a:lnTo>
                  <a:pt x="637717" y="265620"/>
                </a:lnTo>
                <a:lnTo>
                  <a:pt x="735380" y="265620"/>
                </a:lnTo>
                <a:lnTo>
                  <a:pt x="735380" y="0"/>
                </a:lnTo>
                <a:close/>
              </a:path>
              <a:path w="994410" h="266064">
                <a:moveTo>
                  <a:pt x="871131" y="0"/>
                </a:moveTo>
                <a:lnTo>
                  <a:pt x="773480" y="0"/>
                </a:lnTo>
                <a:lnTo>
                  <a:pt x="773480" y="265620"/>
                </a:lnTo>
                <a:lnTo>
                  <a:pt x="871131" y="265620"/>
                </a:lnTo>
                <a:lnTo>
                  <a:pt x="871131" y="0"/>
                </a:lnTo>
                <a:close/>
              </a:path>
              <a:path w="994410" h="266064">
                <a:moveTo>
                  <a:pt x="993914" y="0"/>
                </a:moveTo>
                <a:lnTo>
                  <a:pt x="896251" y="0"/>
                </a:lnTo>
                <a:lnTo>
                  <a:pt x="896251" y="265620"/>
                </a:lnTo>
                <a:lnTo>
                  <a:pt x="993914" y="265620"/>
                </a:lnTo>
                <a:lnTo>
                  <a:pt x="993914" y="0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 descr=""/>
          <p:cNvSpPr/>
          <p:nvPr/>
        </p:nvSpPr>
        <p:spPr>
          <a:xfrm>
            <a:off x="5763082" y="5584964"/>
            <a:ext cx="1511300" cy="266065"/>
          </a:xfrm>
          <a:custGeom>
            <a:avLst/>
            <a:gdLst/>
            <a:ahLst/>
            <a:cxnLst/>
            <a:rect l="l" t="t" r="r" b="b"/>
            <a:pathLst>
              <a:path w="1511300" h="266064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1511300" h="266064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1511300" h="266064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1511300" h="266064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1511300" h="266064">
                <a:moveTo>
                  <a:pt x="614730" y="0"/>
                </a:moveTo>
                <a:lnTo>
                  <a:pt x="517067" y="0"/>
                </a:lnTo>
                <a:lnTo>
                  <a:pt x="517067" y="265620"/>
                </a:lnTo>
                <a:lnTo>
                  <a:pt x="614730" y="265620"/>
                </a:lnTo>
                <a:lnTo>
                  <a:pt x="614730" y="0"/>
                </a:lnTo>
                <a:close/>
              </a:path>
              <a:path w="1511300" h="266064">
                <a:moveTo>
                  <a:pt x="737501" y="0"/>
                </a:moveTo>
                <a:lnTo>
                  <a:pt x="639838" y="0"/>
                </a:lnTo>
                <a:lnTo>
                  <a:pt x="639838" y="265620"/>
                </a:lnTo>
                <a:lnTo>
                  <a:pt x="737501" y="265620"/>
                </a:lnTo>
                <a:lnTo>
                  <a:pt x="737501" y="0"/>
                </a:lnTo>
                <a:close/>
              </a:path>
              <a:path w="1511300" h="266064">
                <a:moveTo>
                  <a:pt x="873264" y="0"/>
                </a:moveTo>
                <a:lnTo>
                  <a:pt x="775601" y="0"/>
                </a:lnTo>
                <a:lnTo>
                  <a:pt x="775601" y="265620"/>
                </a:lnTo>
                <a:lnTo>
                  <a:pt x="873264" y="265620"/>
                </a:lnTo>
                <a:lnTo>
                  <a:pt x="873264" y="0"/>
                </a:lnTo>
                <a:close/>
              </a:path>
              <a:path w="1511300" h="266064">
                <a:moveTo>
                  <a:pt x="996035" y="0"/>
                </a:moveTo>
                <a:lnTo>
                  <a:pt x="898372" y="0"/>
                </a:lnTo>
                <a:lnTo>
                  <a:pt x="898372" y="265620"/>
                </a:lnTo>
                <a:lnTo>
                  <a:pt x="996035" y="265620"/>
                </a:lnTo>
                <a:lnTo>
                  <a:pt x="996035" y="0"/>
                </a:lnTo>
                <a:close/>
              </a:path>
              <a:path w="1511300" h="266064">
                <a:moveTo>
                  <a:pt x="1129677" y="0"/>
                </a:moveTo>
                <a:lnTo>
                  <a:pt x="1032014" y="0"/>
                </a:lnTo>
                <a:lnTo>
                  <a:pt x="1032014" y="265620"/>
                </a:lnTo>
                <a:lnTo>
                  <a:pt x="1129677" y="265620"/>
                </a:lnTo>
                <a:lnTo>
                  <a:pt x="1129677" y="0"/>
                </a:lnTo>
                <a:close/>
              </a:path>
              <a:path w="1511300" h="266064">
                <a:moveTo>
                  <a:pt x="1252448" y="0"/>
                </a:moveTo>
                <a:lnTo>
                  <a:pt x="1154785" y="0"/>
                </a:lnTo>
                <a:lnTo>
                  <a:pt x="1154785" y="265620"/>
                </a:lnTo>
                <a:lnTo>
                  <a:pt x="1252448" y="265620"/>
                </a:lnTo>
                <a:lnTo>
                  <a:pt x="1252448" y="0"/>
                </a:lnTo>
                <a:close/>
              </a:path>
              <a:path w="1511300" h="266064">
                <a:moveTo>
                  <a:pt x="1388211" y="0"/>
                </a:moveTo>
                <a:lnTo>
                  <a:pt x="1290548" y="0"/>
                </a:lnTo>
                <a:lnTo>
                  <a:pt x="1290548" y="265620"/>
                </a:lnTo>
                <a:lnTo>
                  <a:pt x="1388211" y="265620"/>
                </a:lnTo>
                <a:lnTo>
                  <a:pt x="1388211" y="0"/>
                </a:lnTo>
                <a:close/>
              </a:path>
              <a:path w="1511300" h="266064">
                <a:moveTo>
                  <a:pt x="1510982" y="0"/>
                </a:moveTo>
                <a:lnTo>
                  <a:pt x="1413319" y="0"/>
                </a:lnTo>
                <a:lnTo>
                  <a:pt x="1413319" y="265620"/>
                </a:lnTo>
                <a:lnTo>
                  <a:pt x="1510982" y="265620"/>
                </a:lnTo>
                <a:lnTo>
                  <a:pt x="1510982" y="0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 descr=""/>
          <p:cNvSpPr/>
          <p:nvPr/>
        </p:nvSpPr>
        <p:spPr>
          <a:xfrm>
            <a:off x="7324039" y="5584964"/>
            <a:ext cx="479425" cy="266065"/>
          </a:xfrm>
          <a:custGeom>
            <a:avLst/>
            <a:gdLst/>
            <a:ahLst/>
            <a:cxnLst/>
            <a:rect l="l" t="t" r="r" b="b"/>
            <a:pathLst>
              <a:path w="479425" h="266064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479425" h="266064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479425" h="266064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479425" h="266064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 descr=""/>
          <p:cNvSpPr/>
          <p:nvPr/>
        </p:nvSpPr>
        <p:spPr>
          <a:xfrm>
            <a:off x="7860157" y="5584964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09" h="266064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994409" h="266064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994409" h="266064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994409" h="266064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994409" h="266064">
                <a:moveTo>
                  <a:pt x="612609" y="0"/>
                </a:moveTo>
                <a:lnTo>
                  <a:pt x="514946" y="0"/>
                </a:lnTo>
                <a:lnTo>
                  <a:pt x="514946" y="265620"/>
                </a:lnTo>
                <a:lnTo>
                  <a:pt x="612609" y="265620"/>
                </a:lnTo>
                <a:lnTo>
                  <a:pt x="612609" y="0"/>
                </a:lnTo>
                <a:close/>
              </a:path>
              <a:path w="994409" h="266064">
                <a:moveTo>
                  <a:pt x="735380" y="0"/>
                </a:moveTo>
                <a:lnTo>
                  <a:pt x="637717" y="0"/>
                </a:lnTo>
                <a:lnTo>
                  <a:pt x="637717" y="265620"/>
                </a:lnTo>
                <a:lnTo>
                  <a:pt x="735380" y="265620"/>
                </a:lnTo>
                <a:lnTo>
                  <a:pt x="735380" y="0"/>
                </a:lnTo>
                <a:close/>
              </a:path>
              <a:path w="994409" h="266064">
                <a:moveTo>
                  <a:pt x="871143" y="0"/>
                </a:moveTo>
                <a:lnTo>
                  <a:pt x="773480" y="0"/>
                </a:lnTo>
                <a:lnTo>
                  <a:pt x="773480" y="265620"/>
                </a:lnTo>
                <a:lnTo>
                  <a:pt x="871143" y="265620"/>
                </a:lnTo>
                <a:lnTo>
                  <a:pt x="871143" y="0"/>
                </a:lnTo>
                <a:close/>
              </a:path>
              <a:path w="994409" h="266064">
                <a:moveTo>
                  <a:pt x="993914" y="0"/>
                </a:moveTo>
                <a:lnTo>
                  <a:pt x="896251" y="0"/>
                </a:lnTo>
                <a:lnTo>
                  <a:pt x="896251" y="265620"/>
                </a:lnTo>
                <a:lnTo>
                  <a:pt x="993914" y="265620"/>
                </a:lnTo>
                <a:lnTo>
                  <a:pt x="993914" y="0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 descr=""/>
          <p:cNvSpPr/>
          <p:nvPr/>
        </p:nvSpPr>
        <p:spPr>
          <a:xfrm>
            <a:off x="8904046" y="5584964"/>
            <a:ext cx="1511300" cy="266065"/>
          </a:xfrm>
          <a:custGeom>
            <a:avLst/>
            <a:gdLst/>
            <a:ahLst/>
            <a:cxnLst/>
            <a:rect l="l" t="t" r="r" b="b"/>
            <a:pathLst>
              <a:path w="1511300" h="266064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1511300" h="266064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1511300" h="266064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1511300" h="266064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1511300" h="266064">
                <a:moveTo>
                  <a:pt x="614730" y="0"/>
                </a:moveTo>
                <a:lnTo>
                  <a:pt x="517067" y="0"/>
                </a:lnTo>
                <a:lnTo>
                  <a:pt x="517067" y="265620"/>
                </a:lnTo>
                <a:lnTo>
                  <a:pt x="614730" y="265620"/>
                </a:lnTo>
                <a:lnTo>
                  <a:pt x="614730" y="0"/>
                </a:lnTo>
                <a:close/>
              </a:path>
              <a:path w="1511300" h="266064">
                <a:moveTo>
                  <a:pt x="737501" y="0"/>
                </a:moveTo>
                <a:lnTo>
                  <a:pt x="639838" y="0"/>
                </a:lnTo>
                <a:lnTo>
                  <a:pt x="639838" y="265620"/>
                </a:lnTo>
                <a:lnTo>
                  <a:pt x="737501" y="265620"/>
                </a:lnTo>
                <a:lnTo>
                  <a:pt x="737501" y="0"/>
                </a:lnTo>
                <a:close/>
              </a:path>
              <a:path w="1511300" h="266064">
                <a:moveTo>
                  <a:pt x="873264" y="0"/>
                </a:moveTo>
                <a:lnTo>
                  <a:pt x="775601" y="0"/>
                </a:lnTo>
                <a:lnTo>
                  <a:pt x="775601" y="265620"/>
                </a:lnTo>
                <a:lnTo>
                  <a:pt x="873264" y="265620"/>
                </a:lnTo>
                <a:lnTo>
                  <a:pt x="873264" y="0"/>
                </a:lnTo>
                <a:close/>
              </a:path>
              <a:path w="1511300" h="266064">
                <a:moveTo>
                  <a:pt x="996035" y="0"/>
                </a:moveTo>
                <a:lnTo>
                  <a:pt x="898372" y="0"/>
                </a:lnTo>
                <a:lnTo>
                  <a:pt x="898372" y="265620"/>
                </a:lnTo>
                <a:lnTo>
                  <a:pt x="996035" y="265620"/>
                </a:lnTo>
                <a:lnTo>
                  <a:pt x="996035" y="0"/>
                </a:lnTo>
                <a:close/>
              </a:path>
              <a:path w="1511300" h="266064">
                <a:moveTo>
                  <a:pt x="1129677" y="0"/>
                </a:moveTo>
                <a:lnTo>
                  <a:pt x="1032014" y="0"/>
                </a:lnTo>
                <a:lnTo>
                  <a:pt x="1032014" y="265620"/>
                </a:lnTo>
                <a:lnTo>
                  <a:pt x="1129677" y="265620"/>
                </a:lnTo>
                <a:lnTo>
                  <a:pt x="1129677" y="0"/>
                </a:lnTo>
                <a:close/>
              </a:path>
              <a:path w="1511300" h="266064">
                <a:moveTo>
                  <a:pt x="1252448" y="0"/>
                </a:moveTo>
                <a:lnTo>
                  <a:pt x="1154785" y="0"/>
                </a:lnTo>
                <a:lnTo>
                  <a:pt x="1154785" y="265620"/>
                </a:lnTo>
                <a:lnTo>
                  <a:pt x="1252448" y="265620"/>
                </a:lnTo>
                <a:lnTo>
                  <a:pt x="1252448" y="0"/>
                </a:lnTo>
                <a:close/>
              </a:path>
              <a:path w="1511300" h="266064">
                <a:moveTo>
                  <a:pt x="1388211" y="0"/>
                </a:moveTo>
                <a:lnTo>
                  <a:pt x="1290548" y="0"/>
                </a:lnTo>
                <a:lnTo>
                  <a:pt x="1290548" y="265620"/>
                </a:lnTo>
                <a:lnTo>
                  <a:pt x="1388211" y="265620"/>
                </a:lnTo>
                <a:lnTo>
                  <a:pt x="1388211" y="0"/>
                </a:lnTo>
                <a:close/>
              </a:path>
              <a:path w="1511300" h="266064">
                <a:moveTo>
                  <a:pt x="1510982" y="0"/>
                </a:moveTo>
                <a:lnTo>
                  <a:pt x="1413319" y="0"/>
                </a:lnTo>
                <a:lnTo>
                  <a:pt x="1413319" y="265620"/>
                </a:lnTo>
                <a:lnTo>
                  <a:pt x="1510982" y="265620"/>
                </a:lnTo>
                <a:lnTo>
                  <a:pt x="1510982" y="0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 descr=""/>
          <p:cNvSpPr/>
          <p:nvPr/>
        </p:nvSpPr>
        <p:spPr>
          <a:xfrm>
            <a:off x="10465003" y="5584964"/>
            <a:ext cx="356235" cy="266065"/>
          </a:xfrm>
          <a:custGeom>
            <a:avLst/>
            <a:gdLst/>
            <a:ahLst/>
            <a:cxnLst/>
            <a:rect l="l" t="t" r="r" b="b"/>
            <a:pathLst>
              <a:path w="356234" h="266064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356234" h="266064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356234" h="266064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 descr=""/>
          <p:cNvSpPr/>
          <p:nvPr/>
        </p:nvSpPr>
        <p:spPr>
          <a:xfrm>
            <a:off x="6543395" y="6149581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09" h="266064">
                <a:moveTo>
                  <a:pt x="97663" y="0"/>
                </a:moveTo>
                <a:lnTo>
                  <a:pt x="0" y="0"/>
                </a:lnTo>
                <a:lnTo>
                  <a:pt x="0" y="265607"/>
                </a:lnTo>
                <a:lnTo>
                  <a:pt x="97663" y="265607"/>
                </a:lnTo>
                <a:lnTo>
                  <a:pt x="97663" y="0"/>
                </a:lnTo>
                <a:close/>
              </a:path>
              <a:path w="994409" h="266064">
                <a:moveTo>
                  <a:pt x="220433" y="0"/>
                </a:moveTo>
                <a:lnTo>
                  <a:pt x="122783" y="0"/>
                </a:lnTo>
                <a:lnTo>
                  <a:pt x="122783" y="265607"/>
                </a:lnTo>
                <a:lnTo>
                  <a:pt x="220433" y="265607"/>
                </a:lnTo>
                <a:lnTo>
                  <a:pt x="220433" y="0"/>
                </a:lnTo>
                <a:close/>
              </a:path>
              <a:path w="994409" h="266064">
                <a:moveTo>
                  <a:pt x="356196" y="0"/>
                </a:moveTo>
                <a:lnTo>
                  <a:pt x="258533" y="0"/>
                </a:lnTo>
                <a:lnTo>
                  <a:pt x="258533" y="265607"/>
                </a:lnTo>
                <a:lnTo>
                  <a:pt x="356196" y="265607"/>
                </a:lnTo>
                <a:lnTo>
                  <a:pt x="356196" y="0"/>
                </a:lnTo>
                <a:close/>
              </a:path>
              <a:path w="994409" h="266064">
                <a:moveTo>
                  <a:pt x="478967" y="0"/>
                </a:moveTo>
                <a:lnTo>
                  <a:pt x="381317" y="0"/>
                </a:lnTo>
                <a:lnTo>
                  <a:pt x="381317" y="265607"/>
                </a:lnTo>
                <a:lnTo>
                  <a:pt x="478967" y="265607"/>
                </a:lnTo>
                <a:lnTo>
                  <a:pt x="478967" y="0"/>
                </a:lnTo>
                <a:close/>
              </a:path>
              <a:path w="994409" h="266064">
                <a:moveTo>
                  <a:pt x="612609" y="0"/>
                </a:moveTo>
                <a:lnTo>
                  <a:pt x="514946" y="0"/>
                </a:lnTo>
                <a:lnTo>
                  <a:pt x="514946" y="265607"/>
                </a:lnTo>
                <a:lnTo>
                  <a:pt x="612609" y="265607"/>
                </a:lnTo>
                <a:lnTo>
                  <a:pt x="612609" y="0"/>
                </a:lnTo>
                <a:close/>
              </a:path>
              <a:path w="994409" h="266064">
                <a:moveTo>
                  <a:pt x="735380" y="0"/>
                </a:moveTo>
                <a:lnTo>
                  <a:pt x="637717" y="0"/>
                </a:lnTo>
                <a:lnTo>
                  <a:pt x="637717" y="265607"/>
                </a:lnTo>
                <a:lnTo>
                  <a:pt x="735380" y="265607"/>
                </a:lnTo>
                <a:lnTo>
                  <a:pt x="735380" y="0"/>
                </a:lnTo>
                <a:close/>
              </a:path>
              <a:path w="994409" h="266064">
                <a:moveTo>
                  <a:pt x="871143" y="0"/>
                </a:moveTo>
                <a:lnTo>
                  <a:pt x="773480" y="0"/>
                </a:lnTo>
                <a:lnTo>
                  <a:pt x="773480" y="265607"/>
                </a:lnTo>
                <a:lnTo>
                  <a:pt x="871143" y="265607"/>
                </a:lnTo>
                <a:lnTo>
                  <a:pt x="871143" y="0"/>
                </a:lnTo>
                <a:close/>
              </a:path>
              <a:path w="994409" h="266064">
                <a:moveTo>
                  <a:pt x="993914" y="0"/>
                </a:moveTo>
                <a:lnTo>
                  <a:pt x="896251" y="0"/>
                </a:lnTo>
                <a:lnTo>
                  <a:pt x="896251" y="265607"/>
                </a:lnTo>
                <a:lnTo>
                  <a:pt x="993914" y="265607"/>
                </a:lnTo>
                <a:lnTo>
                  <a:pt x="993914" y="0"/>
                </a:lnTo>
                <a:close/>
              </a:path>
            </a:pathLst>
          </a:custGeom>
          <a:solidFill>
            <a:srgbClr val="2FA5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 descr=""/>
          <p:cNvSpPr/>
          <p:nvPr/>
        </p:nvSpPr>
        <p:spPr>
          <a:xfrm>
            <a:off x="7587284" y="6149581"/>
            <a:ext cx="1511300" cy="266065"/>
          </a:xfrm>
          <a:custGeom>
            <a:avLst/>
            <a:gdLst/>
            <a:ahLst/>
            <a:cxnLst/>
            <a:rect l="l" t="t" r="r" b="b"/>
            <a:pathLst>
              <a:path w="1511300" h="266064">
                <a:moveTo>
                  <a:pt x="97663" y="0"/>
                </a:moveTo>
                <a:lnTo>
                  <a:pt x="0" y="0"/>
                </a:lnTo>
                <a:lnTo>
                  <a:pt x="0" y="265607"/>
                </a:lnTo>
                <a:lnTo>
                  <a:pt x="97663" y="265607"/>
                </a:lnTo>
                <a:lnTo>
                  <a:pt x="97663" y="0"/>
                </a:lnTo>
                <a:close/>
              </a:path>
              <a:path w="1511300" h="266064">
                <a:moveTo>
                  <a:pt x="220446" y="0"/>
                </a:moveTo>
                <a:lnTo>
                  <a:pt x="122783" y="0"/>
                </a:lnTo>
                <a:lnTo>
                  <a:pt x="122783" y="265607"/>
                </a:lnTo>
                <a:lnTo>
                  <a:pt x="220446" y="265607"/>
                </a:lnTo>
                <a:lnTo>
                  <a:pt x="220446" y="0"/>
                </a:lnTo>
                <a:close/>
              </a:path>
              <a:path w="1511300" h="266064">
                <a:moveTo>
                  <a:pt x="356196" y="0"/>
                </a:moveTo>
                <a:lnTo>
                  <a:pt x="258546" y="0"/>
                </a:lnTo>
                <a:lnTo>
                  <a:pt x="258546" y="265607"/>
                </a:lnTo>
                <a:lnTo>
                  <a:pt x="356196" y="265607"/>
                </a:lnTo>
                <a:lnTo>
                  <a:pt x="356196" y="0"/>
                </a:lnTo>
                <a:close/>
              </a:path>
              <a:path w="1511300" h="266064">
                <a:moveTo>
                  <a:pt x="478980" y="0"/>
                </a:moveTo>
                <a:lnTo>
                  <a:pt x="381317" y="0"/>
                </a:lnTo>
                <a:lnTo>
                  <a:pt x="381317" y="265607"/>
                </a:lnTo>
                <a:lnTo>
                  <a:pt x="478980" y="265607"/>
                </a:lnTo>
                <a:lnTo>
                  <a:pt x="478980" y="0"/>
                </a:lnTo>
                <a:close/>
              </a:path>
              <a:path w="1511300" h="266064">
                <a:moveTo>
                  <a:pt x="614730" y="0"/>
                </a:moveTo>
                <a:lnTo>
                  <a:pt x="517080" y="0"/>
                </a:lnTo>
                <a:lnTo>
                  <a:pt x="517080" y="265607"/>
                </a:lnTo>
                <a:lnTo>
                  <a:pt x="614730" y="265607"/>
                </a:lnTo>
                <a:lnTo>
                  <a:pt x="614730" y="0"/>
                </a:lnTo>
                <a:close/>
              </a:path>
              <a:path w="1511300" h="266064">
                <a:moveTo>
                  <a:pt x="737514" y="0"/>
                </a:moveTo>
                <a:lnTo>
                  <a:pt x="639851" y="0"/>
                </a:lnTo>
                <a:lnTo>
                  <a:pt x="639851" y="265607"/>
                </a:lnTo>
                <a:lnTo>
                  <a:pt x="737514" y="265607"/>
                </a:lnTo>
                <a:lnTo>
                  <a:pt x="737514" y="0"/>
                </a:lnTo>
                <a:close/>
              </a:path>
              <a:path w="1511300" h="266064">
                <a:moveTo>
                  <a:pt x="873264" y="0"/>
                </a:moveTo>
                <a:lnTo>
                  <a:pt x="775614" y="0"/>
                </a:lnTo>
                <a:lnTo>
                  <a:pt x="775614" y="265607"/>
                </a:lnTo>
                <a:lnTo>
                  <a:pt x="873264" y="265607"/>
                </a:lnTo>
                <a:lnTo>
                  <a:pt x="873264" y="0"/>
                </a:lnTo>
                <a:close/>
              </a:path>
              <a:path w="1511300" h="266064">
                <a:moveTo>
                  <a:pt x="996048" y="0"/>
                </a:moveTo>
                <a:lnTo>
                  <a:pt x="898385" y="0"/>
                </a:lnTo>
                <a:lnTo>
                  <a:pt x="898385" y="265607"/>
                </a:lnTo>
                <a:lnTo>
                  <a:pt x="996048" y="265607"/>
                </a:lnTo>
                <a:lnTo>
                  <a:pt x="996048" y="0"/>
                </a:lnTo>
                <a:close/>
              </a:path>
              <a:path w="1511300" h="266064">
                <a:moveTo>
                  <a:pt x="1129677" y="0"/>
                </a:moveTo>
                <a:lnTo>
                  <a:pt x="1032014" y="0"/>
                </a:lnTo>
                <a:lnTo>
                  <a:pt x="1032014" y="265607"/>
                </a:lnTo>
                <a:lnTo>
                  <a:pt x="1129677" y="265607"/>
                </a:lnTo>
                <a:lnTo>
                  <a:pt x="1129677" y="0"/>
                </a:lnTo>
                <a:close/>
              </a:path>
              <a:path w="1511300" h="266064">
                <a:moveTo>
                  <a:pt x="1252448" y="0"/>
                </a:moveTo>
                <a:lnTo>
                  <a:pt x="1154798" y="0"/>
                </a:lnTo>
                <a:lnTo>
                  <a:pt x="1154798" y="265607"/>
                </a:lnTo>
                <a:lnTo>
                  <a:pt x="1252448" y="265607"/>
                </a:lnTo>
                <a:lnTo>
                  <a:pt x="1252448" y="0"/>
                </a:lnTo>
                <a:close/>
              </a:path>
              <a:path w="1511300" h="266064">
                <a:moveTo>
                  <a:pt x="1388211" y="0"/>
                </a:moveTo>
                <a:lnTo>
                  <a:pt x="1290548" y="0"/>
                </a:lnTo>
                <a:lnTo>
                  <a:pt x="1290548" y="265607"/>
                </a:lnTo>
                <a:lnTo>
                  <a:pt x="1388211" y="265607"/>
                </a:lnTo>
                <a:lnTo>
                  <a:pt x="1388211" y="0"/>
                </a:lnTo>
                <a:close/>
              </a:path>
              <a:path w="1511300" h="266064">
                <a:moveTo>
                  <a:pt x="1510982" y="0"/>
                </a:moveTo>
                <a:lnTo>
                  <a:pt x="1413332" y="0"/>
                </a:lnTo>
                <a:lnTo>
                  <a:pt x="1413332" y="265607"/>
                </a:lnTo>
                <a:lnTo>
                  <a:pt x="1510982" y="265607"/>
                </a:lnTo>
                <a:lnTo>
                  <a:pt x="1510982" y="0"/>
                </a:lnTo>
                <a:close/>
              </a:path>
            </a:pathLst>
          </a:custGeom>
          <a:solidFill>
            <a:srgbClr val="2FA5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 descr=""/>
          <p:cNvSpPr/>
          <p:nvPr/>
        </p:nvSpPr>
        <p:spPr>
          <a:xfrm>
            <a:off x="9148254" y="6149581"/>
            <a:ext cx="479425" cy="266065"/>
          </a:xfrm>
          <a:custGeom>
            <a:avLst/>
            <a:gdLst/>
            <a:ahLst/>
            <a:cxnLst/>
            <a:rect l="l" t="t" r="r" b="b"/>
            <a:pathLst>
              <a:path w="479425" h="266064">
                <a:moveTo>
                  <a:pt x="97650" y="0"/>
                </a:moveTo>
                <a:lnTo>
                  <a:pt x="0" y="0"/>
                </a:lnTo>
                <a:lnTo>
                  <a:pt x="0" y="265607"/>
                </a:lnTo>
                <a:lnTo>
                  <a:pt x="97650" y="265607"/>
                </a:lnTo>
                <a:lnTo>
                  <a:pt x="97650" y="0"/>
                </a:lnTo>
                <a:close/>
              </a:path>
              <a:path w="479425" h="266064">
                <a:moveTo>
                  <a:pt x="220433" y="0"/>
                </a:moveTo>
                <a:lnTo>
                  <a:pt x="122770" y="0"/>
                </a:lnTo>
                <a:lnTo>
                  <a:pt x="122770" y="265607"/>
                </a:lnTo>
                <a:lnTo>
                  <a:pt x="220433" y="265607"/>
                </a:lnTo>
                <a:lnTo>
                  <a:pt x="220433" y="0"/>
                </a:lnTo>
                <a:close/>
              </a:path>
              <a:path w="479425" h="266064">
                <a:moveTo>
                  <a:pt x="356184" y="0"/>
                </a:moveTo>
                <a:lnTo>
                  <a:pt x="258533" y="0"/>
                </a:lnTo>
                <a:lnTo>
                  <a:pt x="258533" y="265607"/>
                </a:lnTo>
                <a:lnTo>
                  <a:pt x="356184" y="265607"/>
                </a:lnTo>
                <a:lnTo>
                  <a:pt x="356184" y="0"/>
                </a:lnTo>
                <a:close/>
              </a:path>
              <a:path w="479425" h="266064">
                <a:moveTo>
                  <a:pt x="478967" y="0"/>
                </a:moveTo>
                <a:lnTo>
                  <a:pt x="381304" y="0"/>
                </a:lnTo>
                <a:lnTo>
                  <a:pt x="381304" y="265607"/>
                </a:lnTo>
                <a:lnTo>
                  <a:pt x="478967" y="265607"/>
                </a:lnTo>
                <a:lnTo>
                  <a:pt x="478967" y="0"/>
                </a:lnTo>
                <a:close/>
              </a:path>
            </a:pathLst>
          </a:custGeom>
          <a:solidFill>
            <a:srgbClr val="2FA5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 descr=""/>
          <p:cNvSpPr/>
          <p:nvPr/>
        </p:nvSpPr>
        <p:spPr>
          <a:xfrm>
            <a:off x="9684372" y="6149581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09" h="266064">
                <a:moveTo>
                  <a:pt x="97663" y="0"/>
                </a:moveTo>
                <a:lnTo>
                  <a:pt x="0" y="0"/>
                </a:lnTo>
                <a:lnTo>
                  <a:pt x="0" y="265607"/>
                </a:lnTo>
                <a:lnTo>
                  <a:pt x="97663" y="265607"/>
                </a:lnTo>
                <a:lnTo>
                  <a:pt x="97663" y="0"/>
                </a:lnTo>
                <a:close/>
              </a:path>
              <a:path w="994409" h="266064">
                <a:moveTo>
                  <a:pt x="220433" y="0"/>
                </a:moveTo>
                <a:lnTo>
                  <a:pt x="122770" y="0"/>
                </a:lnTo>
                <a:lnTo>
                  <a:pt x="122770" y="265607"/>
                </a:lnTo>
                <a:lnTo>
                  <a:pt x="220433" y="265607"/>
                </a:lnTo>
                <a:lnTo>
                  <a:pt x="220433" y="0"/>
                </a:lnTo>
                <a:close/>
              </a:path>
              <a:path w="994409" h="266064">
                <a:moveTo>
                  <a:pt x="356196" y="0"/>
                </a:moveTo>
                <a:lnTo>
                  <a:pt x="258533" y="0"/>
                </a:lnTo>
                <a:lnTo>
                  <a:pt x="258533" y="265607"/>
                </a:lnTo>
                <a:lnTo>
                  <a:pt x="356196" y="265607"/>
                </a:lnTo>
                <a:lnTo>
                  <a:pt x="356196" y="0"/>
                </a:lnTo>
                <a:close/>
              </a:path>
              <a:path w="994409" h="266064">
                <a:moveTo>
                  <a:pt x="478967" y="0"/>
                </a:moveTo>
                <a:lnTo>
                  <a:pt x="381304" y="0"/>
                </a:lnTo>
                <a:lnTo>
                  <a:pt x="381304" y="265607"/>
                </a:lnTo>
                <a:lnTo>
                  <a:pt x="478967" y="265607"/>
                </a:lnTo>
                <a:lnTo>
                  <a:pt x="478967" y="0"/>
                </a:lnTo>
                <a:close/>
              </a:path>
              <a:path w="994409" h="266064">
                <a:moveTo>
                  <a:pt x="612597" y="0"/>
                </a:moveTo>
                <a:lnTo>
                  <a:pt x="514946" y="0"/>
                </a:lnTo>
                <a:lnTo>
                  <a:pt x="514946" y="265607"/>
                </a:lnTo>
                <a:lnTo>
                  <a:pt x="612597" y="265607"/>
                </a:lnTo>
                <a:lnTo>
                  <a:pt x="612597" y="0"/>
                </a:lnTo>
                <a:close/>
              </a:path>
              <a:path w="994409" h="266064">
                <a:moveTo>
                  <a:pt x="735380" y="0"/>
                </a:moveTo>
                <a:lnTo>
                  <a:pt x="637717" y="0"/>
                </a:lnTo>
                <a:lnTo>
                  <a:pt x="637717" y="265607"/>
                </a:lnTo>
                <a:lnTo>
                  <a:pt x="735380" y="265607"/>
                </a:lnTo>
                <a:lnTo>
                  <a:pt x="735380" y="0"/>
                </a:lnTo>
                <a:close/>
              </a:path>
              <a:path w="994409" h="266064">
                <a:moveTo>
                  <a:pt x="871131" y="0"/>
                </a:moveTo>
                <a:lnTo>
                  <a:pt x="773480" y="0"/>
                </a:lnTo>
                <a:lnTo>
                  <a:pt x="773480" y="265607"/>
                </a:lnTo>
                <a:lnTo>
                  <a:pt x="871131" y="265607"/>
                </a:lnTo>
                <a:lnTo>
                  <a:pt x="871131" y="0"/>
                </a:lnTo>
                <a:close/>
              </a:path>
              <a:path w="994409" h="266064">
                <a:moveTo>
                  <a:pt x="993914" y="0"/>
                </a:moveTo>
                <a:lnTo>
                  <a:pt x="896251" y="0"/>
                </a:lnTo>
                <a:lnTo>
                  <a:pt x="896251" y="265607"/>
                </a:lnTo>
                <a:lnTo>
                  <a:pt x="993914" y="265607"/>
                </a:lnTo>
                <a:lnTo>
                  <a:pt x="993914" y="0"/>
                </a:lnTo>
                <a:close/>
              </a:path>
            </a:pathLst>
          </a:custGeom>
          <a:solidFill>
            <a:srgbClr val="2FA5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 descr=""/>
          <p:cNvSpPr/>
          <p:nvPr/>
        </p:nvSpPr>
        <p:spPr>
          <a:xfrm>
            <a:off x="10728262" y="6149581"/>
            <a:ext cx="1511300" cy="266065"/>
          </a:xfrm>
          <a:custGeom>
            <a:avLst/>
            <a:gdLst/>
            <a:ahLst/>
            <a:cxnLst/>
            <a:rect l="l" t="t" r="r" b="b"/>
            <a:pathLst>
              <a:path w="1511300" h="266064">
                <a:moveTo>
                  <a:pt x="97663" y="0"/>
                </a:moveTo>
                <a:lnTo>
                  <a:pt x="0" y="0"/>
                </a:lnTo>
                <a:lnTo>
                  <a:pt x="0" y="265607"/>
                </a:lnTo>
                <a:lnTo>
                  <a:pt x="97663" y="265607"/>
                </a:lnTo>
                <a:lnTo>
                  <a:pt x="97663" y="0"/>
                </a:lnTo>
                <a:close/>
              </a:path>
              <a:path w="1511300" h="266064">
                <a:moveTo>
                  <a:pt x="220433" y="0"/>
                </a:moveTo>
                <a:lnTo>
                  <a:pt x="122770" y="0"/>
                </a:lnTo>
                <a:lnTo>
                  <a:pt x="122770" y="265607"/>
                </a:lnTo>
                <a:lnTo>
                  <a:pt x="220433" y="265607"/>
                </a:lnTo>
                <a:lnTo>
                  <a:pt x="220433" y="0"/>
                </a:lnTo>
                <a:close/>
              </a:path>
              <a:path w="1511300" h="266064">
                <a:moveTo>
                  <a:pt x="356196" y="0"/>
                </a:moveTo>
                <a:lnTo>
                  <a:pt x="258533" y="0"/>
                </a:lnTo>
                <a:lnTo>
                  <a:pt x="258533" y="265607"/>
                </a:lnTo>
                <a:lnTo>
                  <a:pt x="356196" y="265607"/>
                </a:lnTo>
                <a:lnTo>
                  <a:pt x="356196" y="0"/>
                </a:lnTo>
                <a:close/>
              </a:path>
              <a:path w="1511300" h="266064">
                <a:moveTo>
                  <a:pt x="478967" y="0"/>
                </a:moveTo>
                <a:lnTo>
                  <a:pt x="381304" y="0"/>
                </a:lnTo>
                <a:lnTo>
                  <a:pt x="381304" y="265607"/>
                </a:lnTo>
                <a:lnTo>
                  <a:pt x="478967" y="265607"/>
                </a:lnTo>
                <a:lnTo>
                  <a:pt x="478967" y="0"/>
                </a:lnTo>
                <a:close/>
              </a:path>
              <a:path w="1511300" h="266064">
                <a:moveTo>
                  <a:pt x="614730" y="0"/>
                </a:moveTo>
                <a:lnTo>
                  <a:pt x="517067" y="0"/>
                </a:lnTo>
                <a:lnTo>
                  <a:pt x="517067" y="265607"/>
                </a:lnTo>
                <a:lnTo>
                  <a:pt x="614730" y="265607"/>
                </a:lnTo>
                <a:lnTo>
                  <a:pt x="614730" y="0"/>
                </a:lnTo>
                <a:close/>
              </a:path>
              <a:path w="1511300" h="266064">
                <a:moveTo>
                  <a:pt x="737501" y="0"/>
                </a:moveTo>
                <a:lnTo>
                  <a:pt x="639838" y="0"/>
                </a:lnTo>
                <a:lnTo>
                  <a:pt x="639838" y="265607"/>
                </a:lnTo>
                <a:lnTo>
                  <a:pt x="737501" y="265607"/>
                </a:lnTo>
                <a:lnTo>
                  <a:pt x="737501" y="0"/>
                </a:lnTo>
                <a:close/>
              </a:path>
              <a:path w="1511300" h="266064">
                <a:moveTo>
                  <a:pt x="873264" y="0"/>
                </a:moveTo>
                <a:lnTo>
                  <a:pt x="775601" y="0"/>
                </a:lnTo>
                <a:lnTo>
                  <a:pt x="775601" y="265607"/>
                </a:lnTo>
                <a:lnTo>
                  <a:pt x="873264" y="265607"/>
                </a:lnTo>
                <a:lnTo>
                  <a:pt x="873264" y="0"/>
                </a:lnTo>
                <a:close/>
              </a:path>
              <a:path w="1511300" h="266064">
                <a:moveTo>
                  <a:pt x="996035" y="0"/>
                </a:moveTo>
                <a:lnTo>
                  <a:pt x="898372" y="0"/>
                </a:lnTo>
                <a:lnTo>
                  <a:pt x="898372" y="265607"/>
                </a:lnTo>
                <a:lnTo>
                  <a:pt x="996035" y="265607"/>
                </a:lnTo>
                <a:lnTo>
                  <a:pt x="996035" y="0"/>
                </a:lnTo>
                <a:close/>
              </a:path>
              <a:path w="1511300" h="266064">
                <a:moveTo>
                  <a:pt x="1129665" y="0"/>
                </a:moveTo>
                <a:lnTo>
                  <a:pt x="1032014" y="0"/>
                </a:lnTo>
                <a:lnTo>
                  <a:pt x="1032014" y="265607"/>
                </a:lnTo>
                <a:lnTo>
                  <a:pt x="1129665" y="265607"/>
                </a:lnTo>
                <a:lnTo>
                  <a:pt x="1129665" y="0"/>
                </a:lnTo>
                <a:close/>
              </a:path>
              <a:path w="1511300" h="266064">
                <a:moveTo>
                  <a:pt x="1252448" y="0"/>
                </a:moveTo>
                <a:lnTo>
                  <a:pt x="1154785" y="0"/>
                </a:lnTo>
                <a:lnTo>
                  <a:pt x="1154785" y="265607"/>
                </a:lnTo>
                <a:lnTo>
                  <a:pt x="1252448" y="265607"/>
                </a:lnTo>
                <a:lnTo>
                  <a:pt x="1252448" y="0"/>
                </a:lnTo>
                <a:close/>
              </a:path>
              <a:path w="1511300" h="266064">
                <a:moveTo>
                  <a:pt x="1388211" y="0"/>
                </a:moveTo>
                <a:lnTo>
                  <a:pt x="1290548" y="0"/>
                </a:lnTo>
                <a:lnTo>
                  <a:pt x="1290548" y="265607"/>
                </a:lnTo>
                <a:lnTo>
                  <a:pt x="1388211" y="265607"/>
                </a:lnTo>
                <a:lnTo>
                  <a:pt x="1388211" y="0"/>
                </a:lnTo>
                <a:close/>
              </a:path>
              <a:path w="1511300" h="266064">
                <a:moveTo>
                  <a:pt x="1510982" y="0"/>
                </a:moveTo>
                <a:lnTo>
                  <a:pt x="1413319" y="0"/>
                </a:lnTo>
                <a:lnTo>
                  <a:pt x="1413319" y="265607"/>
                </a:lnTo>
                <a:lnTo>
                  <a:pt x="1510982" y="265607"/>
                </a:lnTo>
                <a:lnTo>
                  <a:pt x="1510982" y="0"/>
                </a:lnTo>
                <a:close/>
              </a:path>
            </a:pathLst>
          </a:custGeom>
          <a:solidFill>
            <a:srgbClr val="2FA5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 descr=""/>
          <p:cNvSpPr/>
          <p:nvPr/>
        </p:nvSpPr>
        <p:spPr>
          <a:xfrm>
            <a:off x="15432458" y="8273726"/>
            <a:ext cx="97790" cy="266065"/>
          </a:xfrm>
          <a:custGeom>
            <a:avLst/>
            <a:gdLst/>
            <a:ahLst/>
            <a:cxnLst/>
            <a:rect l="l" t="t" r="r" b="b"/>
            <a:pathLst>
              <a:path w="97790" h="266065">
                <a:moveTo>
                  <a:pt x="97661" y="265614"/>
                </a:moveTo>
                <a:lnTo>
                  <a:pt x="0" y="265614"/>
                </a:lnTo>
                <a:lnTo>
                  <a:pt x="0" y="0"/>
                </a:lnTo>
                <a:lnTo>
                  <a:pt x="97661" y="0"/>
                </a:lnTo>
                <a:lnTo>
                  <a:pt x="97661" y="265614"/>
                </a:lnTo>
                <a:close/>
              </a:path>
            </a:pathLst>
          </a:custGeom>
          <a:solidFill>
            <a:srgbClr val="B86A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 descr=""/>
          <p:cNvSpPr/>
          <p:nvPr/>
        </p:nvSpPr>
        <p:spPr>
          <a:xfrm>
            <a:off x="15580093" y="8273732"/>
            <a:ext cx="479425" cy="266065"/>
          </a:xfrm>
          <a:custGeom>
            <a:avLst/>
            <a:gdLst/>
            <a:ahLst/>
            <a:cxnLst/>
            <a:rect l="l" t="t" r="r" b="b"/>
            <a:pathLst>
              <a:path w="479425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479425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479425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479425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</a:pathLst>
          </a:custGeom>
          <a:solidFill>
            <a:srgbClr val="B86A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 descr=""/>
          <p:cNvSpPr/>
          <p:nvPr/>
        </p:nvSpPr>
        <p:spPr>
          <a:xfrm>
            <a:off x="7629144" y="6659574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09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994409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994409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994409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994409" h="266065">
                <a:moveTo>
                  <a:pt x="612609" y="0"/>
                </a:moveTo>
                <a:lnTo>
                  <a:pt x="514946" y="0"/>
                </a:lnTo>
                <a:lnTo>
                  <a:pt x="514946" y="265620"/>
                </a:lnTo>
                <a:lnTo>
                  <a:pt x="612609" y="265620"/>
                </a:lnTo>
                <a:lnTo>
                  <a:pt x="612609" y="0"/>
                </a:lnTo>
                <a:close/>
              </a:path>
              <a:path w="994409" h="266065">
                <a:moveTo>
                  <a:pt x="735380" y="0"/>
                </a:moveTo>
                <a:lnTo>
                  <a:pt x="637717" y="0"/>
                </a:lnTo>
                <a:lnTo>
                  <a:pt x="637717" y="265620"/>
                </a:lnTo>
                <a:lnTo>
                  <a:pt x="735380" y="265620"/>
                </a:lnTo>
                <a:lnTo>
                  <a:pt x="735380" y="0"/>
                </a:lnTo>
                <a:close/>
              </a:path>
              <a:path w="994409" h="266065">
                <a:moveTo>
                  <a:pt x="871143" y="0"/>
                </a:moveTo>
                <a:lnTo>
                  <a:pt x="773480" y="0"/>
                </a:lnTo>
                <a:lnTo>
                  <a:pt x="773480" y="265620"/>
                </a:lnTo>
                <a:lnTo>
                  <a:pt x="871143" y="265620"/>
                </a:lnTo>
                <a:lnTo>
                  <a:pt x="871143" y="0"/>
                </a:lnTo>
                <a:close/>
              </a:path>
              <a:path w="994409" h="266065">
                <a:moveTo>
                  <a:pt x="993914" y="0"/>
                </a:moveTo>
                <a:lnTo>
                  <a:pt x="896251" y="0"/>
                </a:lnTo>
                <a:lnTo>
                  <a:pt x="896251" y="265620"/>
                </a:lnTo>
                <a:lnTo>
                  <a:pt x="993914" y="265620"/>
                </a:lnTo>
                <a:lnTo>
                  <a:pt x="993914" y="0"/>
                </a:lnTo>
                <a:close/>
              </a:path>
            </a:pathLst>
          </a:custGeom>
          <a:solidFill>
            <a:srgbClr val="118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 descr=""/>
          <p:cNvSpPr/>
          <p:nvPr/>
        </p:nvSpPr>
        <p:spPr>
          <a:xfrm>
            <a:off x="8673033" y="6659574"/>
            <a:ext cx="1511300" cy="266065"/>
          </a:xfrm>
          <a:custGeom>
            <a:avLst/>
            <a:gdLst/>
            <a:ahLst/>
            <a:cxnLst/>
            <a:rect l="l" t="t" r="r" b="b"/>
            <a:pathLst>
              <a:path w="1511300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1511300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1511300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1511300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1511300" h="266065">
                <a:moveTo>
                  <a:pt x="614730" y="0"/>
                </a:moveTo>
                <a:lnTo>
                  <a:pt x="517067" y="0"/>
                </a:lnTo>
                <a:lnTo>
                  <a:pt x="517067" y="265620"/>
                </a:lnTo>
                <a:lnTo>
                  <a:pt x="614730" y="265620"/>
                </a:lnTo>
                <a:lnTo>
                  <a:pt x="614730" y="0"/>
                </a:lnTo>
                <a:close/>
              </a:path>
              <a:path w="1511300" h="266065">
                <a:moveTo>
                  <a:pt x="737501" y="0"/>
                </a:moveTo>
                <a:lnTo>
                  <a:pt x="639838" y="0"/>
                </a:lnTo>
                <a:lnTo>
                  <a:pt x="639838" y="265620"/>
                </a:lnTo>
                <a:lnTo>
                  <a:pt x="737501" y="265620"/>
                </a:lnTo>
                <a:lnTo>
                  <a:pt x="737501" y="0"/>
                </a:lnTo>
                <a:close/>
              </a:path>
              <a:path w="1511300" h="266065">
                <a:moveTo>
                  <a:pt x="873264" y="0"/>
                </a:moveTo>
                <a:lnTo>
                  <a:pt x="775601" y="0"/>
                </a:lnTo>
                <a:lnTo>
                  <a:pt x="775601" y="265620"/>
                </a:lnTo>
                <a:lnTo>
                  <a:pt x="873264" y="265620"/>
                </a:lnTo>
                <a:lnTo>
                  <a:pt x="873264" y="0"/>
                </a:lnTo>
                <a:close/>
              </a:path>
              <a:path w="1511300" h="266065">
                <a:moveTo>
                  <a:pt x="996035" y="0"/>
                </a:moveTo>
                <a:lnTo>
                  <a:pt x="898372" y="0"/>
                </a:lnTo>
                <a:lnTo>
                  <a:pt x="898372" y="265620"/>
                </a:lnTo>
                <a:lnTo>
                  <a:pt x="996035" y="265620"/>
                </a:lnTo>
                <a:lnTo>
                  <a:pt x="996035" y="0"/>
                </a:lnTo>
                <a:close/>
              </a:path>
              <a:path w="1511300" h="266065">
                <a:moveTo>
                  <a:pt x="1129677" y="0"/>
                </a:moveTo>
                <a:lnTo>
                  <a:pt x="1032014" y="0"/>
                </a:lnTo>
                <a:lnTo>
                  <a:pt x="1032014" y="265620"/>
                </a:lnTo>
                <a:lnTo>
                  <a:pt x="1129677" y="265620"/>
                </a:lnTo>
                <a:lnTo>
                  <a:pt x="1129677" y="0"/>
                </a:lnTo>
                <a:close/>
              </a:path>
              <a:path w="1511300" h="266065">
                <a:moveTo>
                  <a:pt x="1252448" y="0"/>
                </a:moveTo>
                <a:lnTo>
                  <a:pt x="1154785" y="0"/>
                </a:lnTo>
                <a:lnTo>
                  <a:pt x="1154785" y="265620"/>
                </a:lnTo>
                <a:lnTo>
                  <a:pt x="1252448" y="265620"/>
                </a:lnTo>
                <a:lnTo>
                  <a:pt x="1252448" y="0"/>
                </a:lnTo>
                <a:close/>
              </a:path>
              <a:path w="1511300" h="266065">
                <a:moveTo>
                  <a:pt x="1388211" y="0"/>
                </a:moveTo>
                <a:lnTo>
                  <a:pt x="1290548" y="0"/>
                </a:lnTo>
                <a:lnTo>
                  <a:pt x="1290548" y="265620"/>
                </a:lnTo>
                <a:lnTo>
                  <a:pt x="1388211" y="265620"/>
                </a:lnTo>
                <a:lnTo>
                  <a:pt x="1388211" y="0"/>
                </a:lnTo>
                <a:close/>
              </a:path>
              <a:path w="1511300" h="266065">
                <a:moveTo>
                  <a:pt x="1510982" y="0"/>
                </a:moveTo>
                <a:lnTo>
                  <a:pt x="1413319" y="0"/>
                </a:lnTo>
                <a:lnTo>
                  <a:pt x="1413319" y="265620"/>
                </a:lnTo>
                <a:lnTo>
                  <a:pt x="1510982" y="265620"/>
                </a:lnTo>
                <a:lnTo>
                  <a:pt x="1510982" y="0"/>
                </a:lnTo>
                <a:close/>
              </a:path>
            </a:pathLst>
          </a:custGeom>
          <a:solidFill>
            <a:srgbClr val="118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 descr=""/>
          <p:cNvSpPr/>
          <p:nvPr/>
        </p:nvSpPr>
        <p:spPr>
          <a:xfrm>
            <a:off x="10233990" y="6659574"/>
            <a:ext cx="479425" cy="266065"/>
          </a:xfrm>
          <a:custGeom>
            <a:avLst/>
            <a:gdLst/>
            <a:ahLst/>
            <a:cxnLst/>
            <a:rect l="l" t="t" r="r" b="b"/>
            <a:pathLst>
              <a:path w="479425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479425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479425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479425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</a:pathLst>
          </a:custGeom>
          <a:solidFill>
            <a:srgbClr val="118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 descr=""/>
          <p:cNvSpPr/>
          <p:nvPr/>
        </p:nvSpPr>
        <p:spPr>
          <a:xfrm>
            <a:off x="10770108" y="6659574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09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994409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994409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994409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994409" h="266065">
                <a:moveTo>
                  <a:pt x="612609" y="0"/>
                </a:moveTo>
                <a:lnTo>
                  <a:pt x="514946" y="0"/>
                </a:lnTo>
                <a:lnTo>
                  <a:pt x="514946" y="265620"/>
                </a:lnTo>
                <a:lnTo>
                  <a:pt x="612609" y="265620"/>
                </a:lnTo>
                <a:lnTo>
                  <a:pt x="612609" y="0"/>
                </a:lnTo>
                <a:close/>
              </a:path>
              <a:path w="994409" h="266065">
                <a:moveTo>
                  <a:pt x="735380" y="0"/>
                </a:moveTo>
                <a:lnTo>
                  <a:pt x="637717" y="0"/>
                </a:lnTo>
                <a:lnTo>
                  <a:pt x="637717" y="265620"/>
                </a:lnTo>
                <a:lnTo>
                  <a:pt x="735380" y="265620"/>
                </a:lnTo>
                <a:lnTo>
                  <a:pt x="735380" y="0"/>
                </a:lnTo>
                <a:close/>
              </a:path>
              <a:path w="994409" h="266065">
                <a:moveTo>
                  <a:pt x="871143" y="0"/>
                </a:moveTo>
                <a:lnTo>
                  <a:pt x="773480" y="0"/>
                </a:lnTo>
                <a:lnTo>
                  <a:pt x="773480" y="265620"/>
                </a:lnTo>
                <a:lnTo>
                  <a:pt x="871143" y="265620"/>
                </a:lnTo>
                <a:lnTo>
                  <a:pt x="871143" y="0"/>
                </a:lnTo>
                <a:close/>
              </a:path>
              <a:path w="994409" h="266065">
                <a:moveTo>
                  <a:pt x="993914" y="0"/>
                </a:moveTo>
                <a:lnTo>
                  <a:pt x="896251" y="0"/>
                </a:lnTo>
                <a:lnTo>
                  <a:pt x="896251" y="265620"/>
                </a:lnTo>
                <a:lnTo>
                  <a:pt x="993914" y="265620"/>
                </a:lnTo>
                <a:lnTo>
                  <a:pt x="993914" y="0"/>
                </a:lnTo>
                <a:close/>
              </a:path>
            </a:pathLst>
          </a:custGeom>
          <a:solidFill>
            <a:srgbClr val="118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 descr=""/>
          <p:cNvSpPr/>
          <p:nvPr/>
        </p:nvSpPr>
        <p:spPr>
          <a:xfrm>
            <a:off x="11813997" y="6659574"/>
            <a:ext cx="1511300" cy="266065"/>
          </a:xfrm>
          <a:custGeom>
            <a:avLst/>
            <a:gdLst/>
            <a:ahLst/>
            <a:cxnLst/>
            <a:rect l="l" t="t" r="r" b="b"/>
            <a:pathLst>
              <a:path w="1511300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1511300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1511300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1511300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1511300" h="266065">
                <a:moveTo>
                  <a:pt x="614730" y="0"/>
                </a:moveTo>
                <a:lnTo>
                  <a:pt x="517067" y="0"/>
                </a:lnTo>
                <a:lnTo>
                  <a:pt x="517067" y="265620"/>
                </a:lnTo>
                <a:lnTo>
                  <a:pt x="614730" y="265620"/>
                </a:lnTo>
                <a:lnTo>
                  <a:pt x="614730" y="0"/>
                </a:lnTo>
                <a:close/>
              </a:path>
              <a:path w="1511300" h="266065">
                <a:moveTo>
                  <a:pt x="737501" y="0"/>
                </a:moveTo>
                <a:lnTo>
                  <a:pt x="639838" y="0"/>
                </a:lnTo>
                <a:lnTo>
                  <a:pt x="639838" y="265620"/>
                </a:lnTo>
                <a:lnTo>
                  <a:pt x="737501" y="265620"/>
                </a:lnTo>
                <a:lnTo>
                  <a:pt x="737501" y="0"/>
                </a:lnTo>
                <a:close/>
              </a:path>
              <a:path w="1511300" h="266065">
                <a:moveTo>
                  <a:pt x="873264" y="0"/>
                </a:moveTo>
                <a:lnTo>
                  <a:pt x="775601" y="0"/>
                </a:lnTo>
                <a:lnTo>
                  <a:pt x="775601" y="265620"/>
                </a:lnTo>
                <a:lnTo>
                  <a:pt x="873264" y="265620"/>
                </a:lnTo>
                <a:lnTo>
                  <a:pt x="873264" y="0"/>
                </a:lnTo>
                <a:close/>
              </a:path>
              <a:path w="1511300" h="266065">
                <a:moveTo>
                  <a:pt x="996035" y="0"/>
                </a:moveTo>
                <a:lnTo>
                  <a:pt x="898372" y="0"/>
                </a:lnTo>
                <a:lnTo>
                  <a:pt x="898372" y="265620"/>
                </a:lnTo>
                <a:lnTo>
                  <a:pt x="996035" y="265620"/>
                </a:lnTo>
                <a:lnTo>
                  <a:pt x="996035" y="0"/>
                </a:lnTo>
                <a:close/>
              </a:path>
              <a:path w="1511300" h="266065">
                <a:moveTo>
                  <a:pt x="1129677" y="0"/>
                </a:moveTo>
                <a:lnTo>
                  <a:pt x="1032014" y="0"/>
                </a:lnTo>
                <a:lnTo>
                  <a:pt x="1032014" y="265620"/>
                </a:lnTo>
                <a:lnTo>
                  <a:pt x="1129677" y="265620"/>
                </a:lnTo>
                <a:lnTo>
                  <a:pt x="1129677" y="0"/>
                </a:lnTo>
                <a:close/>
              </a:path>
              <a:path w="1511300" h="266065">
                <a:moveTo>
                  <a:pt x="1252448" y="0"/>
                </a:moveTo>
                <a:lnTo>
                  <a:pt x="1154785" y="0"/>
                </a:lnTo>
                <a:lnTo>
                  <a:pt x="1154785" y="265620"/>
                </a:lnTo>
                <a:lnTo>
                  <a:pt x="1252448" y="265620"/>
                </a:lnTo>
                <a:lnTo>
                  <a:pt x="1252448" y="0"/>
                </a:lnTo>
                <a:close/>
              </a:path>
              <a:path w="1511300" h="266065">
                <a:moveTo>
                  <a:pt x="1388211" y="0"/>
                </a:moveTo>
                <a:lnTo>
                  <a:pt x="1290548" y="0"/>
                </a:lnTo>
                <a:lnTo>
                  <a:pt x="1290548" y="265620"/>
                </a:lnTo>
                <a:lnTo>
                  <a:pt x="1388211" y="265620"/>
                </a:lnTo>
                <a:lnTo>
                  <a:pt x="1388211" y="0"/>
                </a:lnTo>
                <a:close/>
              </a:path>
              <a:path w="1511300" h="266065">
                <a:moveTo>
                  <a:pt x="1510982" y="0"/>
                </a:moveTo>
                <a:lnTo>
                  <a:pt x="1413319" y="0"/>
                </a:lnTo>
                <a:lnTo>
                  <a:pt x="1413319" y="265620"/>
                </a:lnTo>
                <a:lnTo>
                  <a:pt x="1510982" y="265620"/>
                </a:lnTo>
                <a:lnTo>
                  <a:pt x="1510982" y="0"/>
                </a:lnTo>
                <a:close/>
              </a:path>
            </a:pathLst>
          </a:custGeom>
          <a:solidFill>
            <a:srgbClr val="118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 descr=""/>
          <p:cNvSpPr/>
          <p:nvPr/>
        </p:nvSpPr>
        <p:spPr>
          <a:xfrm>
            <a:off x="13374954" y="6659574"/>
            <a:ext cx="479425" cy="266065"/>
          </a:xfrm>
          <a:custGeom>
            <a:avLst/>
            <a:gdLst/>
            <a:ahLst/>
            <a:cxnLst/>
            <a:rect l="l" t="t" r="r" b="b"/>
            <a:pathLst>
              <a:path w="479425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479425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479425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479425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</a:pathLst>
          </a:custGeom>
          <a:solidFill>
            <a:srgbClr val="118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 descr=""/>
          <p:cNvSpPr/>
          <p:nvPr/>
        </p:nvSpPr>
        <p:spPr>
          <a:xfrm>
            <a:off x="13237719" y="7770647"/>
            <a:ext cx="356235" cy="266065"/>
          </a:xfrm>
          <a:custGeom>
            <a:avLst/>
            <a:gdLst/>
            <a:ahLst/>
            <a:cxnLst/>
            <a:rect l="l" t="t" r="r" b="b"/>
            <a:pathLst>
              <a:path w="356234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356234" h="266065">
                <a:moveTo>
                  <a:pt x="233426" y="0"/>
                </a:moveTo>
                <a:lnTo>
                  <a:pt x="135763" y="0"/>
                </a:lnTo>
                <a:lnTo>
                  <a:pt x="135763" y="265620"/>
                </a:lnTo>
                <a:lnTo>
                  <a:pt x="233426" y="265620"/>
                </a:lnTo>
                <a:lnTo>
                  <a:pt x="233426" y="0"/>
                </a:lnTo>
                <a:close/>
              </a:path>
              <a:path w="356234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 descr=""/>
          <p:cNvSpPr/>
          <p:nvPr/>
        </p:nvSpPr>
        <p:spPr>
          <a:xfrm>
            <a:off x="13651065" y="7770647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09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994409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994409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994409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994409" h="266065">
                <a:moveTo>
                  <a:pt x="612597" y="0"/>
                </a:moveTo>
                <a:lnTo>
                  <a:pt x="514946" y="0"/>
                </a:lnTo>
                <a:lnTo>
                  <a:pt x="514946" y="265620"/>
                </a:lnTo>
                <a:lnTo>
                  <a:pt x="612597" y="265620"/>
                </a:lnTo>
                <a:lnTo>
                  <a:pt x="612597" y="0"/>
                </a:lnTo>
                <a:close/>
              </a:path>
              <a:path w="994409" h="266065">
                <a:moveTo>
                  <a:pt x="735380" y="0"/>
                </a:moveTo>
                <a:lnTo>
                  <a:pt x="637717" y="0"/>
                </a:lnTo>
                <a:lnTo>
                  <a:pt x="637717" y="265620"/>
                </a:lnTo>
                <a:lnTo>
                  <a:pt x="735380" y="265620"/>
                </a:lnTo>
                <a:lnTo>
                  <a:pt x="735380" y="0"/>
                </a:lnTo>
                <a:close/>
              </a:path>
              <a:path w="994409" h="266065">
                <a:moveTo>
                  <a:pt x="871131" y="0"/>
                </a:moveTo>
                <a:lnTo>
                  <a:pt x="773480" y="0"/>
                </a:lnTo>
                <a:lnTo>
                  <a:pt x="773480" y="265620"/>
                </a:lnTo>
                <a:lnTo>
                  <a:pt x="871131" y="265620"/>
                </a:lnTo>
                <a:lnTo>
                  <a:pt x="871131" y="0"/>
                </a:lnTo>
                <a:close/>
              </a:path>
              <a:path w="994409" h="266065">
                <a:moveTo>
                  <a:pt x="993914" y="0"/>
                </a:moveTo>
                <a:lnTo>
                  <a:pt x="896251" y="0"/>
                </a:lnTo>
                <a:lnTo>
                  <a:pt x="896251" y="265620"/>
                </a:lnTo>
                <a:lnTo>
                  <a:pt x="993914" y="265620"/>
                </a:lnTo>
                <a:lnTo>
                  <a:pt x="993914" y="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 descr=""/>
          <p:cNvSpPr/>
          <p:nvPr/>
        </p:nvSpPr>
        <p:spPr>
          <a:xfrm>
            <a:off x="14694954" y="7770647"/>
            <a:ext cx="737870" cy="266065"/>
          </a:xfrm>
          <a:custGeom>
            <a:avLst/>
            <a:gdLst/>
            <a:ahLst/>
            <a:cxnLst/>
            <a:rect l="l" t="t" r="r" b="b"/>
            <a:pathLst>
              <a:path w="737869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737869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737869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737869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737869" h="266065">
                <a:moveTo>
                  <a:pt x="614730" y="0"/>
                </a:moveTo>
                <a:lnTo>
                  <a:pt x="517067" y="0"/>
                </a:lnTo>
                <a:lnTo>
                  <a:pt x="517067" y="265620"/>
                </a:lnTo>
                <a:lnTo>
                  <a:pt x="614730" y="265620"/>
                </a:lnTo>
                <a:lnTo>
                  <a:pt x="614730" y="0"/>
                </a:lnTo>
                <a:close/>
              </a:path>
              <a:path w="737869" h="266065">
                <a:moveTo>
                  <a:pt x="737501" y="0"/>
                </a:moveTo>
                <a:lnTo>
                  <a:pt x="639838" y="0"/>
                </a:lnTo>
                <a:lnTo>
                  <a:pt x="639838" y="265620"/>
                </a:lnTo>
                <a:lnTo>
                  <a:pt x="737501" y="265620"/>
                </a:lnTo>
                <a:lnTo>
                  <a:pt x="737501" y="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 descr=""/>
          <p:cNvSpPr/>
          <p:nvPr/>
        </p:nvSpPr>
        <p:spPr>
          <a:xfrm>
            <a:off x="12431954" y="7237247"/>
            <a:ext cx="479425" cy="266065"/>
          </a:xfrm>
          <a:custGeom>
            <a:avLst/>
            <a:gdLst/>
            <a:ahLst/>
            <a:cxnLst/>
            <a:rect l="l" t="t" r="r" b="b"/>
            <a:pathLst>
              <a:path w="479425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479425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479425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479425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</a:pathLst>
          </a:custGeom>
          <a:solidFill>
            <a:srgbClr val="9FA9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 descr=""/>
          <p:cNvSpPr/>
          <p:nvPr/>
        </p:nvSpPr>
        <p:spPr>
          <a:xfrm>
            <a:off x="12968072" y="7237247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09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994409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994409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994409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994409" h="266065">
                <a:moveTo>
                  <a:pt x="612609" y="0"/>
                </a:moveTo>
                <a:lnTo>
                  <a:pt x="514946" y="0"/>
                </a:lnTo>
                <a:lnTo>
                  <a:pt x="514946" y="265620"/>
                </a:lnTo>
                <a:lnTo>
                  <a:pt x="612609" y="265620"/>
                </a:lnTo>
                <a:lnTo>
                  <a:pt x="612609" y="0"/>
                </a:lnTo>
                <a:close/>
              </a:path>
              <a:path w="994409" h="266065">
                <a:moveTo>
                  <a:pt x="735380" y="0"/>
                </a:moveTo>
                <a:lnTo>
                  <a:pt x="637717" y="0"/>
                </a:lnTo>
                <a:lnTo>
                  <a:pt x="637717" y="265620"/>
                </a:lnTo>
                <a:lnTo>
                  <a:pt x="735380" y="265620"/>
                </a:lnTo>
                <a:lnTo>
                  <a:pt x="735380" y="0"/>
                </a:lnTo>
                <a:close/>
              </a:path>
              <a:path w="994409" h="266065">
                <a:moveTo>
                  <a:pt x="871143" y="0"/>
                </a:moveTo>
                <a:lnTo>
                  <a:pt x="773480" y="0"/>
                </a:lnTo>
                <a:lnTo>
                  <a:pt x="773480" y="265620"/>
                </a:lnTo>
                <a:lnTo>
                  <a:pt x="871143" y="265620"/>
                </a:lnTo>
                <a:lnTo>
                  <a:pt x="871143" y="0"/>
                </a:lnTo>
                <a:close/>
              </a:path>
              <a:path w="994409" h="266065">
                <a:moveTo>
                  <a:pt x="993914" y="0"/>
                </a:moveTo>
                <a:lnTo>
                  <a:pt x="896251" y="0"/>
                </a:lnTo>
                <a:lnTo>
                  <a:pt x="896251" y="265620"/>
                </a:lnTo>
                <a:lnTo>
                  <a:pt x="993914" y="265620"/>
                </a:lnTo>
                <a:lnTo>
                  <a:pt x="993914" y="0"/>
                </a:lnTo>
                <a:close/>
              </a:path>
            </a:pathLst>
          </a:custGeom>
          <a:solidFill>
            <a:srgbClr val="9FA9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 descr=""/>
          <p:cNvSpPr/>
          <p:nvPr/>
        </p:nvSpPr>
        <p:spPr>
          <a:xfrm>
            <a:off x="14011961" y="7237247"/>
            <a:ext cx="1388745" cy="266065"/>
          </a:xfrm>
          <a:custGeom>
            <a:avLst/>
            <a:gdLst/>
            <a:ahLst/>
            <a:cxnLst/>
            <a:rect l="l" t="t" r="r" b="b"/>
            <a:pathLst>
              <a:path w="1388744" h="266065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1388744" h="266065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1388744" h="266065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1388744" h="266065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1388744" h="266065">
                <a:moveTo>
                  <a:pt x="614730" y="0"/>
                </a:moveTo>
                <a:lnTo>
                  <a:pt x="517067" y="0"/>
                </a:lnTo>
                <a:lnTo>
                  <a:pt x="517067" y="265620"/>
                </a:lnTo>
                <a:lnTo>
                  <a:pt x="614730" y="265620"/>
                </a:lnTo>
                <a:lnTo>
                  <a:pt x="614730" y="0"/>
                </a:lnTo>
                <a:close/>
              </a:path>
              <a:path w="1388744" h="266065">
                <a:moveTo>
                  <a:pt x="737501" y="0"/>
                </a:moveTo>
                <a:lnTo>
                  <a:pt x="639838" y="0"/>
                </a:lnTo>
                <a:lnTo>
                  <a:pt x="639838" y="265620"/>
                </a:lnTo>
                <a:lnTo>
                  <a:pt x="737501" y="265620"/>
                </a:lnTo>
                <a:lnTo>
                  <a:pt x="737501" y="0"/>
                </a:lnTo>
                <a:close/>
              </a:path>
              <a:path w="1388744" h="266065">
                <a:moveTo>
                  <a:pt x="873264" y="0"/>
                </a:moveTo>
                <a:lnTo>
                  <a:pt x="775601" y="0"/>
                </a:lnTo>
                <a:lnTo>
                  <a:pt x="775601" y="265620"/>
                </a:lnTo>
                <a:lnTo>
                  <a:pt x="873264" y="265620"/>
                </a:lnTo>
                <a:lnTo>
                  <a:pt x="873264" y="0"/>
                </a:lnTo>
                <a:close/>
              </a:path>
              <a:path w="1388744" h="266065">
                <a:moveTo>
                  <a:pt x="996035" y="0"/>
                </a:moveTo>
                <a:lnTo>
                  <a:pt x="898372" y="0"/>
                </a:lnTo>
                <a:lnTo>
                  <a:pt x="898372" y="265620"/>
                </a:lnTo>
                <a:lnTo>
                  <a:pt x="996035" y="265620"/>
                </a:lnTo>
                <a:lnTo>
                  <a:pt x="996035" y="0"/>
                </a:lnTo>
                <a:close/>
              </a:path>
              <a:path w="1388744" h="266065">
                <a:moveTo>
                  <a:pt x="1129677" y="0"/>
                </a:moveTo>
                <a:lnTo>
                  <a:pt x="1032014" y="0"/>
                </a:lnTo>
                <a:lnTo>
                  <a:pt x="1032014" y="265620"/>
                </a:lnTo>
                <a:lnTo>
                  <a:pt x="1129677" y="265620"/>
                </a:lnTo>
                <a:lnTo>
                  <a:pt x="1129677" y="0"/>
                </a:lnTo>
                <a:close/>
              </a:path>
              <a:path w="1388744" h="266065">
                <a:moveTo>
                  <a:pt x="1252448" y="0"/>
                </a:moveTo>
                <a:lnTo>
                  <a:pt x="1154785" y="0"/>
                </a:lnTo>
                <a:lnTo>
                  <a:pt x="1154785" y="265620"/>
                </a:lnTo>
                <a:lnTo>
                  <a:pt x="1252448" y="265620"/>
                </a:lnTo>
                <a:lnTo>
                  <a:pt x="1252448" y="0"/>
                </a:lnTo>
                <a:close/>
              </a:path>
              <a:path w="1388744" h="266065">
                <a:moveTo>
                  <a:pt x="1388211" y="0"/>
                </a:moveTo>
                <a:lnTo>
                  <a:pt x="1290548" y="0"/>
                </a:lnTo>
                <a:lnTo>
                  <a:pt x="1290548" y="265620"/>
                </a:lnTo>
                <a:lnTo>
                  <a:pt x="1388211" y="265620"/>
                </a:lnTo>
                <a:lnTo>
                  <a:pt x="1388211" y="0"/>
                </a:lnTo>
                <a:close/>
              </a:path>
            </a:pathLst>
          </a:custGeom>
          <a:solidFill>
            <a:srgbClr val="9FA9D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3" name="object 233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485496" y="9753331"/>
            <a:ext cx="124815" cy="208483"/>
          </a:xfrm>
          <a:prstGeom prst="rect">
            <a:avLst/>
          </a:prstGeom>
        </p:spPr>
      </p:pic>
      <p:sp>
        <p:nvSpPr>
          <p:cNvPr id="234" name="object 234" descr=""/>
          <p:cNvSpPr/>
          <p:nvPr/>
        </p:nvSpPr>
        <p:spPr>
          <a:xfrm>
            <a:off x="10851033" y="5584964"/>
            <a:ext cx="2009139" cy="266065"/>
          </a:xfrm>
          <a:custGeom>
            <a:avLst/>
            <a:gdLst/>
            <a:ahLst/>
            <a:cxnLst/>
            <a:rect l="l" t="t" r="r" b="b"/>
            <a:pathLst>
              <a:path w="2009140" h="266064">
                <a:moveTo>
                  <a:pt x="97663" y="0"/>
                </a:moveTo>
                <a:lnTo>
                  <a:pt x="0" y="0"/>
                </a:lnTo>
                <a:lnTo>
                  <a:pt x="0" y="265620"/>
                </a:lnTo>
                <a:lnTo>
                  <a:pt x="97663" y="265620"/>
                </a:lnTo>
                <a:lnTo>
                  <a:pt x="97663" y="0"/>
                </a:lnTo>
                <a:close/>
              </a:path>
              <a:path w="2009140" h="266064">
                <a:moveTo>
                  <a:pt x="220433" y="0"/>
                </a:moveTo>
                <a:lnTo>
                  <a:pt x="122770" y="0"/>
                </a:lnTo>
                <a:lnTo>
                  <a:pt x="122770" y="265620"/>
                </a:lnTo>
                <a:lnTo>
                  <a:pt x="220433" y="265620"/>
                </a:lnTo>
                <a:lnTo>
                  <a:pt x="220433" y="0"/>
                </a:lnTo>
                <a:close/>
              </a:path>
              <a:path w="2009140" h="266064">
                <a:moveTo>
                  <a:pt x="356196" y="0"/>
                </a:moveTo>
                <a:lnTo>
                  <a:pt x="258533" y="0"/>
                </a:lnTo>
                <a:lnTo>
                  <a:pt x="258533" y="265620"/>
                </a:lnTo>
                <a:lnTo>
                  <a:pt x="356196" y="265620"/>
                </a:lnTo>
                <a:lnTo>
                  <a:pt x="356196" y="0"/>
                </a:lnTo>
                <a:close/>
              </a:path>
              <a:path w="2009140" h="266064">
                <a:moveTo>
                  <a:pt x="478967" y="0"/>
                </a:moveTo>
                <a:lnTo>
                  <a:pt x="381304" y="0"/>
                </a:lnTo>
                <a:lnTo>
                  <a:pt x="381304" y="265620"/>
                </a:lnTo>
                <a:lnTo>
                  <a:pt x="478967" y="265620"/>
                </a:lnTo>
                <a:lnTo>
                  <a:pt x="478967" y="0"/>
                </a:lnTo>
                <a:close/>
              </a:path>
              <a:path w="2009140" h="266064">
                <a:moveTo>
                  <a:pt x="612609" y="0"/>
                </a:moveTo>
                <a:lnTo>
                  <a:pt x="514946" y="0"/>
                </a:lnTo>
                <a:lnTo>
                  <a:pt x="514946" y="265620"/>
                </a:lnTo>
                <a:lnTo>
                  <a:pt x="612609" y="265620"/>
                </a:lnTo>
                <a:lnTo>
                  <a:pt x="612609" y="0"/>
                </a:lnTo>
                <a:close/>
              </a:path>
              <a:path w="2009140" h="266064">
                <a:moveTo>
                  <a:pt x="735380" y="0"/>
                </a:moveTo>
                <a:lnTo>
                  <a:pt x="637717" y="0"/>
                </a:lnTo>
                <a:lnTo>
                  <a:pt x="637717" y="265620"/>
                </a:lnTo>
                <a:lnTo>
                  <a:pt x="735380" y="265620"/>
                </a:lnTo>
                <a:lnTo>
                  <a:pt x="735380" y="0"/>
                </a:lnTo>
                <a:close/>
              </a:path>
              <a:path w="2009140" h="266064">
                <a:moveTo>
                  <a:pt x="871143" y="0"/>
                </a:moveTo>
                <a:lnTo>
                  <a:pt x="773480" y="0"/>
                </a:lnTo>
                <a:lnTo>
                  <a:pt x="773480" y="265620"/>
                </a:lnTo>
                <a:lnTo>
                  <a:pt x="871143" y="265620"/>
                </a:lnTo>
                <a:lnTo>
                  <a:pt x="871143" y="0"/>
                </a:lnTo>
                <a:close/>
              </a:path>
              <a:path w="2009140" h="266064">
                <a:moveTo>
                  <a:pt x="993914" y="0"/>
                </a:moveTo>
                <a:lnTo>
                  <a:pt x="896251" y="0"/>
                </a:lnTo>
                <a:lnTo>
                  <a:pt x="896251" y="265620"/>
                </a:lnTo>
                <a:lnTo>
                  <a:pt x="993914" y="265620"/>
                </a:lnTo>
                <a:lnTo>
                  <a:pt x="993914" y="0"/>
                </a:lnTo>
                <a:close/>
              </a:path>
              <a:path w="2009140" h="266064">
                <a:moveTo>
                  <a:pt x="1112875" y="0"/>
                </a:moveTo>
                <a:lnTo>
                  <a:pt x="1015225" y="0"/>
                </a:lnTo>
                <a:lnTo>
                  <a:pt x="1015225" y="265620"/>
                </a:lnTo>
                <a:lnTo>
                  <a:pt x="1112875" y="265620"/>
                </a:lnTo>
                <a:lnTo>
                  <a:pt x="1112875" y="0"/>
                </a:lnTo>
                <a:close/>
              </a:path>
              <a:path w="2009140" h="266064">
                <a:moveTo>
                  <a:pt x="1235659" y="0"/>
                </a:moveTo>
                <a:lnTo>
                  <a:pt x="1137996" y="0"/>
                </a:lnTo>
                <a:lnTo>
                  <a:pt x="1137996" y="265620"/>
                </a:lnTo>
                <a:lnTo>
                  <a:pt x="1235659" y="265620"/>
                </a:lnTo>
                <a:lnTo>
                  <a:pt x="1235659" y="0"/>
                </a:lnTo>
                <a:close/>
              </a:path>
              <a:path w="2009140" h="266064">
                <a:moveTo>
                  <a:pt x="1371409" y="0"/>
                </a:moveTo>
                <a:lnTo>
                  <a:pt x="1273759" y="0"/>
                </a:lnTo>
                <a:lnTo>
                  <a:pt x="1273759" y="265620"/>
                </a:lnTo>
                <a:lnTo>
                  <a:pt x="1371409" y="265620"/>
                </a:lnTo>
                <a:lnTo>
                  <a:pt x="1371409" y="0"/>
                </a:lnTo>
                <a:close/>
              </a:path>
              <a:path w="2009140" h="266064">
                <a:moveTo>
                  <a:pt x="1494193" y="0"/>
                </a:moveTo>
                <a:lnTo>
                  <a:pt x="1396530" y="0"/>
                </a:lnTo>
                <a:lnTo>
                  <a:pt x="1396530" y="265620"/>
                </a:lnTo>
                <a:lnTo>
                  <a:pt x="1494193" y="265620"/>
                </a:lnTo>
                <a:lnTo>
                  <a:pt x="1494193" y="0"/>
                </a:lnTo>
                <a:close/>
              </a:path>
              <a:path w="2009140" h="266064">
                <a:moveTo>
                  <a:pt x="1627822" y="0"/>
                </a:moveTo>
                <a:lnTo>
                  <a:pt x="1530159" y="0"/>
                </a:lnTo>
                <a:lnTo>
                  <a:pt x="1530159" y="265620"/>
                </a:lnTo>
                <a:lnTo>
                  <a:pt x="1627822" y="265620"/>
                </a:lnTo>
                <a:lnTo>
                  <a:pt x="1627822" y="0"/>
                </a:lnTo>
                <a:close/>
              </a:path>
              <a:path w="2009140" h="266064">
                <a:moveTo>
                  <a:pt x="1750593" y="0"/>
                </a:moveTo>
                <a:lnTo>
                  <a:pt x="1652943" y="0"/>
                </a:lnTo>
                <a:lnTo>
                  <a:pt x="1652943" y="265620"/>
                </a:lnTo>
                <a:lnTo>
                  <a:pt x="1750593" y="265620"/>
                </a:lnTo>
                <a:lnTo>
                  <a:pt x="1750593" y="0"/>
                </a:lnTo>
                <a:close/>
              </a:path>
              <a:path w="2009140" h="266064">
                <a:moveTo>
                  <a:pt x="1886356" y="0"/>
                </a:moveTo>
                <a:lnTo>
                  <a:pt x="1788693" y="0"/>
                </a:lnTo>
                <a:lnTo>
                  <a:pt x="1788693" y="265620"/>
                </a:lnTo>
                <a:lnTo>
                  <a:pt x="1886356" y="265620"/>
                </a:lnTo>
                <a:lnTo>
                  <a:pt x="1886356" y="0"/>
                </a:lnTo>
                <a:close/>
              </a:path>
              <a:path w="2009140" h="266064">
                <a:moveTo>
                  <a:pt x="2009127" y="0"/>
                </a:moveTo>
                <a:lnTo>
                  <a:pt x="1911477" y="0"/>
                </a:lnTo>
                <a:lnTo>
                  <a:pt x="1911477" y="265620"/>
                </a:lnTo>
                <a:lnTo>
                  <a:pt x="2009127" y="265620"/>
                </a:lnTo>
                <a:lnTo>
                  <a:pt x="2009127" y="0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 descr=""/>
          <p:cNvSpPr/>
          <p:nvPr/>
        </p:nvSpPr>
        <p:spPr>
          <a:xfrm>
            <a:off x="12258294" y="6149581"/>
            <a:ext cx="994410" cy="266065"/>
          </a:xfrm>
          <a:custGeom>
            <a:avLst/>
            <a:gdLst/>
            <a:ahLst/>
            <a:cxnLst/>
            <a:rect l="l" t="t" r="r" b="b"/>
            <a:pathLst>
              <a:path w="994409" h="266064">
                <a:moveTo>
                  <a:pt x="97663" y="0"/>
                </a:moveTo>
                <a:lnTo>
                  <a:pt x="0" y="0"/>
                </a:lnTo>
                <a:lnTo>
                  <a:pt x="0" y="265607"/>
                </a:lnTo>
                <a:lnTo>
                  <a:pt x="97663" y="265607"/>
                </a:lnTo>
                <a:lnTo>
                  <a:pt x="97663" y="0"/>
                </a:lnTo>
                <a:close/>
              </a:path>
              <a:path w="994409" h="266064">
                <a:moveTo>
                  <a:pt x="220433" y="0"/>
                </a:moveTo>
                <a:lnTo>
                  <a:pt x="122770" y="0"/>
                </a:lnTo>
                <a:lnTo>
                  <a:pt x="122770" y="265607"/>
                </a:lnTo>
                <a:lnTo>
                  <a:pt x="220433" y="265607"/>
                </a:lnTo>
                <a:lnTo>
                  <a:pt x="220433" y="0"/>
                </a:lnTo>
                <a:close/>
              </a:path>
              <a:path w="994409" h="266064">
                <a:moveTo>
                  <a:pt x="356196" y="0"/>
                </a:moveTo>
                <a:lnTo>
                  <a:pt x="258533" y="0"/>
                </a:lnTo>
                <a:lnTo>
                  <a:pt x="258533" y="265607"/>
                </a:lnTo>
                <a:lnTo>
                  <a:pt x="356196" y="265607"/>
                </a:lnTo>
                <a:lnTo>
                  <a:pt x="356196" y="0"/>
                </a:lnTo>
                <a:close/>
              </a:path>
              <a:path w="994409" h="266064">
                <a:moveTo>
                  <a:pt x="478967" y="0"/>
                </a:moveTo>
                <a:lnTo>
                  <a:pt x="381304" y="0"/>
                </a:lnTo>
                <a:lnTo>
                  <a:pt x="381304" y="265607"/>
                </a:lnTo>
                <a:lnTo>
                  <a:pt x="478967" y="265607"/>
                </a:lnTo>
                <a:lnTo>
                  <a:pt x="478967" y="0"/>
                </a:lnTo>
                <a:close/>
              </a:path>
              <a:path w="994409" h="266064">
                <a:moveTo>
                  <a:pt x="612597" y="0"/>
                </a:moveTo>
                <a:lnTo>
                  <a:pt x="514946" y="0"/>
                </a:lnTo>
                <a:lnTo>
                  <a:pt x="514946" y="265607"/>
                </a:lnTo>
                <a:lnTo>
                  <a:pt x="612597" y="265607"/>
                </a:lnTo>
                <a:lnTo>
                  <a:pt x="612597" y="0"/>
                </a:lnTo>
                <a:close/>
              </a:path>
              <a:path w="994409" h="266064">
                <a:moveTo>
                  <a:pt x="735380" y="0"/>
                </a:moveTo>
                <a:lnTo>
                  <a:pt x="637717" y="0"/>
                </a:lnTo>
                <a:lnTo>
                  <a:pt x="637717" y="265607"/>
                </a:lnTo>
                <a:lnTo>
                  <a:pt x="735380" y="265607"/>
                </a:lnTo>
                <a:lnTo>
                  <a:pt x="735380" y="0"/>
                </a:lnTo>
                <a:close/>
              </a:path>
              <a:path w="994409" h="266064">
                <a:moveTo>
                  <a:pt x="871131" y="0"/>
                </a:moveTo>
                <a:lnTo>
                  <a:pt x="773480" y="0"/>
                </a:lnTo>
                <a:lnTo>
                  <a:pt x="773480" y="265607"/>
                </a:lnTo>
                <a:lnTo>
                  <a:pt x="871131" y="265607"/>
                </a:lnTo>
                <a:lnTo>
                  <a:pt x="871131" y="0"/>
                </a:lnTo>
                <a:close/>
              </a:path>
              <a:path w="994409" h="266064">
                <a:moveTo>
                  <a:pt x="993914" y="0"/>
                </a:moveTo>
                <a:lnTo>
                  <a:pt x="896251" y="0"/>
                </a:lnTo>
                <a:lnTo>
                  <a:pt x="896251" y="265607"/>
                </a:lnTo>
                <a:lnTo>
                  <a:pt x="993914" y="265607"/>
                </a:lnTo>
                <a:lnTo>
                  <a:pt x="993914" y="0"/>
                </a:lnTo>
                <a:close/>
              </a:path>
            </a:pathLst>
          </a:custGeom>
          <a:solidFill>
            <a:srgbClr val="2FA5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 descr=""/>
          <p:cNvSpPr/>
          <p:nvPr/>
        </p:nvSpPr>
        <p:spPr>
          <a:xfrm>
            <a:off x="13303391" y="6149581"/>
            <a:ext cx="467359" cy="266065"/>
          </a:xfrm>
          <a:custGeom>
            <a:avLst/>
            <a:gdLst/>
            <a:ahLst/>
            <a:cxnLst/>
            <a:rect l="l" t="t" r="r" b="b"/>
            <a:pathLst>
              <a:path w="467359" h="266064">
                <a:moveTo>
                  <a:pt x="97663" y="0"/>
                </a:moveTo>
                <a:lnTo>
                  <a:pt x="0" y="0"/>
                </a:lnTo>
                <a:lnTo>
                  <a:pt x="0" y="265607"/>
                </a:lnTo>
                <a:lnTo>
                  <a:pt x="97663" y="265607"/>
                </a:lnTo>
                <a:lnTo>
                  <a:pt x="97663" y="0"/>
                </a:lnTo>
                <a:close/>
              </a:path>
              <a:path w="467359" h="266064">
                <a:moveTo>
                  <a:pt x="220433" y="0"/>
                </a:moveTo>
                <a:lnTo>
                  <a:pt x="122770" y="0"/>
                </a:lnTo>
                <a:lnTo>
                  <a:pt x="122770" y="265607"/>
                </a:lnTo>
                <a:lnTo>
                  <a:pt x="220433" y="265607"/>
                </a:lnTo>
                <a:lnTo>
                  <a:pt x="220433" y="0"/>
                </a:lnTo>
                <a:close/>
              </a:path>
              <a:path w="467359" h="266064">
                <a:moveTo>
                  <a:pt x="344258" y="0"/>
                </a:moveTo>
                <a:lnTo>
                  <a:pt x="246595" y="0"/>
                </a:lnTo>
                <a:lnTo>
                  <a:pt x="246595" y="265607"/>
                </a:lnTo>
                <a:lnTo>
                  <a:pt x="344258" y="265607"/>
                </a:lnTo>
                <a:lnTo>
                  <a:pt x="344258" y="0"/>
                </a:lnTo>
                <a:close/>
              </a:path>
              <a:path w="467359" h="266064">
                <a:moveTo>
                  <a:pt x="467029" y="0"/>
                </a:moveTo>
                <a:lnTo>
                  <a:pt x="369366" y="0"/>
                </a:lnTo>
                <a:lnTo>
                  <a:pt x="369366" y="265607"/>
                </a:lnTo>
                <a:lnTo>
                  <a:pt x="467029" y="265607"/>
                </a:lnTo>
                <a:lnTo>
                  <a:pt x="467029" y="0"/>
                </a:lnTo>
                <a:close/>
              </a:path>
            </a:pathLst>
          </a:custGeom>
          <a:solidFill>
            <a:srgbClr val="2FA5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 descr=""/>
          <p:cNvSpPr/>
          <p:nvPr/>
        </p:nvSpPr>
        <p:spPr>
          <a:xfrm>
            <a:off x="12902604" y="5584963"/>
            <a:ext cx="97790" cy="266065"/>
          </a:xfrm>
          <a:custGeom>
            <a:avLst/>
            <a:gdLst/>
            <a:ahLst/>
            <a:cxnLst/>
            <a:rect l="l" t="t" r="r" b="b"/>
            <a:pathLst>
              <a:path w="97790" h="266064">
                <a:moveTo>
                  <a:pt x="97661" y="265614"/>
                </a:moveTo>
                <a:lnTo>
                  <a:pt x="0" y="265614"/>
                </a:lnTo>
                <a:lnTo>
                  <a:pt x="0" y="0"/>
                </a:lnTo>
                <a:lnTo>
                  <a:pt x="97661" y="0"/>
                </a:lnTo>
                <a:lnTo>
                  <a:pt x="97661" y="265614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6CC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4" name="object 4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1006709" y="9770192"/>
            <a:ext cx="13945235" cy="30480"/>
          </a:xfrm>
          <a:custGeom>
            <a:avLst/>
            <a:gdLst/>
            <a:ahLst/>
            <a:cxnLst/>
            <a:rect l="l" t="t" r="r" b="b"/>
            <a:pathLst>
              <a:path w="13945235" h="30479">
                <a:moveTo>
                  <a:pt x="0" y="30010"/>
                </a:moveTo>
                <a:lnTo>
                  <a:pt x="13945154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670817" y="498400"/>
            <a:ext cx="411480" cy="209550"/>
            <a:chOff x="670817" y="498400"/>
            <a:chExt cx="411480" cy="20955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817" y="501485"/>
              <a:ext cx="182488" cy="20598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5375" y="498400"/>
              <a:ext cx="206456" cy="204794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1611826" y="581365"/>
            <a:ext cx="15418435" cy="3175"/>
          </a:xfrm>
          <a:custGeom>
            <a:avLst/>
            <a:gdLst/>
            <a:ahLst/>
            <a:cxnLst/>
            <a:rect l="l" t="t" r="r" b="b"/>
            <a:pathLst>
              <a:path w="15418435" h="3175">
                <a:moveTo>
                  <a:pt x="0" y="2883"/>
                </a:moveTo>
                <a:lnTo>
                  <a:pt x="15418041" y="0"/>
                </a:lnTo>
              </a:path>
            </a:pathLst>
          </a:custGeom>
          <a:ln w="2886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0" y="1031438"/>
            <a:ext cx="18288000" cy="9255760"/>
            <a:chOff x="0" y="1031438"/>
            <a:chExt cx="18288000" cy="9255760"/>
          </a:xfrm>
        </p:grpSpPr>
        <p:sp>
          <p:nvSpPr>
            <p:cNvPr id="21" name="object 21" descr=""/>
            <p:cNvSpPr/>
            <p:nvPr/>
          </p:nvSpPr>
          <p:spPr>
            <a:xfrm>
              <a:off x="4299979" y="1415492"/>
              <a:ext cx="12687300" cy="6465570"/>
            </a:xfrm>
            <a:custGeom>
              <a:avLst/>
              <a:gdLst/>
              <a:ahLst/>
              <a:cxnLst/>
              <a:rect l="l" t="t" r="r" b="b"/>
              <a:pathLst>
                <a:path w="12687300" h="6465570">
                  <a:moveTo>
                    <a:pt x="12687299" y="6465093"/>
                  </a:moveTo>
                  <a:lnTo>
                    <a:pt x="5984837" y="6465093"/>
                  </a:lnTo>
                  <a:lnTo>
                    <a:pt x="5943170" y="6464262"/>
                  </a:lnTo>
                  <a:lnTo>
                    <a:pt x="5901817" y="6461782"/>
                  </a:lnTo>
                  <a:lnTo>
                    <a:pt x="5860796" y="6457679"/>
                  </a:lnTo>
                  <a:lnTo>
                    <a:pt x="5820127" y="6451977"/>
                  </a:lnTo>
                  <a:lnTo>
                    <a:pt x="5779826" y="6444701"/>
                  </a:lnTo>
                  <a:lnTo>
                    <a:pt x="5739914" y="6435874"/>
                  </a:lnTo>
                  <a:lnTo>
                    <a:pt x="5700409" y="6425520"/>
                  </a:lnTo>
                  <a:lnTo>
                    <a:pt x="5661329" y="6413665"/>
                  </a:lnTo>
                  <a:lnTo>
                    <a:pt x="5622694" y="6400332"/>
                  </a:lnTo>
                  <a:lnTo>
                    <a:pt x="5584521" y="6385547"/>
                  </a:lnTo>
                  <a:lnTo>
                    <a:pt x="5546830" y="6369332"/>
                  </a:lnTo>
                  <a:lnTo>
                    <a:pt x="5509638" y="6351712"/>
                  </a:lnTo>
                  <a:lnTo>
                    <a:pt x="5472966" y="6332712"/>
                  </a:lnTo>
                  <a:lnTo>
                    <a:pt x="5436831" y="6312356"/>
                  </a:lnTo>
                  <a:lnTo>
                    <a:pt x="5401251" y="6290668"/>
                  </a:lnTo>
                  <a:lnTo>
                    <a:pt x="5366247" y="6267672"/>
                  </a:lnTo>
                  <a:lnTo>
                    <a:pt x="5331835" y="6243393"/>
                  </a:lnTo>
                  <a:lnTo>
                    <a:pt x="5298036" y="6217856"/>
                  </a:lnTo>
                  <a:lnTo>
                    <a:pt x="5264867" y="6191083"/>
                  </a:lnTo>
                  <a:lnTo>
                    <a:pt x="5232347" y="6163101"/>
                  </a:lnTo>
                  <a:lnTo>
                    <a:pt x="5200495" y="6133932"/>
                  </a:lnTo>
                  <a:lnTo>
                    <a:pt x="5169330" y="6103601"/>
                  </a:lnTo>
                  <a:lnTo>
                    <a:pt x="5138869" y="6072133"/>
                  </a:lnTo>
                  <a:lnTo>
                    <a:pt x="5109133" y="6039552"/>
                  </a:lnTo>
                  <a:lnTo>
                    <a:pt x="5080138" y="6005882"/>
                  </a:lnTo>
                  <a:lnTo>
                    <a:pt x="5051905" y="5971147"/>
                  </a:lnTo>
                  <a:lnTo>
                    <a:pt x="5024452" y="5935372"/>
                  </a:lnTo>
                  <a:lnTo>
                    <a:pt x="4997797" y="5898581"/>
                  </a:lnTo>
                  <a:lnTo>
                    <a:pt x="4971959" y="5860799"/>
                  </a:lnTo>
                  <a:lnTo>
                    <a:pt x="4946956" y="5822048"/>
                  </a:lnTo>
                  <a:lnTo>
                    <a:pt x="4922808" y="5782355"/>
                  </a:lnTo>
                  <a:lnTo>
                    <a:pt x="4899532" y="5741743"/>
                  </a:lnTo>
                  <a:lnTo>
                    <a:pt x="4877148" y="5700236"/>
                  </a:lnTo>
                  <a:lnTo>
                    <a:pt x="4855675" y="5657859"/>
                  </a:lnTo>
                  <a:lnTo>
                    <a:pt x="4835130" y="5614636"/>
                  </a:lnTo>
                  <a:lnTo>
                    <a:pt x="4815532" y="5570592"/>
                  </a:lnTo>
                  <a:lnTo>
                    <a:pt x="4796901" y="5525750"/>
                  </a:lnTo>
                  <a:lnTo>
                    <a:pt x="4779254" y="5480134"/>
                  </a:lnTo>
                  <a:lnTo>
                    <a:pt x="4762611" y="5433771"/>
                  </a:lnTo>
                  <a:lnTo>
                    <a:pt x="4746990" y="5386682"/>
                  </a:lnTo>
                  <a:lnTo>
                    <a:pt x="4732410" y="5338894"/>
                  </a:lnTo>
                  <a:lnTo>
                    <a:pt x="4718888" y="5290429"/>
                  </a:lnTo>
                  <a:lnTo>
                    <a:pt x="4706445" y="5241313"/>
                  </a:lnTo>
                  <a:lnTo>
                    <a:pt x="4695099" y="5191569"/>
                  </a:lnTo>
                  <a:lnTo>
                    <a:pt x="4684867" y="5141223"/>
                  </a:lnTo>
                  <a:lnTo>
                    <a:pt x="4675770" y="5090297"/>
                  </a:lnTo>
                  <a:lnTo>
                    <a:pt x="4667825" y="5038818"/>
                  </a:lnTo>
                  <a:lnTo>
                    <a:pt x="4661051" y="4986808"/>
                  </a:lnTo>
                  <a:lnTo>
                    <a:pt x="4655467" y="4934292"/>
                  </a:lnTo>
                  <a:lnTo>
                    <a:pt x="4651091" y="4881295"/>
                  </a:lnTo>
                  <a:lnTo>
                    <a:pt x="4647943" y="4827840"/>
                  </a:lnTo>
                  <a:lnTo>
                    <a:pt x="4646040" y="4773952"/>
                  </a:lnTo>
                  <a:lnTo>
                    <a:pt x="4645401" y="4719656"/>
                  </a:lnTo>
                  <a:lnTo>
                    <a:pt x="4646040" y="4665360"/>
                  </a:lnTo>
                  <a:lnTo>
                    <a:pt x="4647943" y="4611472"/>
                  </a:lnTo>
                  <a:lnTo>
                    <a:pt x="4651091" y="4558017"/>
                  </a:lnTo>
                  <a:lnTo>
                    <a:pt x="4655467" y="4505020"/>
                  </a:lnTo>
                  <a:lnTo>
                    <a:pt x="4661051" y="4452504"/>
                  </a:lnTo>
                  <a:lnTo>
                    <a:pt x="4667825" y="4400494"/>
                  </a:lnTo>
                  <a:lnTo>
                    <a:pt x="4675770" y="4349014"/>
                  </a:lnTo>
                  <a:lnTo>
                    <a:pt x="4684867" y="4298089"/>
                  </a:lnTo>
                  <a:lnTo>
                    <a:pt x="4695099" y="4247742"/>
                  </a:lnTo>
                  <a:lnTo>
                    <a:pt x="4706445" y="4197999"/>
                  </a:lnTo>
                  <a:lnTo>
                    <a:pt x="4718888" y="4148883"/>
                  </a:lnTo>
                  <a:lnTo>
                    <a:pt x="4732410" y="4100418"/>
                  </a:lnTo>
                  <a:lnTo>
                    <a:pt x="4746990" y="4052630"/>
                  </a:lnTo>
                  <a:lnTo>
                    <a:pt x="4762611" y="4005541"/>
                  </a:lnTo>
                  <a:lnTo>
                    <a:pt x="4779254" y="3959177"/>
                  </a:lnTo>
                  <a:lnTo>
                    <a:pt x="4796901" y="3913562"/>
                  </a:lnTo>
                  <a:lnTo>
                    <a:pt x="4815532" y="3868720"/>
                  </a:lnTo>
                  <a:lnTo>
                    <a:pt x="4835130" y="3824676"/>
                  </a:lnTo>
                  <a:lnTo>
                    <a:pt x="4855675" y="3781453"/>
                  </a:lnTo>
                  <a:lnTo>
                    <a:pt x="4877148" y="3739076"/>
                  </a:lnTo>
                  <a:lnTo>
                    <a:pt x="4899532" y="3697569"/>
                  </a:lnTo>
                  <a:lnTo>
                    <a:pt x="4922808" y="3656957"/>
                  </a:lnTo>
                  <a:lnTo>
                    <a:pt x="4946956" y="3617263"/>
                  </a:lnTo>
                  <a:lnTo>
                    <a:pt x="4971959" y="3578513"/>
                  </a:lnTo>
                  <a:lnTo>
                    <a:pt x="4997797" y="3540730"/>
                  </a:lnTo>
                  <a:lnTo>
                    <a:pt x="5024452" y="3503939"/>
                  </a:lnTo>
                  <a:lnTo>
                    <a:pt x="5051905" y="3468164"/>
                  </a:lnTo>
                  <a:lnTo>
                    <a:pt x="5080138" y="3433430"/>
                  </a:lnTo>
                  <a:lnTo>
                    <a:pt x="5109133" y="3399760"/>
                  </a:lnTo>
                  <a:lnTo>
                    <a:pt x="5138869" y="3367178"/>
                  </a:lnTo>
                  <a:lnTo>
                    <a:pt x="5169330" y="3335710"/>
                  </a:lnTo>
                  <a:lnTo>
                    <a:pt x="5200495" y="3305380"/>
                  </a:lnTo>
                  <a:lnTo>
                    <a:pt x="5232347" y="3276211"/>
                  </a:lnTo>
                  <a:lnTo>
                    <a:pt x="5264867" y="3248228"/>
                  </a:lnTo>
                  <a:lnTo>
                    <a:pt x="5298036" y="3221456"/>
                  </a:lnTo>
                  <a:lnTo>
                    <a:pt x="5331835" y="3195918"/>
                  </a:lnTo>
                  <a:lnTo>
                    <a:pt x="5366247" y="3171640"/>
                  </a:lnTo>
                  <a:lnTo>
                    <a:pt x="5401251" y="3148644"/>
                  </a:lnTo>
                  <a:lnTo>
                    <a:pt x="5436831" y="3126956"/>
                  </a:lnTo>
                  <a:lnTo>
                    <a:pt x="5472966" y="3106600"/>
                  </a:lnTo>
                  <a:lnTo>
                    <a:pt x="5509638" y="3087600"/>
                  </a:lnTo>
                  <a:lnTo>
                    <a:pt x="5546830" y="3069980"/>
                  </a:lnTo>
                  <a:lnTo>
                    <a:pt x="5584521" y="3053765"/>
                  </a:lnTo>
                  <a:lnTo>
                    <a:pt x="5622694" y="3038979"/>
                  </a:lnTo>
                  <a:lnTo>
                    <a:pt x="5661329" y="3025647"/>
                  </a:lnTo>
                  <a:lnTo>
                    <a:pt x="5700409" y="3013791"/>
                  </a:lnTo>
                  <a:lnTo>
                    <a:pt x="5739914" y="3003438"/>
                  </a:lnTo>
                  <a:lnTo>
                    <a:pt x="5779826" y="2994611"/>
                  </a:lnTo>
                  <a:lnTo>
                    <a:pt x="5820127" y="2987334"/>
                  </a:lnTo>
                  <a:lnTo>
                    <a:pt x="5860796" y="2981633"/>
                  </a:lnTo>
                  <a:lnTo>
                    <a:pt x="5901817" y="2977530"/>
                  </a:lnTo>
                  <a:lnTo>
                    <a:pt x="5943170" y="2975050"/>
                  </a:lnTo>
                  <a:lnTo>
                    <a:pt x="5984837" y="2974218"/>
                  </a:lnTo>
                  <a:lnTo>
                    <a:pt x="8963048" y="2974218"/>
                  </a:lnTo>
                  <a:lnTo>
                    <a:pt x="9004995" y="2973019"/>
                  </a:lnTo>
                  <a:lnTo>
                    <a:pt x="9046477" y="2969455"/>
                  </a:lnTo>
                  <a:lnTo>
                    <a:pt x="9087457" y="2963576"/>
                  </a:lnTo>
                  <a:lnTo>
                    <a:pt x="9127895" y="2955432"/>
                  </a:lnTo>
                  <a:lnTo>
                    <a:pt x="9167752" y="2945074"/>
                  </a:lnTo>
                  <a:lnTo>
                    <a:pt x="9206992" y="2932552"/>
                  </a:lnTo>
                  <a:lnTo>
                    <a:pt x="9245574" y="2917917"/>
                  </a:lnTo>
                  <a:lnTo>
                    <a:pt x="9283460" y="2901218"/>
                  </a:lnTo>
                  <a:lnTo>
                    <a:pt x="9320611" y="2882507"/>
                  </a:lnTo>
                  <a:lnTo>
                    <a:pt x="9356990" y="2861832"/>
                  </a:lnTo>
                  <a:lnTo>
                    <a:pt x="9392557" y="2839245"/>
                  </a:lnTo>
                  <a:lnTo>
                    <a:pt x="9427274" y="2814796"/>
                  </a:lnTo>
                  <a:lnTo>
                    <a:pt x="9461102" y="2788535"/>
                  </a:lnTo>
                  <a:lnTo>
                    <a:pt x="9494003" y="2760512"/>
                  </a:lnTo>
                  <a:lnTo>
                    <a:pt x="9525937" y="2730778"/>
                  </a:lnTo>
                  <a:lnTo>
                    <a:pt x="9556867" y="2699383"/>
                  </a:lnTo>
                  <a:lnTo>
                    <a:pt x="9586754" y="2666377"/>
                  </a:lnTo>
                  <a:lnTo>
                    <a:pt x="9615559" y="2631811"/>
                  </a:lnTo>
                  <a:lnTo>
                    <a:pt x="9643244" y="2595734"/>
                  </a:lnTo>
                  <a:lnTo>
                    <a:pt x="9669770" y="2558198"/>
                  </a:lnTo>
                  <a:lnTo>
                    <a:pt x="9695099" y="2519252"/>
                  </a:lnTo>
                  <a:lnTo>
                    <a:pt x="9719191" y="2478946"/>
                  </a:lnTo>
                  <a:lnTo>
                    <a:pt x="9742009" y="2437332"/>
                  </a:lnTo>
                  <a:lnTo>
                    <a:pt x="9763513" y="2394458"/>
                  </a:lnTo>
                  <a:lnTo>
                    <a:pt x="9783666" y="2350376"/>
                  </a:lnTo>
                  <a:lnTo>
                    <a:pt x="9802428" y="2305136"/>
                  </a:lnTo>
                  <a:lnTo>
                    <a:pt x="9819761" y="2258789"/>
                  </a:lnTo>
                  <a:lnTo>
                    <a:pt x="9835626" y="2211383"/>
                  </a:lnTo>
                  <a:lnTo>
                    <a:pt x="9849986" y="2162970"/>
                  </a:lnTo>
                  <a:lnTo>
                    <a:pt x="9862800" y="2113600"/>
                  </a:lnTo>
                  <a:lnTo>
                    <a:pt x="9874031" y="2063324"/>
                  </a:lnTo>
                  <a:lnTo>
                    <a:pt x="9883640" y="2012190"/>
                  </a:lnTo>
                  <a:lnTo>
                    <a:pt x="9891589" y="1960251"/>
                  </a:lnTo>
                  <a:lnTo>
                    <a:pt x="9897838" y="1907556"/>
                  </a:lnTo>
                  <a:lnTo>
                    <a:pt x="9902350" y="1854155"/>
                  </a:lnTo>
                  <a:lnTo>
                    <a:pt x="9905085" y="1800098"/>
                  </a:lnTo>
                  <a:lnTo>
                    <a:pt x="9906005" y="1745437"/>
                  </a:lnTo>
                  <a:lnTo>
                    <a:pt x="9905085" y="1690776"/>
                  </a:lnTo>
                  <a:lnTo>
                    <a:pt x="9902350" y="1636719"/>
                  </a:lnTo>
                  <a:lnTo>
                    <a:pt x="9897838" y="1583319"/>
                  </a:lnTo>
                  <a:lnTo>
                    <a:pt x="9891589" y="1530623"/>
                  </a:lnTo>
                  <a:lnTo>
                    <a:pt x="9883640" y="1478684"/>
                  </a:lnTo>
                  <a:lnTo>
                    <a:pt x="9874031" y="1427551"/>
                  </a:lnTo>
                  <a:lnTo>
                    <a:pt x="9862800" y="1377274"/>
                  </a:lnTo>
                  <a:lnTo>
                    <a:pt x="9849986" y="1327904"/>
                  </a:lnTo>
                  <a:lnTo>
                    <a:pt x="9835626" y="1279491"/>
                  </a:lnTo>
                  <a:lnTo>
                    <a:pt x="9819761" y="1232086"/>
                  </a:lnTo>
                  <a:lnTo>
                    <a:pt x="9802428" y="1185738"/>
                  </a:lnTo>
                  <a:lnTo>
                    <a:pt x="9783666" y="1140498"/>
                  </a:lnTo>
                  <a:lnTo>
                    <a:pt x="9763513" y="1096416"/>
                  </a:lnTo>
                  <a:lnTo>
                    <a:pt x="9742009" y="1053543"/>
                  </a:lnTo>
                  <a:lnTo>
                    <a:pt x="9719191" y="1011928"/>
                  </a:lnTo>
                  <a:lnTo>
                    <a:pt x="9695099" y="971623"/>
                  </a:lnTo>
                  <a:lnTo>
                    <a:pt x="9669770" y="932677"/>
                  </a:lnTo>
                  <a:lnTo>
                    <a:pt x="9643244" y="895140"/>
                  </a:lnTo>
                  <a:lnTo>
                    <a:pt x="9615559" y="859063"/>
                  </a:lnTo>
                  <a:lnTo>
                    <a:pt x="9586754" y="824497"/>
                  </a:lnTo>
                  <a:lnTo>
                    <a:pt x="9556867" y="791491"/>
                  </a:lnTo>
                  <a:lnTo>
                    <a:pt x="9525937" y="760096"/>
                  </a:lnTo>
                  <a:lnTo>
                    <a:pt x="9494003" y="730362"/>
                  </a:lnTo>
                  <a:lnTo>
                    <a:pt x="9461102" y="702339"/>
                  </a:lnTo>
                  <a:lnTo>
                    <a:pt x="9427274" y="676078"/>
                  </a:lnTo>
                  <a:lnTo>
                    <a:pt x="9392557" y="651629"/>
                  </a:lnTo>
                  <a:lnTo>
                    <a:pt x="9356990" y="629042"/>
                  </a:lnTo>
                  <a:lnTo>
                    <a:pt x="9320611" y="608368"/>
                  </a:lnTo>
                  <a:lnTo>
                    <a:pt x="9283460" y="589656"/>
                  </a:lnTo>
                  <a:lnTo>
                    <a:pt x="9245574" y="572957"/>
                  </a:lnTo>
                  <a:lnTo>
                    <a:pt x="9206992" y="558322"/>
                  </a:lnTo>
                  <a:lnTo>
                    <a:pt x="9167752" y="545800"/>
                  </a:lnTo>
                  <a:lnTo>
                    <a:pt x="9127895" y="535442"/>
                  </a:lnTo>
                  <a:lnTo>
                    <a:pt x="9087457" y="527299"/>
                  </a:lnTo>
                  <a:lnTo>
                    <a:pt x="9046477" y="521420"/>
                  </a:lnTo>
                  <a:lnTo>
                    <a:pt x="9004995" y="517855"/>
                  </a:lnTo>
                  <a:lnTo>
                    <a:pt x="8963048" y="516656"/>
                  </a:lnTo>
                  <a:lnTo>
                    <a:pt x="0" y="516656"/>
                  </a:lnTo>
                  <a:lnTo>
                    <a:pt x="0" y="0"/>
                  </a:lnTo>
                  <a:lnTo>
                    <a:pt x="8963048" y="0"/>
                  </a:lnTo>
                  <a:lnTo>
                    <a:pt x="9004715" y="831"/>
                  </a:lnTo>
                  <a:lnTo>
                    <a:pt x="9046070" y="3311"/>
                  </a:lnTo>
                  <a:lnTo>
                    <a:pt x="9087095" y="7414"/>
                  </a:lnTo>
                  <a:lnTo>
                    <a:pt x="9127769" y="13116"/>
                  </a:lnTo>
                  <a:lnTo>
                    <a:pt x="9168075" y="20392"/>
                  </a:lnTo>
                  <a:lnTo>
                    <a:pt x="9207994" y="29219"/>
                  </a:lnTo>
                  <a:lnTo>
                    <a:pt x="9247507" y="39573"/>
                  </a:lnTo>
                  <a:lnTo>
                    <a:pt x="9286596" y="51428"/>
                  </a:lnTo>
                  <a:lnTo>
                    <a:pt x="9325242" y="64760"/>
                  </a:lnTo>
                  <a:lnTo>
                    <a:pt x="9363425" y="79546"/>
                  </a:lnTo>
                  <a:lnTo>
                    <a:pt x="9401129" y="95761"/>
                  </a:lnTo>
                  <a:lnTo>
                    <a:pt x="9438333" y="113381"/>
                  </a:lnTo>
                  <a:lnTo>
                    <a:pt x="9475019" y="132381"/>
                  </a:lnTo>
                  <a:lnTo>
                    <a:pt x="9511168" y="152737"/>
                  </a:lnTo>
                  <a:lnTo>
                    <a:pt x="9546762" y="174425"/>
                  </a:lnTo>
                  <a:lnTo>
                    <a:pt x="9581782" y="197421"/>
                  </a:lnTo>
                  <a:lnTo>
                    <a:pt x="9616210" y="221700"/>
                  </a:lnTo>
                  <a:lnTo>
                    <a:pt x="9650026" y="247237"/>
                  </a:lnTo>
                  <a:lnTo>
                    <a:pt x="9683212" y="274010"/>
                  </a:lnTo>
                  <a:lnTo>
                    <a:pt x="9715749" y="301992"/>
                  </a:lnTo>
                  <a:lnTo>
                    <a:pt x="9747619" y="331161"/>
                  </a:lnTo>
                  <a:lnTo>
                    <a:pt x="9778802" y="361492"/>
                  </a:lnTo>
                  <a:lnTo>
                    <a:pt x="9809281" y="392960"/>
                  </a:lnTo>
                  <a:lnTo>
                    <a:pt x="9839036" y="425541"/>
                  </a:lnTo>
                  <a:lnTo>
                    <a:pt x="9868049" y="459211"/>
                  </a:lnTo>
                  <a:lnTo>
                    <a:pt x="9896300" y="493946"/>
                  </a:lnTo>
                  <a:lnTo>
                    <a:pt x="9923773" y="529721"/>
                  </a:lnTo>
                  <a:lnTo>
                    <a:pt x="9950446" y="566512"/>
                  </a:lnTo>
                  <a:lnTo>
                    <a:pt x="9976303" y="604294"/>
                  </a:lnTo>
                  <a:lnTo>
                    <a:pt x="10001324" y="643045"/>
                  </a:lnTo>
                  <a:lnTo>
                    <a:pt x="10025491" y="682738"/>
                  </a:lnTo>
                  <a:lnTo>
                    <a:pt x="10048784" y="723350"/>
                  </a:lnTo>
                  <a:lnTo>
                    <a:pt x="10071186" y="764857"/>
                  </a:lnTo>
                  <a:lnTo>
                    <a:pt x="10092677" y="807234"/>
                  </a:lnTo>
                  <a:lnTo>
                    <a:pt x="10113239" y="850457"/>
                  </a:lnTo>
                  <a:lnTo>
                    <a:pt x="10132853" y="894501"/>
                  </a:lnTo>
                  <a:lnTo>
                    <a:pt x="10151500" y="939343"/>
                  </a:lnTo>
                  <a:lnTo>
                    <a:pt x="10169162" y="984958"/>
                  </a:lnTo>
                  <a:lnTo>
                    <a:pt x="10185820" y="1031322"/>
                  </a:lnTo>
                  <a:lnTo>
                    <a:pt x="10201456" y="1078411"/>
                  </a:lnTo>
                  <a:lnTo>
                    <a:pt x="10216050" y="1126199"/>
                  </a:lnTo>
                  <a:lnTo>
                    <a:pt x="10229584" y="1174664"/>
                  </a:lnTo>
                  <a:lnTo>
                    <a:pt x="10242039" y="1223780"/>
                  </a:lnTo>
                  <a:lnTo>
                    <a:pt x="10253396" y="1273524"/>
                  </a:lnTo>
                  <a:lnTo>
                    <a:pt x="10263638" y="1323870"/>
                  </a:lnTo>
                  <a:lnTo>
                    <a:pt x="10272744" y="1374795"/>
                  </a:lnTo>
                  <a:lnTo>
                    <a:pt x="10280698" y="1426275"/>
                  </a:lnTo>
                  <a:lnTo>
                    <a:pt x="10287478" y="1478285"/>
                  </a:lnTo>
                  <a:lnTo>
                    <a:pt x="10293068" y="1530801"/>
                  </a:lnTo>
                  <a:lnTo>
                    <a:pt x="10297448" y="1583798"/>
                  </a:lnTo>
                  <a:lnTo>
                    <a:pt x="10300600" y="1637253"/>
                  </a:lnTo>
                  <a:lnTo>
                    <a:pt x="10302505" y="1691141"/>
                  </a:lnTo>
                  <a:lnTo>
                    <a:pt x="10303144" y="1745437"/>
                  </a:lnTo>
                  <a:lnTo>
                    <a:pt x="10302506" y="1799733"/>
                  </a:lnTo>
                  <a:lnTo>
                    <a:pt x="10300603" y="1853621"/>
                  </a:lnTo>
                  <a:lnTo>
                    <a:pt x="10297454" y="1907076"/>
                  </a:lnTo>
                  <a:lnTo>
                    <a:pt x="10293079" y="1960073"/>
                  </a:lnTo>
                  <a:lnTo>
                    <a:pt x="10287495" y="2012589"/>
                  </a:lnTo>
                  <a:lnTo>
                    <a:pt x="10280721" y="2064599"/>
                  </a:lnTo>
                  <a:lnTo>
                    <a:pt x="10272776" y="2116079"/>
                  </a:lnTo>
                  <a:lnTo>
                    <a:pt x="10263678" y="2167004"/>
                  </a:lnTo>
                  <a:lnTo>
                    <a:pt x="10253447" y="2217351"/>
                  </a:lnTo>
                  <a:lnTo>
                    <a:pt x="10242100" y="2267094"/>
                  </a:lnTo>
                  <a:lnTo>
                    <a:pt x="10229657" y="2316210"/>
                  </a:lnTo>
                  <a:lnTo>
                    <a:pt x="10216136" y="2364675"/>
                  </a:lnTo>
                  <a:lnTo>
                    <a:pt x="10201555" y="2412463"/>
                  </a:lnTo>
                  <a:lnTo>
                    <a:pt x="10185934" y="2459552"/>
                  </a:lnTo>
                  <a:lnTo>
                    <a:pt x="10169291" y="2505916"/>
                  </a:lnTo>
                  <a:lnTo>
                    <a:pt x="10151645" y="2551531"/>
                  </a:lnTo>
                  <a:lnTo>
                    <a:pt x="10133013" y="2596373"/>
                  </a:lnTo>
                  <a:lnTo>
                    <a:pt x="10113416" y="2640417"/>
                  </a:lnTo>
                  <a:lnTo>
                    <a:pt x="10092871" y="2683640"/>
                  </a:lnTo>
                  <a:lnTo>
                    <a:pt x="10071397" y="2726017"/>
                  </a:lnTo>
                  <a:lnTo>
                    <a:pt x="10049013" y="2767524"/>
                  </a:lnTo>
                  <a:lnTo>
                    <a:pt x="10025738" y="2808136"/>
                  </a:lnTo>
                  <a:lnTo>
                    <a:pt x="10001590" y="2847830"/>
                  </a:lnTo>
                  <a:lnTo>
                    <a:pt x="9976587" y="2886580"/>
                  </a:lnTo>
                  <a:lnTo>
                    <a:pt x="9950749" y="2924363"/>
                  </a:lnTo>
                  <a:lnTo>
                    <a:pt x="9924094" y="2961154"/>
                  </a:lnTo>
                  <a:lnTo>
                    <a:pt x="9896640" y="2996929"/>
                  </a:lnTo>
                  <a:lnTo>
                    <a:pt x="9868407" y="3031663"/>
                  </a:lnTo>
                  <a:lnTo>
                    <a:pt x="9839413" y="3065333"/>
                  </a:lnTo>
                  <a:lnTo>
                    <a:pt x="9809676" y="3097915"/>
                  </a:lnTo>
                  <a:lnTo>
                    <a:pt x="9779216" y="3129383"/>
                  </a:lnTo>
                  <a:lnTo>
                    <a:pt x="9748051" y="3159713"/>
                  </a:lnTo>
                  <a:lnTo>
                    <a:pt x="9716199" y="3188882"/>
                  </a:lnTo>
                  <a:lnTo>
                    <a:pt x="9683679" y="3216865"/>
                  </a:lnTo>
                  <a:lnTo>
                    <a:pt x="9650510" y="3243637"/>
                  </a:lnTo>
                  <a:lnTo>
                    <a:pt x="9616710" y="3269175"/>
                  </a:lnTo>
                  <a:lnTo>
                    <a:pt x="9582299" y="3293453"/>
                  </a:lnTo>
                  <a:lnTo>
                    <a:pt x="9547294" y="3316449"/>
                  </a:lnTo>
                  <a:lnTo>
                    <a:pt x="9511715" y="3338137"/>
                  </a:lnTo>
                  <a:lnTo>
                    <a:pt x="9475580" y="3358493"/>
                  </a:lnTo>
                  <a:lnTo>
                    <a:pt x="9438907" y="3377493"/>
                  </a:lnTo>
                  <a:lnTo>
                    <a:pt x="9401716" y="3395113"/>
                  </a:lnTo>
                  <a:lnTo>
                    <a:pt x="9364024" y="3411328"/>
                  </a:lnTo>
                  <a:lnTo>
                    <a:pt x="9325852" y="3426114"/>
                  </a:lnTo>
                  <a:lnTo>
                    <a:pt x="9287216" y="3439446"/>
                  </a:lnTo>
                  <a:lnTo>
                    <a:pt x="9248136" y="3451302"/>
                  </a:lnTo>
                  <a:lnTo>
                    <a:pt x="9208631" y="3461655"/>
                  </a:lnTo>
                  <a:lnTo>
                    <a:pt x="9168719" y="3470482"/>
                  </a:lnTo>
                  <a:lnTo>
                    <a:pt x="9128419" y="3477759"/>
                  </a:lnTo>
                  <a:lnTo>
                    <a:pt x="9087749" y="3483460"/>
                  </a:lnTo>
                  <a:lnTo>
                    <a:pt x="9046728" y="3487563"/>
                  </a:lnTo>
                  <a:lnTo>
                    <a:pt x="9005376" y="3490043"/>
                  </a:lnTo>
                  <a:lnTo>
                    <a:pt x="8963709" y="3490875"/>
                  </a:lnTo>
                  <a:lnTo>
                    <a:pt x="5984837" y="3490875"/>
                  </a:lnTo>
                  <a:lnTo>
                    <a:pt x="5942890" y="3492074"/>
                  </a:lnTo>
                  <a:lnTo>
                    <a:pt x="5901408" y="3495638"/>
                  </a:lnTo>
                  <a:lnTo>
                    <a:pt x="5860428" y="3501517"/>
                  </a:lnTo>
                  <a:lnTo>
                    <a:pt x="5819990" y="3509661"/>
                  </a:lnTo>
                  <a:lnTo>
                    <a:pt x="5780132" y="3520019"/>
                  </a:lnTo>
                  <a:lnTo>
                    <a:pt x="5740893" y="3532541"/>
                  </a:lnTo>
                  <a:lnTo>
                    <a:pt x="5702311" y="3547176"/>
                  </a:lnTo>
                  <a:lnTo>
                    <a:pt x="5664425" y="3563875"/>
                  </a:lnTo>
                  <a:lnTo>
                    <a:pt x="5627273" y="3582586"/>
                  </a:lnTo>
                  <a:lnTo>
                    <a:pt x="5590895" y="3603261"/>
                  </a:lnTo>
                  <a:lnTo>
                    <a:pt x="5555328" y="3625848"/>
                  </a:lnTo>
                  <a:lnTo>
                    <a:pt x="5520611" y="3650297"/>
                  </a:lnTo>
                  <a:lnTo>
                    <a:pt x="5486783" y="3676558"/>
                  </a:lnTo>
                  <a:lnTo>
                    <a:pt x="5453882" y="3704581"/>
                  </a:lnTo>
                  <a:lnTo>
                    <a:pt x="5421948" y="3734315"/>
                  </a:lnTo>
                  <a:lnTo>
                    <a:pt x="5391017" y="3765710"/>
                  </a:lnTo>
                  <a:lnTo>
                    <a:pt x="5361131" y="3798716"/>
                  </a:lnTo>
                  <a:lnTo>
                    <a:pt x="5332325" y="3833282"/>
                  </a:lnTo>
                  <a:lnTo>
                    <a:pt x="5304640" y="3869359"/>
                  </a:lnTo>
                  <a:lnTo>
                    <a:pt x="5278114" y="3906895"/>
                  </a:lnTo>
                  <a:lnTo>
                    <a:pt x="5252786" y="3945841"/>
                  </a:lnTo>
                  <a:lnTo>
                    <a:pt x="5228694" y="3986147"/>
                  </a:lnTo>
                  <a:lnTo>
                    <a:pt x="5205876" y="4027761"/>
                  </a:lnTo>
                  <a:lnTo>
                    <a:pt x="5184372" y="4070635"/>
                  </a:lnTo>
                  <a:lnTo>
                    <a:pt x="5164219" y="4114717"/>
                  </a:lnTo>
                  <a:lnTo>
                    <a:pt x="5145457" y="4159957"/>
                  </a:lnTo>
                  <a:lnTo>
                    <a:pt x="5128124" y="4206304"/>
                  </a:lnTo>
                  <a:lnTo>
                    <a:pt x="5112258" y="4253710"/>
                  </a:lnTo>
                  <a:lnTo>
                    <a:pt x="5097899" y="4302123"/>
                  </a:lnTo>
                  <a:lnTo>
                    <a:pt x="5085085" y="4351493"/>
                  </a:lnTo>
                  <a:lnTo>
                    <a:pt x="5073854" y="4401769"/>
                  </a:lnTo>
                  <a:lnTo>
                    <a:pt x="5064245" y="4452903"/>
                  </a:lnTo>
                  <a:lnTo>
                    <a:pt x="5056296" y="4504842"/>
                  </a:lnTo>
                  <a:lnTo>
                    <a:pt x="5050047" y="4557537"/>
                  </a:lnTo>
                  <a:lnTo>
                    <a:pt x="5045535" y="4610938"/>
                  </a:lnTo>
                  <a:lnTo>
                    <a:pt x="5042800" y="4664995"/>
                  </a:lnTo>
                  <a:lnTo>
                    <a:pt x="5041880" y="4719656"/>
                  </a:lnTo>
                  <a:lnTo>
                    <a:pt x="5042800" y="4774317"/>
                  </a:lnTo>
                  <a:lnTo>
                    <a:pt x="5045535" y="4828374"/>
                  </a:lnTo>
                  <a:lnTo>
                    <a:pt x="5050047" y="4881774"/>
                  </a:lnTo>
                  <a:lnTo>
                    <a:pt x="5056296" y="4934470"/>
                  </a:lnTo>
                  <a:lnTo>
                    <a:pt x="5064245" y="4986409"/>
                  </a:lnTo>
                  <a:lnTo>
                    <a:pt x="5073854" y="5037542"/>
                  </a:lnTo>
                  <a:lnTo>
                    <a:pt x="5085085" y="5087819"/>
                  </a:lnTo>
                  <a:lnTo>
                    <a:pt x="5097899" y="5137189"/>
                  </a:lnTo>
                  <a:lnTo>
                    <a:pt x="5112258" y="5185602"/>
                  </a:lnTo>
                  <a:lnTo>
                    <a:pt x="5128124" y="5233007"/>
                  </a:lnTo>
                  <a:lnTo>
                    <a:pt x="5145457" y="5279355"/>
                  </a:lnTo>
                  <a:lnTo>
                    <a:pt x="5164219" y="5324595"/>
                  </a:lnTo>
                  <a:lnTo>
                    <a:pt x="5184372" y="5368677"/>
                  </a:lnTo>
                  <a:lnTo>
                    <a:pt x="5205876" y="5411550"/>
                  </a:lnTo>
                  <a:lnTo>
                    <a:pt x="5228694" y="5453165"/>
                  </a:lnTo>
                  <a:lnTo>
                    <a:pt x="5252786" y="5493470"/>
                  </a:lnTo>
                  <a:lnTo>
                    <a:pt x="5278114" y="5532416"/>
                  </a:lnTo>
                  <a:lnTo>
                    <a:pt x="5304640" y="5569953"/>
                  </a:lnTo>
                  <a:lnTo>
                    <a:pt x="5332325" y="5606030"/>
                  </a:lnTo>
                  <a:lnTo>
                    <a:pt x="5361131" y="5640596"/>
                  </a:lnTo>
                  <a:lnTo>
                    <a:pt x="5391017" y="5673602"/>
                  </a:lnTo>
                  <a:lnTo>
                    <a:pt x="5421948" y="5704997"/>
                  </a:lnTo>
                  <a:lnTo>
                    <a:pt x="5453882" y="5734731"/>
                  </a:lnTo>
                  <a:lnTo>
                    <a:pt x="5486783" y="5762754"/>
                  </a:lnTo>
                  <a:lnTo>
                    <a:pt x="5520611" y="5789015"/>
                  </a:lnTo>
                  <a:lnTo>
                    <a:pt x="5555328" y="5813464"/>
                  </a:lnTo>
                  <a:lnTo>
                    <a:pt x="5590895" y="5836051"/>
                  </a:lnTo>
                  <a:lnTo>
                    <a:pt x="5627273" y="5856725"/>
                  </a:lnTo>
                  <a:lnTo>
                    <a:pt x="5664425" y="5875437"/>
                  </a:lnTo>
                  <a:lnTo>
                    <a:pt x="5702311" y="5892136"/>
                  </a:lnTo>
                  <a:lnTo>
                    <a:pt x="5740893" y="5906771"/>
                  </a:lnTo>
                  <a:lnTo>
                    <a:pt x="5780132" y="5919293"/>
                  </a:lnTo>
                  <a:lnTo>
                    <a:pt x="5819990" y="5929651"/>
                  </a:lnTo>
                  <a:lnTo>
                    <a:pt x="5860428" y="5937794"/>
                  </a:lnTo>
                  <a:lnTo>
                    <a:pt x="5901408" y="5943673"/>
                  </a:lnTo>
                  <a:lnTo>
                    <a:pt x="5942890" y="5947238"/>
                  </a:lnTo>
                  <a:lnTo>
                    <a:pt x="5984837" y="5948437"/>
                  </a:lnTo>
                  <a:lnTo>
                    <a:pt x="12687299" y="5948437"/>
                  </a:lnTo>
                  <a:lnTo>
                    <a:pt x="12687299" y="64650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891313" y="1610105"/>
              <a:ext cx="623570" cy="152400"/>
            </a:xfrm>
            <a:custGeom>
              <a:avLst/>
              <a:gdLst/>
              <a:ahLst/>
              <a:cxnLst/>
              <a:rect l="l" t="t" r="r" b="b"/>
              <a:pathLst>
                <a:path w="623569" h="152400">
                  <a:moveTo>
                    <a:pt x="135343" y="4495"/>
                  </a:moveTo>
                  <a:lnTo>
                    <a:pt x="12433" y="4495"/>
                  </a:lnTo>
                  <a:lnTo>
                    <a:pt x="12433" y="26085"/>
                  </a:lnTo>
                  <a:lnTo>
                    <a:pt x="111518" y="26085"/>
                  </a:lnTo>
                  <a:lnTo>
                    <a:pt x="111518" y="50215"/>
                  </a:lnTo>
                  <a:lnTo>
                    <a:pt x="12433" y="50215"/>
                  </a:lnTo>
                  <a:lnTo>
                    <a:pt x="12433" y="71805"/>
                  </a:lnTo>
                  <a:lnTo>
                    <a:pt x="111518" y="71805"/>
                  </a:lnTo>
                  <a:lnTo>
                    <a:pt x="111518" y="104825"/>
                  </a:lnTo>
                  <a:lnTo>
                    <a:pt x="135343" y="104825"/>
                  </a:lnTo>
                  <a:lnTo>
                    <a:pt x="135343" y="71805"/>
                  </a:lnTo>
                  <a:lnTo>
                    <a:pt x="135343" y="50215"/>
                  </a:lnTo>
                  <a:lnTo>
                    <a:pt x="135343" y="26085"/>
                  </a:lnTo>
                  <a:lnTo>
                    <a:pt x="135343" y="4495"/>
                  </a:lnTo>
                  <a:close/>
                </a:path>
                <a:path w="623569" h="152400">
                  <a:moveTo>
                    <a:pt x="150190" y="121183"/>
                  </a:moveTo>
                  <a:lnTo>
                    <a:pt x="75438" y="121183"/>
                  </a:lnTo>
                  <a:lnTo>
                    <a:pt x="75438" y="85445"/>
                  </a:lnTo>
                  <a:lnTo>
                    <a:pt x="51269" y="85445"/>
                  </a:lnTo>
                  <a:lnTo>
                    <a:pt x="51269" y="121183"/>
                  </a:lnTo>
                  <a:lnTo>
                    <a:pt x="0" y="121183"/>
                  </a:lnTo>
                  <a:lnTo>
                    <a:pt x="0" y="142252"/>
                  </a:lnTo>
                  <a:lnTo>
                    <a:pt x="150190" y="142252"/>
                  </a:lnTo>
                  <a:lnTo>
                    <a:pt x="150190" y="121183"/>
                  </a:lnTo>
                  <a:close/>
                </a:path>
                <a:path w="623569" h="152400">
                  <a:moveTo>
                    <a:pt x="296748" y="70535"/>
                  </a:moveTo>
                  <a:lnTo>
                    <a:pt x="196634" y="70535"/>
                  </a:lnTo>
                  <a:lnTo>
                    <a:pt x="196634" y="26085"/>
                  </a:lnTo>
                  <a:lnTo>
                    <a:pt x="295033" y="26085"/>
                  </a:lnTo>
                  <a:lnTo>
                    <a:pt x="295033" y="4495"/>
                  </a:lnTo>
                  <a:lnTo>
                    <a:pt x="172808" y="4495"/>
                  </a:lnTo>
                  <a:lnTo>
                    <a:pt x="172808" y="26085"/>
                  </a:lnTo>
                  <a:lnTo>
                    <a:pt x="172808" y="70535"/>
                  </a:lnTo>
                  <a:lnTo>
                    <a:pt x="172808" y="92125"/>
                  </a:lnTo>
                  <a:lnTo>
                    <a:pt x="296748" y="92125"/>
                  </a:lnTo>
                  <a:lnTo>
                    <a:pt x="296748" y="70535"/>
                  </a:lnTo>
                  <a:close/>
                </a:path>
                <a:path w="623569" h="152400">
                  <a:moveTo>
                    <a:pt x="309016" y="121183"/>
                  </a:moveTo>
                  <a:lnTo>
                    <a:pt x="158826" y="121183"/>
                  </a:lnTo>
                  <a:lnTo>
                    <a:pt x="158826" y="142252"/>
                  </a:lnTo>
                  <a:lnTo>
                    <a:pt x="309016" y="142252"/>
                  </a:lnTo>
                  <a:lnTo>
                    <a:pt x="309016" y="121183"/>
                  </a:lnTo>
                  <a:close/>
                </a:path>
                <a:path w="623569" h="152400">
                  <a:moveTo>
                    <a:pt x="463346" y="80619"/>
                  </a:moveTo>
                  <a:lnTo>
                    <a:pt x="429704" y="54495"/>
                  </a:lnTo>
                  <a:lnTo>
                    <a:pt x="428307" y="53340"/>
                  </a:lnTo>
                  <a:lnTo>
                    <a:pt x="424649" y="50330"/>
                  </a:lnTo>
                  <a:lnTo>
                    <a:pt x="420090" y="46316"/>
                  </a:lnTo>
                  <a:lnTo>
                    <a:pt x="409486" y="36601"/>
                  </a:lnTo>
                  <a:lnTo>
                    <a:pt x="405091" y="28486"/>
                  </a:lnTo>
                  <a:lnTo>
                    <a:pt x="404990" y="2933"/>
                  </a:lnTo>
                  <a:lnTo>
                    <a:pt x="380479" y="2933"/>
                  </a:lnTo>
                  <a:lnTo>
                    <a:pt x="380479" y="28486"/>
                  </a:lnTo>
                  <a:lnTo>
                    <a:pt x="375996" y="36601"/>
                  </a:lnTo>
                  <a:lnTo>
                    <a:pt x="340245" y="66865"/>
                  </a:lnTo>
                  <a:lnTo>
                    <a:pt x="322135" y="80619"/>
                  </a:lnTo>
                  <a:lnTo>
                    <a:pt x="336626" y="96672"/>
                  </a:lnTo>
                  <a:lnTo>
                    <a:pt x="372364" y="70091"/>
                  </a:lnTo>
                  <a:lnTo>
                    <a:pt x="392734" y="53340"/>
                  </a:lnTo>
                  <a:lnTo>
                    <a:pt x="399821" y="59385"/>
                  </a:lnTo>
                  <a:lnTo>
                    <a:pt x="413105" y="70091"/>
                  </a:lnTo>
                  <a:lnTo>
                    <a:pt x="426567" y="80441"/>
                  </a:lnTo>
                  <a:lnTo>
                    <a:pt x="440728" y="90970"/>
                  </a:lnTo>
                  <a:lnTo>
                    <a:pt x="448843" y="96672"/>
                  </a:lnTo>
                  <a:lnTo>
                    <a:pt x="463346" y="80619"/>
                  </a:lnTo>
                  <a:close/>
                </a:path>
                <a:path w="623569" h="152400">
                  <a:moveTo>
                    <a:pt x="467829" y="121183"/>
                  </a:moveTo>
                  <a:lnTo>
                    <a:pt x="404825" y="121183"/>
                  </a:lnTo>
                  <a:lnTo>
                    <a:pt x="404825" y="84759"/>
                  </a:lnTo>
                  <a:lnTo>
                    <a:pt x="380657" y="84759"/>
                  </a:lnTo>
                  <a:lnTo>
                    <a:pt x="380657" y="121183"/>
                  </a:lnTo>
                  <a:lnTo>
                    <a:pt x="317639" y="121183"/>
                  </a:lnTo>
                  <a:lnTo>
                    <a:pt x="317639" y="142252"/>
                  </a:lnTo>
                  <a:lnTo>
                    <a:pt x="467829" y="142252"/>
                  </a:lnTo>
                  <a:lnTo>
                    <a:pt x="467829" y="121183"/>
                  </a:lnTo>
                  <a:close/>
                </a:path>
                <a:path w="623569" h="152400">
                  <a:moveTo>
                    <a:pt x="547928" y="6553"/>
                  </a:moveTo>
                  <a:lnTo>
                    <a:pt x="483882" y="6553"/>
                  </a:lnTo>
                  <a:lnTo>
                    <a:pt x="483882" y="27622"/>
                  </a:lnTo>
                  <a:lnTo>
                    <a:pt x="524459" y="27622"/>
                  </a:lnTo>
                  <a:lnTo>
                    <a:pt x="524459" y="62141"/>
                  </a:lnTo>
                  <a:lnTo>
                    <a:pt x="487464" y="108254"/>
                  </a:lnTo>
                  <a:lnTo>
                    <a:pt x="476808" y="120662"/>
                  </a:lnTo>
                  <a:lnTo>
                    <a:pt x="493725" y="134302"/>
                  </a:lnTo>
                  <a:lnTo>
                    <a:pt x="524624" y="98120"/>
                  </a:lnTo>
                  <a:lnTo>
                    <a:pt x="547928" y="59728"/>
                  </a:lnTo>
                  <a:lnTo>
                    <a:pt x="547928" y="6553"/>
                  </a:lnTo>
                  <a:close/>
                </a:path>
                <a:path w="623569" h="152400">
                  <a:moveTo>
                    <a:pt x="623201" y="0"/>
                  </a:moveTo>
                  <a:lnTo>
                    <a:pt x="599719" y="0"/>
                  </a:lnTo>
                  <a:lnTo>
                    <a:pt x="599719" y="52654"/>
                  </a:lnTo>
                  <a:lnTo>
                    <a:pt x="584530" y="52654"/>
                  </a:lnTo>
                  <a:lnTo>
                    <a:pt x="584530" y="1727"/>
                  </a:lnTo>
                  <a:lnTo>
                    <a:pt x="561403" y="1727"/>
                  </a:lnTo>
                  <a:lnTo>
                    <a:pt x="561403" y="147942"/>
                  </a:lnTo>
                  <a:lnTo>
                    <a:pt x="584530" y="147942"/>
                  </a:lnTo>
                  <a:lnTo>
                    <a:pt x="584530" y="75438"/>
                  </a:lnTo>
                  <a:lnTo>
                    <a:pt x="599719" y="75438"/>
                  </a:lnTo>
                  <a:lnTo>
                    <a:pt x="599719" y="152260"/>
                  </a:lnTo>
                  <a:lnTo>
                    <a:pt x="623201" y="152260"/>
                  </a:lnTo>
                  <a:lnTo>
                    <a:pt x="623201" y="75438"/>
                  </a:lnTo>
                  <a:lnTo>
                    <a:pt x="623201" y="52654"/>
                  </a:lnTo>
                  <a:lnTo>
                    <a:pt x="62320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733789" y="1083584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727695" y="1077457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95239" y="1144252"/>
              <a:ext cx="200653" cy="202347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2721907" y="1037565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715814" y="1031438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83358" y="1098234"/>
              <a:ext cx="200653" cy="20234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39312" y="4589901"/>
              <a:ext cx="308146" cy="15640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02325" y="4592943"/>
              <a:ext cx="309700" cy="153361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2721907" y="4031082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5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715814" y="4024955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83358" y="4091751"/>
              <a:ext cx="200653" cy="20234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2654013" y="7576781"/>
              <a:ext cx="454025" cy="153035"/>
            </a:xfrm>
            <a:custGeom>
              <a:avLst/>
              <a:gdLst/>
              <a:ahLst/>
              <a:cxnLst/>
              <a:rect l="l" t="t" r="r" b="b"/>
              <a:pathLst>
                <a:path w="454025" h="153034">
                  <a:moveTo>
                    <a:pt x="82511" y="28206"/>
                  </a:moveTo>
                  <a:lnTo>
                    <a:pt x="58686" y="28206"/>
                  </a:lnTo>
                  <a:lnTo>
                    <a:pt x="58686" y="106057"/>
                  </a:lnTo>
                  <a:lnTo>
                    <a:pt x="82511" y="106057"/>
                  </a:lnTo>
                  <a:lnTo>
                    <a:pt x="82511" y="28206"/>
                  </a:lnTo>
                  <a:close/>
                </a:path>
                <a:path w="454025" h="153034">
                  <a:moveTo>
                    <a:pt x="82511" y="7620"/>
                  </a:moveTo>
                  <a:lnTo>
                    <a:pt x="0" y="7620"/>
                  </a:lnTo>
                  <a:lnTo>
                    <a:pt x="0" y="27940"/>
                  </a:lnTo>
                  <a:lnTo>
                    <a:pt x="0" y="106680"/>
                  </a:lnTo>
                  <a:lnTo>
                    <a:pt x="0" y="127000"/>
                  </a:lnTo>
                  <a:lnTo>
                    <a:pt x="82511" y="127000"/>
                  </a:lnTo>
                  <a:lnTo>
                    <a:pt x="82511" y="106680"/>
                  </a:lnTo>
                  <a:lnTo>
                    <a:pt x="23825" y="106680"/>
                  </a:lnTo>
                  <a:lnTo>
                    <a:pt x="23825" y="27940"/>
                  </a:lnTo>
                  <a:lnTo>
                    <a:pt x="82511" y="27940"/>
                  </a:lnTo>
                  <a:lnTo>
                    <a:pt x="82511" y="7620"/>
                  </a:lnTo>
                  <a:close/>
                </a:path>
                <a:path w="454025" h="153034">
                  <a:moveTo>
                    <a:pt x="147942" y="53340"/>
                  </a:moveTo>
                  <a:lnTo>
                    <a:pt x="127228" y="53340"/>
                  </a:lnTo>
                  <a:lnTo>
                    <a:pt x="127228" y="0"/>
                  </a:lnTo>
                  <a:lnTo>
                    <a:pt x="103403" y="0"/>
                  </a:lnTo>
                  <a:lnTo>
                    <a:pt x="103403" y="53340"/>
                  </a:lnTo>
                  <a:lnTo>
                    <a:pt x="103403" y="76200"/>
                  </a:lnTo>
                  <a:lnTo>
                    <a:pt x="103403" y="152400"/>
                  </a:lnTo>
                  <a:lnTo>
                    <a:pt x="127228" y="152400"/>
                  </a:lnTo>
                  <a:lnTo>
                    <a:pt x="127228" y="76200"/>
                  </a:lnTo>
                  <a:lnTo>
                    <a:pt x="147942" y="76200"/>
                  </a:lnTo>
                  <a:lnTo>
                    <a:pt x="147942" y="53340"/>
                  </a:lnTo>
                  <a:close/>
                </a:path>
                <a:path w="454025" h="153034">
                  <a:moveTo>
                    <a:pt x="289331" y="2540"/>
                  </a:moveTo>
                  <a:lnTo>
                    <a:pt x="168833" y="2540"/>
                  </a:lnTo>
                  <a:lnTo>
                    <a:pt x="168833" y="24130"/>
                  </a:lnTo>
                  <a:lnTo>
                    <a:pt x="168833" y="50800"/>
                  </a:lnTo>
                  <a:lnTo>
                    <a:pt x="168833" y="72390"/>
                  </a:lnTo>
                  <a:lnTo>
                    <a:pt x="289331" y="72390"/>
                  </a:lnTo>
                  <a:lnTo>
                    <a:pt x="289331" y="51333"/>
                  </a:lnTo>
                  <a:lnTo>
                    <a:pt x="289331" y="50800"/>
                  </a:lnTo>
                  <a:lnTo>
                    <a:pt x="289331" y="24231"/>
                  </a:lnTo>
                  <a:lnTo>
                    <a:pt x="265506" y="24231"/>
                  </a:lnTo>
                  <a:lnTo>
                    <a:pt x="265506" y="50800"/>
                  </a:lnTo>
                  <a:lnTo>
                    <a:pt x="192646" y="50800"/>
                  </a:lnTo>
                  <a:lnTo>
                    <a:pt x="192646" y="24130"/>
                  </a:lnTo>
                  <a:lnTo>
                    <a:pt x="289331" y="24130"/>
                  </a:lnTo>
                  <a:lnTo>
                    <a:pt x="289331" y="2540"/>
                  </a:lnTo>
                  <a:close/>
                </a:path>
                <a:path w="454025" h="153034">
                  <a:moveTo>
                    <a:pt x="304177" y="87249"/>
                  </a:moveTo>
                  <a:lnTo>
                    <a:pt x="153987" y="87249"/>
                  </a:lnTo>
                  <a:lnTo>
                    <a:pt x="153987" y="108305"/>
                  </a:lnTo>
                  <a:lnTo>
                    <a:pt x="216992" y="108305"/>
                  </a:lnTo>
                  <a:lnTo>
                    <a:pt x="216992" y="153022"/>
                  </a:lnTo>
                  <a:lnTo>
                    <a:pt x="241160" y="153022"/>
                  </a:lnTo>
                  <a:lnTo>
                    <a:pt x="241160" y="108305"/>
                  </a:lnTo>
                  <a:lnTo>
                    <a:pt x="304177" y="108305"/>
                  </a:lnTo>
                  <a:lnTo>
                    <a:pt x="304177" y="87249"/>
                  </a:lnTo>
                  <a:close/>
                </a:path>
                <a:path w="454025" h="153034">
                  <a:moveTo>
                    <a:pt x="416560" y="107950"/>
                  </a:moveTo>
                  <a:lnTo>
                    <a:pt x="344906" y="107950"/>
                  </a:lnTo>
                  <a:lnTo>
                    <a:pt x="344906" y="76200"/>
                  </a:lnTo>
                  <a:lnTo>
                    <a:pt x="405333" y="76200"/>
                  </a:lnTo>
                  <a:lnTo>
                    <a:pt x="405333" y="55880"/>
                  </a:lnTo>
                  <a:lnTo>
                    <a:pt x="405333" y="26670"/>
                  </a:lnTo>
                  <a:lnTo>
                    <a:pt x="405333" y="6350"/>
                  </a:lnTo>
                  <a:lnTo>
                    <a:pt x="320916" y="6350"/>
                  </a:lnTo>
                  <a:lnTo>
                    <a:pt x="320916" y="26670"/>
                  </a:lnTo>
                  <a:lnTo>
                    <a:pt x="381508" y="26670"/>
                  </a:lnTo>
                  <a:lnTo>
                    <a:pt x="381508" y="55880"/>
                  </a:lnTo>
                  <a:lnTo>
                    <a:pt x="321094" y="55880"/>
                  </a:lnTo>
                  <a:lnTo>
                    <a:pt x="321094" y="76200"/>
                  </a:lnTo>
                  <a:lnTo>
                    <a:pt x="321094" y="107950"/>
                  </a:lnTo>
                  <a:lnTo>
                    <a:pt x="321094" y="128270"/>
                  </a:lnTo>
                  <a:lnTo>
                    <a:pt x="416560" y="128270"/>
                  </a:lnTo>
                  <a:lnTo>
                    <a:pt x="416560" y="107950"/>
                  </a:lnTo>
                  <a:close/>
                </a:path>
                <a:path w="454025" h="153034">
                  <a:moveTo>
                    <a:pt x="453491" y="584"/>
                  </a:moveTo>
                  <a:lnTo>
                    <a:pt x="429679" y="584"/>
                  </a:lnTo>
                  <a:lnTo>
                    <a:pt x="429679" y="153022"/>
                  </a:lnTo>
                  <a:lnTo>
                    <a:pt x="453491" y="153022"/>
                  </a:lnTo>
                  <a:lnTo>
                    <a:pt x="453491" y="58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512313" y="6984834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2506221" y="6978706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73764" y="7045502"/>
              <a:ext cx="200653" cy="20234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56920" y="1518356"/>
              <a:ext cx="2398345" cy="137465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00334" y="6493378"/>
              <a:ext cx="1751060" cy="102188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14775" y="1938629"/>
              <a:ext cx="2112422" cy="137630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2251562"/>
              <a:ext cx="9157838" cy="803543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2246" y="4279187"/>
              <a:ext cx="5658023" cy="461410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00350" y="5252588"/>
              <a:ext cx="1898691" cy="149030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72577" y="6269058"/>
              <a:ext cx="3415422" cy="3383675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838001" y="1855117"/>
              <a:ext cx="1363980" cy="508634"/>
            </a:xfrm>
            <a:custGeom>
              <a:avLst/>
              <a:gdLst/>
              <a:ahLst/>
              <a:cxnLst/>
              <a:rect l="l" t="t" r="r" b="b"/>
              <a:pathLst>
                <a:path w="1363980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  <a:path w="1363980" h="508635">
                  <a:moveTo>
                    <a:pt x="583218" y="427919"/>
                  </a:moveTo>
                  <a:lnTo>
                    <a:pt x="717494" y="427919"/>
                  </a:lnTo>
                  <a:lnTo>
                    <a:pt x="736482" y="508620"/>
                  </a:lnTo>
                  <a:lnTo>
                    <a:pt x="908057" y="508620"/>
                  </a:lnTo>
                  <a:lnTo>
                    <a:pt x="776494" y="0"/>
                  </a:lnTo>
                  <a:lnTo>
                    <a:pt x="524896" y="0"/>
                  </a:lnTo>
                  <a:lnTo>
                    <a:pt x="393333" y="508620"/>
                  </a:lnTo>
                  <a:lnTo>
                    <a:pt x="564908" y="508620"/>
                  </a:lnTo>
                  <a:lnTo>
                    <a:pt x="583218" y="427919"/>
                  </a:lnTo>
                  <a:close/>
                </a:path>
                <a:path w="1363980" h="508635">
                  <a:moveTo>
                    <a:pt x="655103" y="155977"/>
                  </a:moveTo>
                  <a:lnTo>
                    <a:pt x="687655" y="298390"/>
                  </a:lnTo>
                  <a:lnTo>
                    <a:pt x="613057" y="298390"/>
                  </a:lnTo>
                  <a:lnTo>
                    <a:pt x="646287" y="155977"/>
                  </a:lnTo>
                  <a:lnTo>
                    <a:pt x="655103" y="155977"/>
                  </a:lnTo>
                  <a:close/>
                </a:path>
                <a:path w="1363980" h="508635">
                  <a:moveTo>
                    <a:pt x="1231540" y="508620"/>
                  </a:moveTo>
                  <a:lnTo>
                    <a:pt x="939252" y="508620"/>
                  </a:lnTo>
                  <a:lnTo>
                    <a:pt x="939252" y="0"/>
                  </a:lnTo>
                  <a:lnTo>
                    <a:pt x="1203057" y="0"/>
                  </a:lnTo>
                  <a:lnTo>
                    <a:pt x="1245887" y="445"/>
                  </a:lnTo>
                  <a:lnTo>
                    <a:pt x="1288315" y="12016"/>
                  </a:lnTo>
                  <a:lnTo>
                    <a:pt x="1325529" y="45797"/>
                  </a:lnTo>
                  <a:lnTo>
                    <a:pt x="1338689" y="111218"/>
                  </a:lnTo>
                  <a:lnTo>
                    <a:pt x="1338382" y="143436"/>
                  </a:lnTo>
                  <a:lnTo>
                    <a:pt x="1319023" y="195649"/>
                  </a:lnTo>
                  <a:lnTo>
                    <a:pt x="1285358" y="228693"/>
                  </a:lnTo>
                  <a:lnTo>
                    <a:pt x="1265448" y="234643"/>
                  </a:lnTo>
                  <a:lnTo>
                    <a:pt x="1265448" y="239390"/>
                  </a:lnTo>
                  <a:lnTo>
                    <a:pt x="1322297" y="251025"/>
                  </a:lnTo>
                  <a:lnTo>
                    <a:pt x="1351490" y="268890"/>
                  </a:lnTo>
                  <a:lnTo>
                    <a:pt x="1362245" y="305575"/>
                  </a:lnTo>
                  <a:lnTo>
                    <a:pt x="1363781" y="373666"/>
                  </a:lnTo>
                  <a:lnTo>
                    <a:pt x="1363278" y="409529"/>
                  </a:lnTo>
                  <a:lnTo>
                    <a:pt x="1350191" y="449339"/>
                  </a:lnTo>
                  <a:lnTo>
                    <a:pt x="1311886" y="493028"/>
                  </a:lnTo>
                  <a:lnTo>
                    <a:pt x="1271249" y="508043"/>
                  </a:lnTo>
                  <a:lnTo>
                    <a:pt x="1231540" y="50862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31536" y="2152491"/>
              <a:ext cx="113931" cy="10036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31536" y="1957858"/>
              <a:ext cx="98333" cy="92908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1323010" y="1842910"/>
              <a:ext cx="2787015" cy="1272540"/>
            </a:xfrm>
            <a:custGeom>
              <a:avLst/>
              <a:gdLst/>
              <a:ahLst/>
              <a:cxnLst/>
              <a:rect l="l" t="t" r="r" b="b"/>
              <a:pathLst>
                <a:path w="2787015" h="1272539">
                  <a:moveTo>
                    <a:pt x="1261255" y="390620"/>
                  </a:moveTo>
                  <a:lnTo>
                    <a:pt x="1098496" y="390620"/>
                  </a:lnTo>
                  <a:lnTo>
                    <a:pt x="1098496" y="12206"/>
                  </a:lnTo>
                  <a:lnTo>
                    <a:pt x="935738" y="12206"/>
                  </a:lnTo>
                  <a:lnTo>
                    <a:pt x="935738" y="520827"/>
                  </a:lnTo>
                  <a:lnTo>
                    <a:pt x="1261255" y="520827"/>
                  </a:lnTo>
                  <a:lnTo>
                    <a:pt x="1261255" y="390620"/>
                  </a:lnTo>
                  <a:close/>
                </a:path>
                <a:path w="2787015" h="1272539">
                  <a:moveTo>
                    <a:pt x="1631531" y="210908"/>
                  </a:moveTo>
                  <a:lnTo>
                    <a:pt x="1468772" y="210908"/>
                  </a:lnTo>
                  <a:lnTo>
                    <a:pt x="1468772" y="142413"/>
                  </a:lnTo>
                  <a:lnTo>
                    <a:pt x="1643738" y="142413"/>
                  </a:lnTo>
                  <a:lnTo>
                    <a:pt x="1664083" y="12206"/>
                  </a:lnTo>
                  <a:lnTo>
                    <a:pt x="1306014" y="12206"/>
                  </a:lnTo>
                  <a:lnTo>
                    <a:pt x="1306014" y="520827"/>
                  </a:lnTo>
                  <a:lnTo>
                    <a:pt x="1668152" y="520827"/>
                  </a:lnTo>
                  <a:lnTo>
                    <a:pt x="1668152" y="390620"/>
                  </a:lnTo>
                  <a:lnTo>
                    <a:pt x="1468772" y="390620"/>
                  </a:lnTo>
                  <a:lnTo>
                    <a:pt x="1468772" y="328908"/>
                  </a:lnTo>
                  <a:lnTo>
                    <a:pt x="1631531" y="328908"/>
                  </a:lnTo>
                  <a:lnTo>
                    <a:pt x="1631531" y="210908"/>
                  </a:lnTo>
                  <a:close/>
                </a:path>
                <a:path w="2787015" h="1272539">
                  <a:moveTo>
                    <a:pt x="1916125" y="267195"/>
                  </a:moveTo>
                  <a:lnTo>
                    <a:pt x="1916310" y="226023"/>
                  </a:lnTo>
                  <a:lnTo>
                    <a:pt x="1921131" y="177121"/>
                  </a:lnTo>
                  <a:lnTo>
                    <a:pt x="1935293" y="117104"/>
                  </a:lnTo>
                  <a:lnTo>
                    <a:pt x="1968004" y="63747"/>
                  </a:lnTo>
                  <a:lnTo>
                    <a:pt x="1998394" y="33314"/>
                  </a:lnTo>
                  <a:lnTo>
                    <a:pt x="2042263" y="15597"/>
                  </a:lnTo>
                  <a:lnTo>
                    <a:pt x="2091090" y="1949"/>
                  </a:lnTo>
                  <a:lnTo>
                    <a:pt x="2156194" y="0"/>
                  </a:lnTo>
                  <a:lnTo>
                    <a:pt x="2196507" y="243"/>
                  </a:lnTo>
                  <a:lnTo>
                    <a:pt x="2242929" y="6580"/>
                  </a:lnTo>
                  <a:lnTo>
                    <a:pt x="2297368" y="25123"/>
                  </a:lnTo>
                  <a:lnTo>
                    <a:pt x="2344383" y="63747"/>
                  </a:lnTo>
                  <a:lnTo>
                    <a:pt x="2370493" y="98545"/>
                  </a:lnTo>
                  <a:lnTo>
                    <a:pt x="2384395" y="146821"/>
                  </a:lnTo>
                  <a:lnTo>
                    <a:pt x="2394779" y="199760"/>
                  </a:lnTo>
                  <a:lnTo>
                    <a:pt x="2396263" y="267195"/>
                  </a:lnTo>
                  <a:lnTo>
                    <a:pt x="2396093" y="306396"/>
                  </a:lnTo>
                  <a:lnTo>
                    <a:pt x="2391685" y="353645"/>
                  </a:lnTo>
                  <a:lnTo>
                    <a:pt x="2378710" y="412835"/>
                  </a:lnTo>
                  <a:lnTo>
                    <a:pt x="2347096" y="466574"/>
                  </a:lnTo>
                  <a:lnTo>
                    <a:pt x="2317257" y="497727"/>
                  </a:lnTo>
                  <a:lnTo>
                    <a:pt x="2273176" y="516419"/>
                  </a:lnTo>
                  <a:lnTo>
                    <a:pt x="2223713" y="530957"/>
                  </a:lnTo>
                  <a:lnTo>
                    <a:pt x="2156194" y="533034"/>
                  </a:lnTo>
                  <a:lnTo>
                    <a:pt x="2114693" y="532774"/>
                  </a:lnTo>
                  <a:lnTo>
                    <a:pt x="2067169" y="526025"/>
                  </a:lnTo>
                  <a:lnTo>
                    <a:pt x="2011926" y="506294"/>
                  </a:lnTo>
                  <a:lnTo>
                    <a:pt x="1965291" y="466574"/>
                  </a:lnTo>
                  <a:lnTo>
                    <a:pt x="1939903" y="431267"/>
                  </a:lnTo>
                  <a:lnTo>
                    <a:pt x="1926975" y="383500"/>
                  </a:lnTo>
                  <a:lnTo>
                    <a:pt x="1917481" y="331578"/>
                  </a:lnTo>
                  <a:lnTo>
                    <a:pt x="1916125" y="267195"/>
                  </a:lnTo>
                  <a:close/>
                </a:path>
                <a:path w="2787015" h="1272539">
                  <a:moveTo>
                    <a:pt x="2091090" y="182425"/>
                  </a:moveTo>
                  <a:lnTo>
                    <a:pt x="2091090" y="394011"/>
                  </a:lnTo>
                  <a:lnTo>
                    <a:pt x="2158906" y="394011"/>
                  </a:lnTo>
                  <a:lnTo>
                    <a:pt x="2198436" y="390721"/>
                  </a:lnTo>
                  <a:lnTo>
                    <a:pt x="2221975" y="350609"/>
                  </a:lnTo>
                  <a:lnTo>
                    <a:pt x="2221975" y="139022"/>
                  </a:lnTo>
                  <a:lnTo>
                    <a:pt x="2153481" y="139022"/>
                  </a:lnTo>
                  <a:lnTo>
                    <a:pt x="2134429" y="139144"/>
                  </a:lnTo>
                  <a:lnTo>
                    <a:pt x="2097384" y="151765"/>
                  </a:lnTo>
                  <a:lnTo>
                    <a:pt x="2091090" y="182425"/>
                  </a:lnTo>
                  <a:close/>
                </a:path>
                <a:path w="2787015" h="1272539">
                  <a:moveTo>
                    <a:pt x="2754332" y="210908"/>
                  </a:moveTo>
                  <a:lnTo>
                    <a:pt x="2615987" y="210908"/>
                  </a:lnTo>
                  <a:lnTo>
                    <a:pt x="2615987" y="142413"/>
                  </a:lnTo>
                  <a:lnTo>
                    <a:pt x="2766539" y="142413"/>
                  </a:lnTo>
                  <a:lnTo>
                    <a:pt x="2786883" y="12206"/>
                  </a:lnTo>
                  <a:lnTo>
                    <a:pt x="2453228" y="12206"/>
                  </a:lnTo>
                  <a:lnTo>
                    <a:pt x="2453228" y="520827"/>
                  </a:lnTo>
                  <a:lnTo>
                    <a:pt x="2615987" y="520827"/>
                  </a:lnTo>
                  <a:lnTo>
                    <a:pt x="2615987" y="332298"/>
                  </a:lnTo>
                  <a:lnTo>
                    <a:pt x="2754332" y="332298"/>
                  </a:lnTo>
                  <a:lnTo>
                    <a:pt x="2754332" y="210908"/>
                  </a:lnTo>
                  <a:close/>
                </a:path>
                <a:path w="2787015" h="1272539">
                  <a:moveTo>
                    <a:pt x="362137" y="1114077"/>
                  </a:moveTo>
                  <a:lnTo>
                    <a:pt x="374344" y="1251065"/>
                  </a:lnTo>
                  <a:lnTo>
                    <a:pt x="342958" y="1263219"/>
                  </a:lnTo>
                  <a:lnTo>
                    <a:pt x="319074" y="1269460"/>
                  </a:lnTo>
                  <a:lnTo>
                    <a:pt x="290613" y="1271760"/>
                  </a:lnTo>
                  <a:lnTo>
                    <a:pt x="245494" y="1272088"/>
                  </a:lnTo>
                  <a:lnTo>
                    <a:pt x="202801" y="1271839"/>
                  </a:lnTo>
                  <a:lnTo>
                    <a:pt x="154037" y="1265365"/>
                  </a:lnTo>
                  <a:lnTo>
                    <a:pt x="97581" y="1246429"/>
                  </a:lnTo>
                  <a:lnTo>
                    <a:pt x="50183" y="1207663"/>
                  </a:lnTo>
                  <a:lnTo>
                    <a:pt x="24456" y="1172907"/>
                  </a:lnTo>
                  <a:lnTo>
                    <a:pt x="11189" y="1124927"/>
                  </a:lnTo>
                  <a:lnTo>
                    <a:pt x="1398" y="1072455"/>
                  </a:lnTo>
                  <a:lnTo>
                    <a:pt x="0" y="1006249"/>
                  </a:lnTo>
                  <a:lnTo>
                    <a:pt x="164" y="967048"/>
                  </a:lnTo>
                  <a:lnTo>
                    <a:pt x="4434" y="919800"/>
                  </a:lnTo>
                  <a:lnTo>
                    <a:pt x="17012" y="860604"/>
                  </a:lnTo>
                  <a:lnTo>
                    <a:pt x="48149" y="806531"/>
                  </a:lnTo>
                  <a:lnTo>
                    <a:pt x="77691" y="775039"/>
                  </a:lnTo>
                  <a:lnTo>
                    <a:pt x="121729" y="756008"/>
                  </a:lnTo>
                  <a:lnTo>
                    <a:pt x="171278" y="741173"/>
                  </a:lnTo>
                  <a:lnTo>
                    <a:pt x="239390" y="739054"/>
                  </a:lnTo>
                  <a:lnTo>
                    <a:pt x="248710" y="739080"/>
                  </a:lnTo>
                  <a:lnTo>
                    <a:pt x="293558" y="742572"/>
                  </a:lnTo>
                  <a:lnTo>
                    <a:pt x="337660" y="749401"/>
                  </a:lnTo>
                  <a:lnTo>
                    <a:pt x="374344" y="760077"/>
                  </a:lnTo>
                  <a:lnTo>
                    <a:pt x="349931" y="884858"/>
                  </a:lnTo>
                  <a:lnTo>
                    <a:pt x="317898" y="878193"/>
                  </a:lnTo>
                  <a:lnTo>
                    <a:pt x="297119" y="874771"/>
                  </a:lnTo>
                  <a:lnTo>
                    <a:pt x="278501" y="873510"/>
                  </a:lnTo>
                  <a:lnTo>
                    <a:pt x="252954" y="873330"/>
                  </a:lnTo>
                  <a:lnTo>
                    <a:pt x="227205" y="873457"/>
                  </a:lnTo>
                  <a:lnTo>
                    <a:pt x="182118" y="886554"/>
                  </a:lnTo>
                  <a:lnTo>
                    <a:pt x="174965" y="914019"/>
                  </a:lnTo>
                  <a:lnTo>
                    <a:pt x="174965" y="1126962"/>
                  </a:lnTo>
                  <a:lnTo>
                    <a:pt x="215978" y="1133028"/>
                  </a:lnTo>
                  <a:lnTo>
                    <a:pt x="239390" y="1133743"/>
                  </a:lnTo>
                  <a:lnTo>
                    <a:pt x="279455" y="1133436"/>
                  </a:lnTo>
                  <a:lnTo>
                    <a:pt x="305596" y="1131285"/>
                  </a:lnTo>
                  <a:lnTo>
                    <a:pt x="329321" y="1125447"/>
                  </a:lnTo>
                  <a:lnTo>
                    <a:pt x="362137" y="1114077"/>
                  </a:lnTo>
                  <a:close/>
                </a:path>
                <a:path w="2787015" h="1272539">
                  <a:moveTo>
                    <a:pt x="1099977" y="1179180"/>
                  </a:moveTo>
                  <a:lnTo>
                    <a:pt x="1234252" y="1179180"/>
                  </a:lnTo>
                  <a:lnTo>
                    <a:pt x="1253241" y="1259881"/>
                  </a:lnTo>
                  <a:lnTo>
                    <a:pt x="1424816" y="1259881"/>
                  </a:lnTo>
                  <a:lnTo>
                    <a:pt x="1293252" y="751261"/>
                  </a:lnTo>
                  <a:lnTo>
                    <a:pt x="1041655" y="751261"/>
                  </a:lnTo>
                  <a:lnTo>
                    <a:pt x="910091" y="1259881"/>
                  </a:lnTo>
                  <a:lnTo>
                    <a:pt x="1081666" y="1259881"/>
                  </a:lnTo>
                  <a:lnTo>
                    <a:pt x="1099977" y="1179180"/>
                  </a:lnTo>
                  <a:close/>
                </a:path>
                <a:path w="2787015" h="1272539">
                  <a:moveTo>
                    <a:pt x="1171862" y="907238"/>
                  </a:moveTo>
                  <a:lnTo>
                    <a:pt x="1204413" y="1049651"/>
                  </a:lnTo>
                  <a:lnTo>
                    <a:pt x="1129816" y="1049651"/>
                  </a:lnTo>
                  <a:lnTo>
                    <a:pt x="1163046" y="907238"/>
                  </a:lnTo>
                  <a:lnTo>
                    <a:pt x="1171862" y="907238"/>
                  </a:lnTo>
                  <a:close/>
                </a:path>
                <a:path w="2787015" h="1272539">
                  <a:moveTo>
                    <a:pt x="1811367" y="1090341"/>
                  </a:moveTo>
                  <a:lnTo>
                    <a:pt x="1899528" y="1259881"/>
                  </a:lnTo>
                  <a:lnTo>
                    <a:pt x="1720494" y="1259881"/>
                  </a:lnTo>
                  <a:lnTo>
                    <a:pt x="1654034" y="1108651"/>
                  </a:lnTo>
                  <a:lnTo>
                    <a:pt x="1618770" y="1108651"/>
                  </a:lnTo>
                  <a:lnTo>
                    <a:pt x="1618770" y="1259881"/>
                  </a:lnTo>
                  <a:lnTo>
                    <a:pt x="1456011" y="1259881"/>
                  </a:lnTo>
                  <a:lnTo>
                    <a:pt x="1456011" y="751261"/>
                  </a:lnTo>
                  <a:lnTo>
                    <a:pt x="1712356" y="751261"/>
                  </a:lnTo>
                  <a:lnTo>
                    <a:pt x="1813508" y="754047"/>
                  </a:lnTo>
                  <a:lnTo>
                    <a:pt x="1865451" y="773555"/>
                  </a:lnTo>
                  <a:lnTo>
                    <a:pt x="1884588" y="826505"/>
                  </a:lnTo>
                  <a:lnTo>
                    <a:pt x="1887321" y="929617"/>
                  </a:lnTo>
                  <a:lnTo>
                    <a:pt x="1886135" y="1000792"/>
                  </a:lnTo>
                  <a:lnTo>
                    <a:pt x="1877827" y="1041259"/>
                  </a:lnTo>
                  <a:lnTo>
                    <a:pt x="1855278" y="1066086"/>
                  </a:lnTo>
                  <a:lnTo>
                    <a:pt x="1811367" y="1090341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33303" y="2715901"/>
              <a:ext cx="110540" cy="118678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3242884" y="2594171"/>
              <a:ext cx="398780" cy="508634"/>
            </a:xfrm>
            <a:custGeom>
              <a:avLst/>
              <a:gdLst/>
              <a:ahLst/>
              <a:cxnLst/>
              <a:rect l="l" t="t" r="r" b="b"/>
              <a:pathLst>
                <a:path w="398779" h="508635">
                  <a:moveTo>
                    <a:pt x="398758" y="0"/>
                  </a:moveTo>
                  <a:lnTo>
                    <a:pt x="0" y="0"/>
                  </a:lnTo>
                  <a:lnTo>
                    <a:pt x="0" y="130206"/>
                  </a:lnTo>
                  <a:lnTo>
                    <a:pt x="118000" y="130206"/>
                  </a:lnTo>
                  <a:lnTo>
                    <a:pt x="118000" y="508620"/>
                  </a:lnTo>
                  <a:lnTo>
                    <a:pt x="280758" y="508620"/>
                  </a:lnTo>
                  <a:lnTo>
                    <a:pt x="280758" y="130206"/>
                  </a:lnTo>
                  <a:lnTo>
                    <a:pt x="398758" y="130206"/>
                  </a:lnTo>
                  <a:lnTo>
                    <a:pt x="398758" y="0"/>
                  </a:lnTo>
                  <a:close/>
                </a:path>
              </a:pathLst>
            </a:custGeom>
            <a:ln w="16954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837996" y="1842922"/>
              <a:ext cx="3272154" cy="533400"/>
            </a:xfrm>
            <a:custGeom>
              <a:avLst/>
              <a:gdLst/>
              <a:ahLst/>
              <a:cxnLst/>
              <a:rect l="l" t="t" r="r" b="b"/>
              <a:pathLst>
                <a:path w="3272154" h="533400">
                  <a:moveTo>
                    <a:pt x="398754" y="12090"/>
                  </a:moveTo>
                  <a:lnTo>
                    <a:pt x="0" y="12090"/>
                  </a:lnTo>
                  <a:lnTo>
                    <a:pt x="0" y="142900"/>
                  </a:lnTo>
                  <a:lnTo>
                    <a:pt x="117995" y="142900"/>
                  </a:lnTo>
                  <a:lnTo>
                    <a:pt x="117995" y="521360"/>
                  </a:lnTo>
                  <a:lnTo>
                    <a:pt x="280758" y="521360"/>
                  </a:lnTo>
                  <a:lnTo>
                    <a:pt x="280758" y="142900"/>
                  </a:lnTo>
                  <a:lnTo>
                    <a:pt x="398754" y="142900"/>
                  </a:lnTo>
                  <a:lnTo>
                    <a:pt x="398754" y="12090"/>
                  </a:lnTo>
                  <a:close/>
                </a:path>
                <a:path w="3272154" h="533400">
                  <a:moveTo>
                    <a:pt x="908050" y="520827"/>
                  </a:moveTo>
                  <a:lnTo>
                    <a:pt x="887183" y="440118"/>
                  </a:lnTo>
                  <a:lnTo>
                    <a:pt x="853681" y="310591"/>
                  </a:lnTo>
                  <a:lnTo>
                    <a:pt x="816838" y="168173"/>
                  </a:lnTo>
                  <a:lnTo>
                    <a:pt x="776490" y="12204"/>
                  </a:lnTo>
                  <a:lnTo>
                    <a:pt x="687654" y="12204"/>
                  </a:lnTo>
                  <a:lnTo>
                    <a:pt x="687654" y="310591"/>
                  </a:lnTo>
                  <a:lnTo>
                    <a:pt x="613054" y="310591"/>
                  </a:lnTo>
                  <a:lnTo>
                    <a:pt x="646290" y="168173"/>
                  </a:lnTo>
                  <a:lnTo>
                    <a:pt x="655104" y="168173"/>
                  </a:lnTo>
                  <a:lnTo>
                    <a:pt x="687654" y="310591"/>
                  </a:lnTo>
                  <a:lnTo>
                    <a:pt x="687654" y="12204"/>
                  </a:lnTo>
                  <a:lnTo>
                    <a:pt x="524891" y="12204"/>
                  </a:lnTo>
                  <a:lnTo>
                    <a:pt x="393331" y="520827"/>
                  </a:lnTo>
                  <a:lnTo>
                    <a:pt x="564908" y="520827"/>
                  </a:lnTo>
                  <a:lnTo>
                    <a:pt x="583222" y="440118"/>
                  </a:lnTo>
                  <a:lnTo>
                    <a:pt x="717486" y="440118"/>
                  </a:lnTo>
                  <a:lnTo>
                    <a:pt x="736485" y="520827"/>
                  </a:lnTo>
                  <a:lnTo>
                    <a:pt x="908050" y="520827"/>
                  </a:lnTo>
                  <a:close/>
                </a:path>
                <a:path w="3272154" h="533400">
                  <a:moveTo>
                    <a:pt x="1363776" y="385864"/>
                  </a:moveTo>
                  <a:lnTo>
                    <a:pt x="1362252" y="318046"/>
                  </a:lnTo>
                  <a:lnTo>
                    <a:pt x="1351483" y="281089"/>
                  </a:lnTo>
                  <a:lnTo>
                    <a:pt x="1265440" y="251587"/>
                  </a:lnTo>
                  <a:lnTo>
                    <a:pt x="1265440" y="246849"/>
                  </a:lnTo>
                  <a:lnTo>
                    <a:pt x="1307122" y="225056"/>
                  </a:lnTo>
                  <a:lnTo>
                    <a:pt x="1330388" y="189941"/>
                  </a:lnTo>
                  <a:lnTo>
                    <a:pt x="1338694" y="123418"/>
                  </a:lnTo>
                  <a:lnTo>
                    <a:pt x="1338199" y="91605"/>
                  </a:lnTo>
                  <a:lnTo>
                    <a:pt x="1307490" y="40678"/>
                  </a:lnTo>
                  <a:lnTo>
                    <a:pt x="1271041" y="15760"/>
                  </a:lnTo>
                  <a:lnTo>
                    <a:pt x="1203058" y="12204"/>
                  </a:lnTo>
                  <a:lnTo>
                    <a:pt x="1198981" y="12204"/>
                  </a:lnTo>
                  <a:lnTo>
                    <a:pt x="1198981" y="359422"/>
                  </a:lnTo>
                  <a:lnTo>
                    <a:pt x="1198448" y="383730"/>
                  </a:lnTo>
                  <a:lnTo>
                    <a:pt x="1194663" y="396214"/>
                  </a:lnTo>
                  <a:lnTo>
                    <a:pt x="1184402" y="400812"/>
                  </a:lnTo>
                  <a:lnTo>
                    <a:pt x="1164399" y="401459"/>
                  </a:lnTo>
                  <a:lnTo>
                    <a:pt x="1102004" y="401459"/>
                  </a:lnTo>
                  <a:lnTo>
                    <a:pt x="1102004" y="318046"/>
                  </a:lnTo>
                  <a:lnTo>
                    <a:pt x="1165758" y="318046"/>
                  </a:lnTo>
                  <a:lnTo>
                    <a:pt x="1184973" y="318693"/>
                  </a:lnTo>
                  <a:lnTo>
                    <a:pt x="1194828" y="323227"/>
                  </a:lnTo>
                  <a:lnTo>
                    <a:pt x="1198473" y="335508"/>
                  </a:lnTo>
                  <a:lnTo>
                    <a:pt x="1198981" y="359422"/>
                  </a:lnTo>
                  <a:lnTo>
                    <a:pt x="1198981" y="12204"/>
                  </a:lnTo>
                  <a:lnTo>
                    <a:pt x="1183386" y="12204"/>
                  </a:lnTo>
                  <a:lnTo>
                    <a:pt x="1183386" y="161391"/>
                  </a:lnTo>
                  <a:lnTo>
                    <a:pt x="1182903" y="183349"/>
                  </a:lnTo>
                  <a:lnTo>
                    <a:pt x="1179487" y="194627"/>
                  </a:lnTo>
                  <a:lnTo>
                    <a:pt x="1170228" y="198780"/>
                  </a:lnTo>
                  <a:lnTo>
                    <a:pt x="1152194" y="199377"/>
                  </a:lnTo>
                  <a:lnTo>
                    <a:pt x="1102004" y="199377"/>
                  </a:lnTo>
                  <a:lnTo>
                    <a:pt x="1102004" y="123418"/>
                  </a:lnTo>
                  <a:lnTo>
                    <a:pt x="1153553" y="123418"/>
                  </a:lnTo>
                  <a:lnTo>
                    <a:pt x="1170800" y="124015"/>
                  </a:lnTo>
                  <a:lnTo>
                    <a:pt x="1179664" y="128168"/>
                  </a:lnTo>
                  <a:lnTo>
                    <a:pt x="1182928" y="139446"/>
                  </a:lnTo>
                  <a:lnTo>
                    <a:pt x="1183386" y="161391"/>
                  </a:lnTo>
                  <a:lnTo>
                    <a:pt x="1183386" y="12204"/>
                  </a:lnTo>
                  <a:lnTo>
                    <a:pt x="939253" y="12204"/>
                  </a:lnTo>
                  <a:lnTo>
                    <a:pt x="939253" y="520827"/>
                  </a:lnTo>
                  <a:lnTo>
                    <a:pt x="1231544" y="520827"/>
                  </a:lnTo>
                  <a:lnTo>
                    <a:pt x="1271244" y="520242"/>
                  </a:lnTo>
                  <a:lnTo>
                    <a:pt x="1311884" y="505231"/>
                  </a:lnTo>
                  <a:lnTo>
                    <a:pt x="1350187" y="461543"/>
                  </a:lnTo>
                  <a:lnTo>
                    <a:pt x="1363281" y="421728"/>
                  </a:lnTo>
                  <a:lnTo>
                    <a:pt x="1363560" y="401459"/>
                  </a:lnTo>
                  <a:lnTo>
                    <a:pt x="1363776" y="385864"/>
                  </a:lnTo>
                  <a:close/>
                </a:path>
                <a:path w="3272154" h="533400">
                  <a:moveTo>
                    <a:pt x="1746262" y="390550"/>
                  </a:moveTo>
                  <a:lnTo>
                    <a:pt x="1583499" y="390550"/>
                  </a:lnTo>
                  <a:lnTo>
                    <a:pt x="1583499" y="12090"/>
                  </a:lnTo>
                  <a:lnTo>
                    <a:pt x="1420749" y="12090"/>
                  </a:lnTo>
                  <a:lnTo>
                    <a:pt x="1420749" y="390550"/>
                  </a:lnTo>
                  <a:lnTo>
                    <a:pt x="1420749" y="521360"/>
                  </a:lnTo>
                  <a:lnTo>
                    <a:pt x="1746262" y="521360"/>
                  </a:lnTo>
                  <a:lnTo>
                    <a:pt x="1746262" y="390550"/>
                  </a:lnTo>
                  <a:close/>
                </a:path>
                <a:path w="3272154" h="533400">
                  <a:moveTo>
                    <a:pt x="2153158" y="390613"/>
                  </a:moveTo>
                  <a:lnTo>
                    <a:pt x="1953780" y="390613"/>
                  </a:lnTo>
                  <a:lnTo>
                    <a:pt x="1953780" y="328904"/>
                  </a:lnTo>
                  <a:lnTo>
                    <a:pt x="2116544" y="328904"/>
                  </a:lnTo>
                  <a:lnTo>
                    <a:pt x="2116544" y="210908"/>
                  </a:lnTo>
                  <a:lnTo>
                    <a:pt x="1953780" y="210908"/>
                  </a:lnTo>
                  <a:lnTo>
                    <a:pt x="1953780" y="142405"/>
                  </a:lnTo>
                  <a:lnTo>
                    <a:pt x="2128748" y="142405"/>
                  </a:lnTo>
                  <a:lnTo>
                    <a:pt x="2149094" y="12204"/>
                  </a:lnTo>
                  <a:lnTo>
                    <a:pt x="1791017" y="12204"/>
                  </a:lnTo>
                  <a:lnTo>
                    <a:pt x="1791017" y="520827"/>
                  </a:lnTo>
                  <a:lnTo>
                    <a:pt x="2153158" y="520827"/>
                  </a:lnTo>
                  <a:lnTo>
                    <a:pt x="2153158" y="390613"/>
                  </a:lnTo>
                  <a:close/>
                </a:path>
                <a:path w="3272154" h="533400">
                  <a:moveTo>
                    <a:pt x="2881274" y="267195"/>
                  </a:moveTo>
                  <a:lnTo>
                    <a:pt x="2881084" y="226021"/>
                  </a:lnTo>
                  <a:lnTo>
                    <a:pt x="2876258" y="177114"/>
                  </a:lnTo>
                  <a:lnTo>
                    <a:pt x="2867482" y="139014"/>
                  </a:lnTo>
                  <a:lnTo>
                    <a:pt x="2862097" y="117094"/>
                  </a:lnTo>
                  <a:lnTo>
                    <a:pt x="2829395" y="63741"/>
                  </a:lnTo>
                  <a:lnTo>
                    <a:pt x="2799042" y="33312"/>
                  </a:lnTo>
                  <a:lnTo>
                    <a:pt x="2755468" y="15595"/>
                  </a:lnTo>
                  <a:lnTo>
                    <a:pt x="2706979" y="1981"/>
                  </a:lnTo>
                  <a:lnTo>
                    <a:pt x="2706979" y="139014"/>
                  </a:lnTo>
                  <a:lnTo>
                    <a:pt x="2706941" y="353644"/>
                  </a:lnTo>
                  <a:lnTo>
                    <a:pt x="2683446" y="390715"/>
                  </a:lnTo>
                  <a:lnTo>
                    <a:pt x="2643911" y="394004"/>
                  </a:lnTo>
                  <a:lnTo>
                    <a:pt x="2576093" y="394004"/>
                  </a:lnTo>
                  <a:lnTo>
                    <a:pt x="2576169" y="177114"/>
                  </a:lnTo>
                  <a:lnTo>
                    <a:pt x="2600147" y="142303"/>
                  </a:lnTo>
                  <a:lnTo>
                    <a:pt x="2638488" y="139014"/>
                  </a:lnTo>
                  <a:lnTo>
                    <a:pt x="2706979" y="139014"/>
                  </a:lnTo>
                  <a:lnTo>
                    <a:pt x="2706979" y="1981"/>
                  </a:lnTo>
                  <a:lnTo>
                    <a:pt x="2706852" y="1943"/>
                  </a:lnTo>
                  <a:lnTo>
                    <a:pt x="2681516" y="241"/>
                  </a:lnTo>
                  <a:lnTo>
                    <a:pt x="2641206" y="0"/>
                  </a:lnTo>
                  <a:lnTo>
                    <a:pt x="2601277" y="241"/>
                  </a:lnTo>
                  <a:lnTo>
                    <a:pt x="2554986" y="6578"/>
                  </a:lnTo>
                  <a:lnTo>
                    <a:pt x="2500172" y="25120"/>
                  </a:lnTo>
                  <a:lnTo>
                    <a:pt x="2453017" y="63741"/>
                  </a:lnTo>
                  <a:lnTo>
                    <a:pt x="2426906" y="98539"/>
                  </a:lnTo>
                  <a:lnTo>
                    <a:pt x="2413000" y="146812"/>
                  </a:lnTo>
                  <a:lnTo>
                    <a:pt x="2402611" y="199758"/>
                  </a:lnTo>
                  <a:lnTo>
                    <a:pt x="2401138" y="267195"/>
                  </a:lnTo>
                  <a:lnTo>
                    <a:pt x="2401303" y="306387"/>
                  </a:lnTo>
                  <a:lnTo>
                    <a:pt x="2405710" y="353644"/>
                  </a:lnTo>
                  <a:lnTo>
                    <a:pt x="2418689" y="412826"/>
                  </a:lnTo>
                  <a:lnTo>
                    <a:pt x="2450300" y="466572"/>
                  </a:lnTo>
                  <a:lnTo>
                    <a:pt x="2480132" y="497725"/>
                  </a:lnTo>
                  <a:lnTo>
                    <a:pt x="2524214" y="516420"/>
                  </a:lnTo>
                  <a:lnTo>
                    <a:pt x="2573680" y="530948"/>
                  </a:lnTo>
                  <a:lnTo>
                    <a:pt x="2641206" y="533031"/>
                  </a:lnTo>
                  <a:lnTo>
                    <a:pt x="2682697" y="532765"/>
                  </a:lnTo>
                  <a:lnTo>
                    <a:pt x="2730220" y="526021"/>
                  </a:lnTo>
                  <a:lnTo>
                    <a:pt x="2785465" y="506285"/>
                  </a:lnTo>
                  <a:lnTo>
                    <a:pt x="2832100" y="466572"/>
                  </a:lnTo>
                  <a:lnTo>
                    <a:pt x="2857487" y="431266"/>
                  </a:lnTo>
                  <a:lnTo>
                    <a:pt x="2868015" y="394004"/>
                  </a:lnTo>
                  <a:lnTo>
                    <a:pt x="2870416" y="383489"/>
                  </a:lnTo>
                  <a:lnTo>
                    <a:pt x="2876689" y="353644"/>
                  </a:lnTo>
                  <a:lnTo>
                    <a:pt x="2879915" y="331571"/>
                  </a:lnTo>
                  <a:lnTo>
                    <a:pt x="2881096" y="306387"/>
                  </a:lnTo>
                  <a:lnTo>
                    <a:pt x="2881274" y="267195"/>
                  </a:lnTo>
                  <a:close/>
                </a:path>
                <a:path w="3272154" h="533400">
                  <a:moveTo>
                    <a:pt x="3271888" y="12204"/>
                  </a:moveTo>
                  <a:lnTo>
                    <a:pt x="2938234" y="12204"/>
                  </a:lnTo>
                  <a:lnTo>
                    <a:pt x="2938234" y="520827"/>
                  </a:lnTo>
                  <a:lnTo>
                    <a:pt x="3100997" y="520827"/>
                  </a:lnTo>
                  <a:lnTo>
                    <a:pt x="3100997" y="332295"/>
                  </a:lnTo>
                  <a:lnTo>
                    <a:pt x="3239338" y="332295"/>
                  </a:lnTo>
                  <a:lnTo>
                    <a:pt x="3239338" y="210908"/>
                  </a:lnTo>
                  <a:lnTo>
                    <a:pt x="3100997" y="210908"/>
                  </a:lnTo>
                  <a:lnTo>
                    <a:pt x="3100997" y="142405"/>
                  </a:lnTo>
                  <a:lnTo>
                    <a:pt x="3251543" y="142405"/>
                  </a:lnTo>
                  <a:lnTo>
                    <a:pt x="3271888" y="12204"/>
                  </a:lnTo>
                  <a:close/>
                </a:path>
              </a:pathLst>
            </a:custGeom>
            <a:solidFill>
              <a:srgbClr val="252525">
                <a:alpha val="9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323009" y="2581998"/>
              <a:ext cx="2319020" cy="533400"/>
            </a:xfrm>
            <a:custGeom>
              <a:avLst/>
              <a:gdLst/>
              <a:ahLst/>
              <a:cxnLst/>
              <a:rect l="l" t="t" r="r" b="b"/>
              <a:pathLst>
                <a:path w="2319020" h="533400">
                  <a:moveTo>
                    <a:pt x="374345" y="20993"/>
                  </a:moveTo>
                  <a:lnTo>
                    <a:pt x="330682" y="8915"/>
                  </a:lnTo>
                  <a:lnTo>
                    <a:pt x="285775" y="2692"/>
                  </a:lnTo>
                  <a:lnTo>
                    <a:pt x="248704" y="0"/>
                  </a:lnTo>
                  <a:lnTo>
                    <a:pt x="197497" y="241"/>
                  </a:lnTo>
                  <a:lnTo>
                    <a:pt x="149694" y="7124"/>
                  </a:lnTo>
                  <a:lnTo>
                    <a:pt x="94449" y="27254"/>
                  </a:lnTo>
                  <a:lnTo>
                    <a:pt x="48145" y="67449"/>
                  </a:lnTo>
                  <a:lnTo>
                    <a:pt x="23088" y="103047"/>
                  </a:lnTo>
                  <a:lnTo>
                    <a:pt x="10502" y="150863"/>
                  </a:lnTo>
                  <a:lnTo>
                    <a:pt x="1308" y="202780"/>
                  </a:lnTo>
                  <a:lnTo>
                    <a:pt x="0" y="267169"/>
                  </a:lnTo>
                  <a:lnTo>
                    <a:pt x="165" y="307555"/>
                  </a:lnTo>
                  <a:lnTo>
                    <a:pt x="4711" y="355765"/>
                  </a:lnTo>
                  <a:lnTo>
                    <a:pt x="18084" y="415366"/>
                  </a:lnTo>
                  <a:lnTo>
                    <a:pt x="50177" y="468579"/>
                  </a:lnTo>
                  <a:lnTo>
                    <a:pt x="80441" y="499059"/>
                  </a:lnTo>
                  <a:lnTo>
                    <a:pt x="125450" y="517067"/>
                  </a:lnTo>
                  <a:lnTo>
                    <a:pt x="176060" y="531012"/>
                  </a:lnTo>
                  <a:lnTo>
                    <a:pt x="245491" y="533006"/>
                  </a:lnTo>
                  <a:lnTo>
                    <a:pt x="290601" y="532676"/>
                  </a:lnTo>
                  <a:lnTo>
                    <a:pt x="319074" y="530377"/>
                  </a:lnTo>
                  <a:lnTo>
                    <a:pt x="342950" y="524141"/>
                  </a:lnTo>
                  <a:lnTo>
                    <a:pt x="374345" y="511987"/>
                  </a:lnTo>
                  <a:lnTo>
                    <a:pt x="362127" y="374992"/>
                  </a:lnTo>
                  <a:lnTo>
                    <a:pt x="329311" y="386359"/>
                  </a:lnTo>
                  <a:lnTo>
                    <a:pt x="305587" y="392201"/>
                  </a:lnTo>
                  <a:lnTo>
                    <a:pt x="279450" y="394360"/>
                  </a:lnTo>
                  <a:lnTo>
                    <a:pt x="229336" y="394639"/>
                  </a:lnTo>
                  <a:lnTo>
                    <a:pt x="222554" y="394449"/>
                  </a:lnTo>
                  <a:lnTo>
                    <a:pt x="184226" y="389864"/>
                  </a:lnTo>
                  <a:lnTo>
                    <a:pt x="174955" y="387883"/>
                  </a:lnTo>
                  <a:lnTo>
                    <a:pt x="174955" y="174942"/>
                  </a:lnTo>
                  <a:lnTo>
                    <a:pt x="202399" y="137680"/>
                  </a:lnTo>
                  <a:lnTo>
                    <a:pt x="252945" y="134251"/>
                  </a:lnTo>
                  <a:lnTo>
                    <a:pt x="278498" y="134429"/>
                  </a:lnTo>
                  <a:lnTo>
                    <a:pt x="297116" y="135686"/>
                  </a:lnTo>
                  <a:lnTo>
                    <a:pt x="317893" y="139115"/>
                  </a:lnTo>
                  <a:lnTo>
                    <a:pt x="349923" y="145783"/>
                  </a:lnTo>
                  <a:lnTo>
                    <a:pt x="374345" y="20993"/>
                  </a:lnTo>
                  <a:close/>
                </a:path>
                <a:path w="2319020" h="533400">
                  <a:moveTo>
                    <a:pt x="1424813" y="520801"/>
                  </a:moveTo>
                  <a:lnTo>
                    <a:pt x="1403934" y="440093"/>
                  </a:lnTo>
                  <a:lnTo>
                    <a:pt x="1370431" y="310565"/>
                  </a:lnTo>
                  <a:lnTo>
                    <a:pt x="1333588" y="168160"/>
                  </a:lnTo>
                  <a:lnTo>
                    <a:pt x="1293241" y="12179"/>
                  </a:lnTo>
                  <a:lnTo>
                    <a:pt x="1204404" y="12179"/>
                  </a:lnTo>
                  <a:lnTo>
                    <a:pt x="1204404" y="310565"/>
                  </a:lnTo>
                  <a:lnTo>
                    <a:pt x="1129804" y="310565"/>
                  </a:lnTo>
                  <a:lnTo>
                    <a:pt x="1163040" y="168160"/>
                  </a:lnTo>
                  <a:lnTo>
                    <a:pt x="1171854" y="168160"/>
                  </a:lnTo>
                  <a:lnTo>
                    <a:pt x="1204404" y="310565"/>
                  </a:lnTo>
                  <a:lnTo>
                    <a:pt x="1204404" y="12179"/>
                  </a:lnTo>
                  <a:lnTo>
                    <a:pt x="1041654" y="12179"/>
                  </a:lnTo>
                  <a:lnTo>
                    <a:pt x="910082" y="520801"/>
                  </a:lnTo>
                  <a:lnTo>
                    <a:pt x="1081659" y="520801"/>
                  </a:lnTo>
                  <a:lnTo>
                    <a:pt x="1099972" y="440093"/>
                  </a:lnTo>
                  <a:lnTo>
                    <a:pt x="1234249" y="440093"/>
                  </a:lnTo>
                  <a:lnTo>
                    <a:pt x="1253236" y="520801"/>
                  </a:lnTo>
                  <a:lnTo>
                    <a:pt x="1424813" y="520801"/>
                  </a:lnTo>
                  <a:close/>
                </a:path>
                <a:path w="2319020" h="533400">
                  <a:moveTo>
                    <a:pt x="1899526" y="520801"/>
                  </a:moveTo>
                  <a:lnTo>
                    <a:pt x="1820887" y="369570"/>
                  </a:lnTo>
                  <a:lnTo>
                    <a:pt x="1811362" y="351256"/>
                  </a:lnTo>
                  <a:lnTo>
                    <a:pt x="1855266" y="326999"/>
                  </a:lnTo>
                  <a:lnTo>
                    <a:pt x="1877822" y="302183"/>
                  </a:lnTo>
                  <a:lnTo>
                    <a:pt x="1886127" y="261708"/>
                  </a:lnTo>
                  <a:lnTo>
                    <a:pt x="1886419" y="244106"/>
                  </a:lnTo>
                  <a:lnTo>
                    <a:pt x="1887321" y="190538"/>
                  </a:lnTo>
                  <a:lnTo>
                    <a:pt x="1886038" y="142392"/>
                  </a:lnTo>
                  <a:lnTo>
                    <a:pt x="1884578" y="87426"/>
                  </a:lnTo>
                  <a:lnTo>
                    <a:pt x="1865439" y="34467"/>
                  </a:lnTo>
                  <a:lnTo>
                    <a:pt x="1813496" y="14960"/>
                  </a:lnTo>
                  <a:lnTo>
                    <a:pt x="1712353" y="12179"/>
                  </a:lnTo>
                  <a:lnTo>
                    <a:pt x="1712353" y="176288"/>
                  </a:lnTo>
                  <a:lnTo>
                    <a:pt x="1712353" y="210197"/>
                  </a:lnTo>
                  <a:lnTo>
                    <a:pt x="1683829" y="243344"/>
                  </a:lnTo>
                  <a:lnTo>
                    <a:pt x="1656067" y="244106"/>
                  </a:lnTo>
                  <a:lnTo>
                    <a:pt x="1618767" y="244106"/>
                  </a:lnTo>
                  <a:lnTo>
                    <a:pt x="1618767" y="142392"/>
                  </a:lnTo>
                  <a:lnTo>
                    <a:pt x="1656067" y="142392"/>
                  </a:lnTo>
                  <a:lnTo>
                    <a:pt x="1699120" y="148488"/>
                  </a:lnTo>
                  <a:lnTo>
                    <a:pt x="1712353" y="176288"/>
                  </a:lnTo>
                  <a:lnTo>
                    <a:pt x="1712353" y="12179"/>
                  </a:lnTo>
                  <a:lnTo>
                    <a:pt x="1456004" y="12179"/>
                  </a:lnTo>
                  <a:lnTo>
                    <a:pt x="1456004" y="520801"/>
                  </a:lnTo>
                  <a:lnTo>
                    <a:pt x="1618767" y="520801"/>
                  </a:lnTo>
                  <a:lnTo>
                    <a:pt x="1618767" y="369570"/>
                  </a:lnTo>
                  <a:lnTo>
                    <a:pt x="1654022" y="369570"/>
                  </a:lnTo>
                  <a:lnTo>
                    <a:pt x="1720494" y="520801"/>
                  </a:lnTo>
                  <a:lnTo>
                    <a:pt x="1899526" y="520801"/>
                  </a:lnTo>
                  <a:close/>
                </a:path>
                <a:path w="2319020" h="533400">
                  <a:moveTo>
                    <a:pt x="2318626" y="12153"/>
                  </a:moveTo>
                  <a:lnTo>
                    <a:pt x="1919871" y="12153"/>
                  </a:lnTo>
                  <a:lnTo>
                    <a:pt x="1919871" y="142963"/>
                  </a:lnTo>
                  <a:lnTo>
                    <a:pt x="2037867" y="142963"/>
                  </a:lnTo>
                  <a:lnTo>
                    <a:pt x="2037867" y="521423"/>
                  </a:lnTo>
                  <a:lnTo>
                    <a:pt x="2200630" y="521423"/>
                  </a:lnTo>
                  <a:lnTo>
                    <a:pt x="2200630" y="142963"/>
                  </a:lnTo>
                  <a:lnTo>
                    <a:pt x="2318626" y="142963"/>
                  </a:lnTo>
                  <a:lnTo>
                    <a:pt x="2318626" y="12153"/>
                  </a:lnTo>
                  <a:close/>
                </a:path>
              </a:pathLst>
            </a:custGeom>
            <a:solidFill>
              <a:srgbClr val="FFDB15">
                <a:alpha val="9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52765" y="1085572"/>
              <a:ext cx="6442320" cy="3912547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9143277" y="2039894"/>
              <a:ext cx="3222625" cy="1957070"/>
            </a:xfrm>
            <a:custGeom>
              <a:avLst/>
              <a:gdLst/>
              <a:ahLst/>
              <a:cxnLst/>
              <a:rect l="l" t="t" r="r" b="b"/>
              <a:pathLst>
                <a:path w="3222625" h="1957070">
                  <a:moveTo>
                    <a:pt x="12283" y="0"/>
                  </a:moveTo>
                  <a:lnTo>
                    <a:pt x="3161" y="28360"/>
                  </a:lnTo>
                  <a:lnTo>
                    <a:pt x="0" y="53469"/>
                  </a:lnTo>
                  <a:lnTo>
                    <a:pt x="90" y="76410"/>
                  </a:lnTo>
                  <a:lnTo>
                    <a:pt x="722" y="98267"/>
                  </a:lnTo>
                  <a:lnTo>
                    <a:pt x="722" y="1635866"/>
                  </a:lnTo>
                  <a:lnTo>
                    <a:pt x="2841" y="1688928"/>
                  </a:lnTo>
                  <a:lnTo>
                    <a:pt x="9246" y="1736903"/>
                  </a:lnTo>
                  <a:lnTo>
                    <a:pt x="20005" y="1779880"/>
                  </a:lnTo>
                  <a:lnTo>
                    <a:pt x="35191" y="1817950"/>
                  </a:lnTo>
                  <a:lnTo>
                    <a:pt x="54872" y="1851202"/>
                  </a:lnTo>
                  <a:lnTo>
                    <a:pt x="108003" y="1903618"/>
                  </a:lnTo>
                  <a:lnTo>
                    <a:pt x="141594" y="1922961"/>
                  </a:lnTo>
                  <a:lnTo>
                    <a:pt x="179961" y="1937849"/>
                  </a:lnTo>
                  <a:lnTo>
                    <a:pt x="223176" y="1948371"/>
                  </a:lnTo>
                  <a:lnTo>
                    <a:pt x="271307" y="1954618"/>
                  </a:lnTo>
                  <a:lnTo>
                    <a:pt x="324427" y="1956680"/>
                  </a:lnTo>
                  <a:lnTo>
                    <a:pt x="656710" y="1956680"/>
                  </a:lnTo>
                  <a:lnTo>
                    <a:pt x="656710" y="277461"/>
                  </a:lnTo>
                  <a:lnTo>
                    <a:pt x="385122" y="277461"/>
                  </a:lnTo>
                  <a:lnTo>
                    <a:pt x="336620" y="273938"/>
                  </a:lnTo>
                  <a:lnTo>
                    <a:pt x="294080" y="262287"/>
                  </a:lnTo>
                  <a:lnTo>
                    <a:pt x="255875" y="240882"/>
                  </a:lnTo>
                  <a:lnTo>
                    <a:pt x="220379" y="208096"/>
                  </a:lnTo>
                  <a:lnTo>
                    <a:pt x="188105" y="173614"/>
                  </a:lnTo>
                  <a:lnTo>
                    <a:pt x="154867" y="139372"/>
                  </a:lnTo>
                  <a:lnTo>
                    <a:pt x="120666" y="105131"/>
                  </a:lnTo>
                  <a:lnTo>
                    <a:pt x="85502" y="70649"/>
                  </a:lnTo>
                  <a:lnTo>
                    <a:pt x="12283" y="0"/>
                  </a:lnTo>
                  <a:close/>
                </a:path>
                <a:path w="3222625" h="1957070">
                  <a:moveTo>
                    <a:pt x="2419071" y="274571"/>
                  </a:moveTo>
                  <a:lnTo>
                    <a:pt x="656710" y="274571"/>
                  </a:lnTo>
                  <a:lnTo>
                    <a:pt x="656710" y="1956680"/>
                  </a:lnTo>
                  <a:lnTo>
                    <a:pt x="945825" y="1956680"/>
                  </a:lnTo>
                  <a:lnTo>
                    <a:pt x="945825" y="277461"/>
                  </a:lnTo>
                  <a:lnTo>
                    <a:pt x="2419071" y="277461"/>
                  </a:lnTo>
                  <a:lnTo>
                    <a:pt x="2419071" y="274571"/>
                  </a:lnTo>
                  <a:close/>
                </a:path>
                <a:path w="3222625" h="1957070">
                  <a:moveTo>
                    <a:pt x="2419071" y="277461"/>
                  </a:moveTo>
                  <a:lnTo>
                    <a:pt x="945825" y="277461"/>
                  </a:lnTo>
                  <a:lnTo>
                    <a:pt x="945825" y="1956680"/>
                  </a:lnTo>
                  <a:lnTo>
                    <a:pt x="2419071" y="1956680"/>
                  </a:lnTo>
                  <a:lnTo>
                    <a:pt x="2419071" y="277461"/>
                  </a:lnTo>
                  <a:close/>
                </a:path>
                <a:path w="3222625" h="1957070">
                  <a:moveTo>
                    <a:pt x="2705272" y="274571"/>
                  </a:moveTo>
                  <a:lnTo>
                    <a:pt x="2419071" y="274571"/>
                  </a:lnTo>
                  <a:lnTo>
                    <a:pt x="2419071" y="1956680"/>
                  </a:lnTo>
                  <a:lnTo>
                    <a:pt x="2705272" y="1956680"/>
                  </a:lnTo>
                  <a:lnTo>
                    <a:pt x="2705272" y="274571"/>
                  </a:lnTo>
                  <a:close/>
                </a:path>
                <a:path w="3222625" h="1957070">
                  <a:moveTo>
                    <a:pt x="2913299" y="274571"/>
                  </a:moveTo>
                  <a:lnTo>
                    <a:pt x="2705272" y="274571"/>
                  </a:lnTo>
                  <a:lnTo>
                    <a:pt x="2705272" y="1956680"/>
                  </a:lnTo>
                  <a:lnTo>
                    <a:pt x="2916189" y="1956680"/>
                  </a:lnTo>
                  <a:lnTo>
                    <a:pt x="2968274" y="1954042"/>
                  </a:lnTo>
                  <a:lnTo>
                    <a:pt x="3015707" y="1946179"/>
                  </a:lnTo>
                  <a:lnTo>
                    <a:pt x="3058424" y="1933170"/>
                  </a:lnTo>
                  <a:lnTo>
                    <a:pt x="3096360" y="1915092"/>
                  </a:lnTo>
                  <a:lnTo>
                    <a:pt x="3129449" y="1892025"/>
                  </a:lnTo>
                  <a:lnTo>
                    <a:pt x="3157626" y="1864046"/>
                  </a:lnTo>
                  <a:lnTo>
                    <a:pt x="3180826" y="1831233"/>
                  </a:lnTo>
                  <a:lnTo>
                    <a:pt x="3198983" y="1793664"/>
                  </a:lnTo>
                  <a:lnTo>
                    <a:pt x="3212034" y="1751418"/>
                  </a:lnTo>
                  <a:lnTo>
                    <a:pt x="3219912" y="1704573"/>
                  </a:lnTo>
                  <a:lnTo>
                    <a:pt x="3222552" y="1653207"/>
                  </a:lnTo>
                  <a:lnTo>
                    <a:pt x="3222552" y="583825"/>
                  </a:lnTo>
                  <a:lnTo>
                    <a:pt x="3220040" y="530370"/>
                  </a:lnTo>
                  <a:lnTo>
                    <a:pt x="3212486" y="481944"/>
                  </a:lnTo>
                  <a:lnTo>
                    <a:pt x="3199863" y="438560"/>
                  </a:lnTo>
                  <a:lnTo>
                    <a:pt x="3182146" y="400231"/>
                  </a:lnTo>
                  <a:lnTo>
                    <a:pt x="3159308" y="366971"/>
                  </a:lnTo>
                  <a:lnTo>
                    <a:pt x="3131325" y="338792"/>
                  </a:lnTo>
                  <a:lnTo>
                    <a:pt x="3098169" y="315707"/>
                  </a:lnTo>
                  <a:lnTo>
                    <a:pt x="3059814" y="297729"/>
                  </a:lnTo>
                  <a:lnTo>
                    <a:pt x="3016235" y="284872"/>
                  </a:lnTo>
                  <a:lnTo>
                    <a:pt x="2967405" y="277148"/>
                  </a:lnTo>
                  <a:lnTo>
                    <a:pt x="2913299" y="274571"/>
                  </a:lnTo>
                  <a:close/>
                </a:path>
              </a:pathLst>
            </a:custGeom>
            <a:solidFill>
              <a:srgbClr val="FFDB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788919" y="2876308"/>
              <a:ext cx="224154" cy="294640"/>
            </a:xfrm>
            <a:custGeom>
              <a:avLst/>
              <a:gdLst/>
              <a:ahLst/>
              <a:cxnLst/>
              <a:rect l="l" t="t" r="r" b="b"/>
              <a:pathLst>
                <a:path w="224154" h="294639">
                  <a:moveTo>
                    <a:pt x="224028" y="0"/>
                  </a:moveTo>
                  <a:lnTo>
                    <a:pt x="0" y="0"/>
                  </a:lnTo>
                  <a:lnTo>
                    <a:pt x="0" y="46990"/>
                  </a:lnTo>
                  <a:lnTo>
                    <a:pt x="86169" y="46990"/>
                  </a:lnTo>
                  <a:lnTo>
                    <a:pt x="86169" y="294640"/>
                  </a:lnTo>
                  <a:lnTo>
                    <a:pt x="137871" y="294640"/>
                  </a:lnTo>
                  <a:lnTo>
                    <a:pt x="137871" y="46990"/>
                  </a:lnTo>
                  <a:lnTo>
                    <a:pt x="224028" y="46990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45551" y="2964722"/>
              <a:ext cx="201554" cy="20679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85318" y="2964722"/>
              <a:ext cx="199681" cy="206799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9801276" y="2964725"/>
              <a:ext cx="1000125" cy="694055"/>
            </a:xfrm>
            <a:custGeom>
              <a:avLst/>
              <a:gdLst/>
              <a:ahLst/>
              <a:cxnLst/>
              <a:rect l="l" t="t" r="r" b="b"/>
              <a:pathLst>
                <a:path w="1000125" h="694054">
                  <a:moveTo>
                    <a:pt x="303466" y="398551"/>
                  </a:moveTo>
                  <a:lnTo>
                    <a:pt x="221043" y="398551"/>
                  </a:lnTo>
                  <a:lnTo>
                    <a:pt x="167170" y="594677"/>
                  </a:lnTo>
                  <a:lnTo>
                    <a:pt x="165785" y="599833"/>
                  </a:lnTo>
                  <a:lnTo>
                    <a:pt x="164122" y="606247"/>
                  </a:lnTo>
                  <a:lnTo>
                    <a:pt x="158788" y="627062"/>
                  </a:lnTo>
                  <a:lnTo>
                    <a:pt x="156883" y="634288"/>
                  </a:lnTo>
                  <a:lnTo>
                    <a:pt x="154838" y="641667"/>
                  </a:lnTo>
                  <a:lnTo>
                    <a:pt x="151739" y="652564"/>
                  </a:lnTo>
                  <a:lnTo>
                    <a:pt x="148628" y="641667"/>
                  </a:lnTo>
                  <a:lnTo>
                    <a:pt x="146583" y="634314"/>
                  </a:lnTo>
                  <a:lnTo>
                    <a:pt x="144678" y="627138"/>
                  </a:lnTo>
                  <a:lnTo>
                    <a:pt x="137680" y="600138"/>
                  </a:lnTo>
                  <a:lnTo>
                    <a:pt x="134505" y="588124"/>
                  </a:lnTo>
                  <a:lnTo>
                    <a:pt x="97663" y="453999"/>
                  </a:lnTo>
                  <a:lnTo>
                    <a:pt x="82423" y="398551"/>
                  </a:lnTo>
                  <a:lnTo>
                    <a:pt x="0" y="398551"/>
                  </a:lnTo>
                  <a:lnTo>
                    <a:pt x="0" y="693762"/>
                  </a:lnTo>
                  <a:lnTo>
                    <a:pt x="51701" y="693762"/>
                  </a:lnTo>
                  <a:lnTo>
                    <a:pt x="51701" y="542785"/>
                  </a:lnTo>
                  <a:lnTo>
                    <a:pt x="50584" y="464489"/>
                  </a:lnTo>
                  <a:lnTo>
                    <a:pt x="50584" y="453999"/>
                  </a:lnTo>
                  <a:lnTo>
                    <a:pt x="117271" y="693762"/>
                  </a:lnTo>
                  <a:lnTo>
                    <a:pt x="186194" y="693762"/>
                  </a:lnTo>
                  <a:lnTo>
                    <a:pt x="197662" y="652564"/>
                  </a:lnTo>
                  <a:lnTo>
                    <a:pt x="252882" y="453999"/>
                  </a:lnTo>
                  <a:lnTo>
                    <a:pt x="252882" y="464489"/>
                  </a:lnTo>
                  <a:lnTo>
                    <a:pt x="251764" y="542785"/>
                  </a:lnTo>
                  <a:lnTo>
                    <a:pt x="251764" y="693762"/>
                  </a:lnTo>
                  <a:lnTo>
                    <a:pt x="303466" y="693762"/>
                  </a:lnTo>
                  <a:lnTo>
                    <a:pt x="303466" y="453999"/>
                  </a:lnTo>
                  <a:lnTo>
                    <a:pt x="303466" y="398551"/>
                  </a:lnTo>
                  <a:close/>
                </a:path>
                <a:path w="1000125" h="694054">
                  <a:moveTo>
                    <a:pt x="999909" y="42710"/>
                  </a:moveTo>
                  <a:lnTo>
                    <a:pt x="980414" y="5143"/>
                  </a:lnTo>
                  <a:lnTo>
                    <a:pt x="957199" y="0"/>
                  </a:lnTo>
                  <a:lnTo>
                    <a:pt x="726427" y="0"/>
                  </a:lnTo>
                  <a:lnTo>
                    <a:pt x="726427" y="206806"/>
                  </a:lnTo>
                  <a:lnTo>
                    <a:pt x="777379" y="206806"/>
                  </a:lnTo>
                  <a:lnTo>
                    <a:pt x="777379" y="44958"/>
                  </a:lnTo>
                  <a:lnTo>
                    <a:pt x="837692" y="44958"/>
                  </a:lnTo>
                  <a:lnTo>
                    <a:pt x="837692" y="206806"/>
                  </a:lnTo>
                  <a:lnTo>
                    <a:pt x="888644" y="206806"/>
                  </a:lnTo>
                  <a:lnTo>
                    <a:pt x="888644" y="44958"/>
                  </a:lnTo>
                  <a:lnTo>
                    <a:pt x="945210" y="44958"/>
                  </a:lnTo>
                  <a:lnTo>
                    <a:pt x="948956" y="48704"/>
                  </a:lnTo>
                  <a:lnTo>
                    <a:pt x="948956" y="206806"/>
                  </a:lnTo>
                  <a:lnTo>
                    <a:pt x="999909" y="206806"/>
                  </a:lnTo>
                  <a:lnTo>
                    <a:pt x="999909" y="44958"/>
                  </a:lnTo>
                  <a:lnTo>
                    <a:pt x="999909" y="4271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149700" y="3451688"/>
              <a:ext cx="201554" cy="206799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0393960" y="3350170"/>
              <a:ext cx="517525" cy="308610"/>
            </a:xfrm>
            <a:custGeom>
              <a:avLst/>
              <a:gdLst/>
              <a:ahLst/>
              <a:cxnLst/>
              <a:rect l="l" t="t" r="r" b="b"/>
              <a:pathLst>
                <a:path w="517525" h="308610">
                  <a:moveTo>
                    <a:pt x="273481" y="144233"/>
                  </a:moveTo>
                  <a:lnTo>
                    <a:pt x="253987" y="106654"/>
                  </a:lnTo>
                  <a:lnTo>
                    <a:pt x="230771" y="101523"/>
                  </a:lnTo>
                  <a:lnTo>
                    <a:pt x="0" y="101523"/>
                  </a:lnTo>
                  <a:lnTo>
                    <a:pt x="0" y="308317"/>
                  </a:lnTo>
                  <a:lnTo>
                    <a:pt x="50952" y="308317"/>
                  </a:lnTo>
                  <a:lnTo>
                    <a:pt x="50952" y="146481"/>
                  </a:lnTo>
                  <a:lnTo>
                    <a:pt x="111264" y="146481"/>
                  </a:lnTo>
                  <a:lnTo>
                    <a:pt x="111264" y="308317"/>
                  </a:lnTo>
                  <a:lnTo>
                    <a:pt x="162217" y="308317"/>
                  </a:lnTo>
                  <a:lnTo>
                    <a:pt x="162217" y="146481"/>
                  </a:lnTo>
                  <a:lnTo>
                    <a:pt x="218782" y="146481"/>
                  </a:lnTo>
                  <a:lnTo>
                    <a:pt x="222529" y="150228"/>
                  </a:lnTo>
                  <a:lnTo>
                    <a:pt x="222529" y="308317"/>
                  </a:lnTo>
                  <a:lnTo>
                    <a:pt x="273481" y="308317"/>
                  </a:lnTo>
                  <a:lnTo>
                    <a:pt x="273481" y="146481"/>
                  </a:lnTo>
                  <a:lnTo>
                    <a:pt x="273481" y="144233"/>
                  </a:lnTo>
                  <a:close/>
                </a:path>
                <a:path w="517525" h="308610">
                  <a:moveTo>
                    <a:pt x="517372" y="135242"/>
                  </a:moveTo>
                  <a:lnTo>
                    <a:pt x="510628" y="119507"/>
                  </a:lnTo>
                  <a:lnTo>
                    <a:pt x="499021" y="107886"/>
                  </a:lnTo>
                  <a:lnTo>
                    <a:pt x="483285" y="101523"/>
                  </a:lnTo>
                  <a:lnTo>
                    <a:pt x="466420" y="101523"/>
                  </a:lnTo>
                  <a:lnTo>
                    <a:pt x="466420" y="150228"/>
                  </a:lnTo>
                  <a:lnTo>
                    <a:pt x="466420" y="259626"/>
                  </a:lnTo>
                  <a:lnTo>
                    <a:pt x="462673" y="263372"/>
                  </a:lnTo>
                  <a:lnTo>
                    <a:pt x="368642" y="263372"/>
                  </a:lnTo>
                  <a:lnTo>
                    <a:pt x="368642" y="146481"/>
                  </a:lnTo>
                  <a:lnTo>
                    <a:pt x="462673" y="146481"/>
                  </a:lnTo>
                  <a:lnTo>
                    <a:pt x="466420" y="150228"/>
                  </a:lnTo>
                  <a:lnTo>
                    <a:pt x="466420" y="101523"/>
                  </a:lnTo>
                  <a:lnTo>
                    <a:pt x="368642" y="101523"/>
                  </a:lnTo>
                  <a:lnTo>
                    <a:pt x="368642" y="0"/>
                  </a:lnTo>
                  <a:lnTo>
                    <a:pt x="317690" y="0"/>
                  </a:lnTo>
                  <a:lnTo>
                    <a:pt x="317690" y="308317"/>
                  </a:lnTo>
                  <a:lnTo>
                    <a:pt x="483285" y="308317"/>
                  </a:lnTo>
                  <a:lnTo>
                    <a:pt x="499021" y="301955"/>
                  </a:lnTo>
                  <a:lnTo>
                    <a:pt x="510628" y="290334"/>
                  </a:lnTo>
                  <a:lnTo>
                    <a:pt x="517372" y="274612"/>
                  </a:lnTo>
                  <a:lnTo>
                    <a:pt x="517372" y="263372"/>
                  </a:lnTo>
                  <a:lnTo>
                    <a:pt x="517372" y="146481"/>
                  </a:lnTo>
                  <a:lnTo>
                    <a:pt x="517372" y="13524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52547" y="3451688"/>
              <a:ext cx="201554" cy="20679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194563" y="3451688"/>
              <a:ext cx="120633" cy="206799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11435169" y="3341547"/>
              <a:ext cx="668020" cy="340995"/>
            </a:xfrm>
            <a:custGeom>
              <a:avLst/>
              <a:gdLst/>
              <a:ahLst/>
              <a:cxnLst/>
              <a:rect l="l" t="t" r="r" b="b"/>
              <a:pathLst>
                <a:path w="668020" h="340995">
                  <a:moveTo>
                    <a:pt x="294347" y="208673"/>
                  </a:moveTo>
                  <a:lnTo>
                    <a:pt x="32105" y="208673"/>
                  </a:lnTo>
                  <a:lnTo>
                    <a:pt x="32105" y="254381"/>
                  </a:lnTo>
                  <a:lnTo>
                    <a:pt x="242658" y="254381"/>
                  </a:lnTo>
                  <a:lnTo>
                    <a:pt x="242658" y="340918"/>
                  </a:lnTo>
                  <a:lnTo>
                    <a:pt x="294347" y="340918"/>
                  </a:lnTo>
                  <a:lnTo>
                    <a:pt x="294347" y="208673"/>
                  </a:lnTo>
                  <a:close/>
                </a:path>
                <a:path w="668020" h="340995">
                  <a:moveTo>
                    <a:pt x="294347" y="9372"/>
                  </a:moveTo>
                  <a:lnTo>
                    <a:pt x="242658" y="9372"/>
                  </a:lnTo>
                  <a:lnTo>
                    <a:pt x="242658" y="37096"/>
                  </a:lnTo>
                  <a:lnTo>
                    <a:pt x="242658" y="83172"/>
                  </a:lnTo>
                  <a:lnTo>
                    <a:pt x="242658" y="122504"/>
                  </a:lnTo>
                  <a:lnTo>
                    <a:pt x="198450" y="122504"/>
                  </a:lnTo>
                  <a:lnTo>
                    <a:pt x="201447" y="111264"/>
                  </a:lnTo>
                  <a:lnTo>
                    <a:pt x="201447" y="95910"/>
                  </a:lnTo>
                  <a:lnTo>
                    <a:pt x="200698" y="87299"/>
                  </a:lnTo>
                  <a:lnTo>
                    <a:pt x="199948" y="83172"/>
                  </a:lnTo>
                  <a:lnTo>
                    <a:pt x="242658" y="83172"/>
                  </a:lnTo>
                  <a:lnTo>
                    <a:pt x="242658" y="37096"/>
                  </a:lnTo>
                  <a:lnTo>
                    <a:pt x="175971" y="37096"/>
                  </a:lnTo>
                  <a:lnTo>
                    <a:pt x="168084" y="29171"/>
                  </a:lnTo>
                  <a:lnTo>
                    <a:pt x="162102" y="24307"/>
                  </a:lnTo>
                  <a:lnTo>
                    <a:pt x="155003" y="20497"/>
                  </a:lnTo>
                  <a:lnTo>
                    <a:pt x="149669" y="18249"/>
                  </a:lnTo>
                  <a:lnTo>
                    <a:pt x="149669" y="95910"/>
                  </a:lnTo>
                  <a:lnTo>
                    <a:pt x="149542" y="112369"/>
                  </a:lnTo>
                  <a:lnTo>
                    <a:pt x="122301" y="145592"/>
                  </a:lnTo>
                  <a:lnTo>
                    <a:pt x="100660" y="147231"/>
                  </a:lnTo>
                  <a:lnTo>
                    <a:pt x="87249" y="147027"/>
                  </a:lnTo>
                  <a:lnTo>
                    <a:pt x="53225" y="120027"/>
                  </a:lnTo>
                  <a:lnTo>
                    <a:pt x="51587" y="100037"/>
                  </a:lnTo>
                  <a:lnTo>
                    <a:pt x="51777" y="88938"/>
                  </a:lnTo>
                  <a:lnTo>
                    <a:pt x="79032" y="54470"/>
                  </a:lnTo>
                  <a:lnTo>
                    <a:pt x="100660" y="52832"/>
                  </a:lnTo>
                  <a:lnTo>
                    <a:pt x="114084" y="53035"/>
                  </a:lnTo>
                  <a:lnTo>
                    <a:pt x="148107" y="80035"/>
                  </a:lnTo>
                  <a:lnTo>
                    <a:pt x="149669" y="95910"/>
                  </a:lnTo>
                  <a:lnTo>
                    <a:pt x="149669" y="18249"/>
                  </a:lnTo>
                  <a:lnTo>
                    <a:pt x="100660" y="7874"/>
                  </a:lnTo>
                  <a:lnTo>
                    <a:pt x="86944" y="7988"/>
                  </a:lnTo>
                  <a:lnTo>
                    <a:pt x="47967" y="19596"/>
                  </a:lnTo>
                  <a:lnTo>
                    <a:pt x="14871" y="48120"/>
                  </a:lnTo>
                  <a:lnTo>
                    <a:pt x="0" y="88938"/>
                  </a:lnTo>
                  <a:lnTo>
                    <a:pt x="12" y="111264"/>
                  </a:lnTo>
                  <a:lnTo>
                    <a:pt x="14871" y="151942"/>
                  </a:lnTo>
                  <a:lnTo>
                    <a:pt x="47967" y="180467"/>
                  </a:lnTo>
                  <a:lnTo>
                    <a:pt x="86944" y="192074"/>
                  </a:lnTo>
                  <a:lnTo>
                    <a:pt x="100660" y="192189"/>
                  </a:lnTo>
                  <a:lnTo>
                    <a:pt x="113284" y="192087"/>
                  </a:lnTo>
                  <a:lnTo>
                    <a:pt x="156324" y="178892"/>
                  </a:lnTo>
                  <a:lnTo>
                    <a:pt x="169976" y="168592"/>
                  </a:lnTo>
                  <a:lnTo>
                    <a:pt x="242658" y="168592"/>
                  </a:lnTo>
                  <a:lnTo>
                    <a:pt x="242658" y="195935"/>
                  </a:lnTo>
                  <a:lnTo>
                    <a:pt x="294347" y="195935"/>
                  </a:lnTo>
                  <a:lnTo>
                    <a:pt x="294347" y="168592"/>
                  </a:lnTo>
                  <a:lnTo>
                    <a:pt x="294347" y="147231"/>
                  </a:lnTo>
                  <a:lnTo>
                    <a:pt x="294347" y="122504"/>
                  </a:lnTo>
                  <a:lnTo>
                    <a:pt x="294347" y="83172"/>
                  </a:lnTo>
                  <a:lnTo>
                    <a:pt x="294347" y="52832"/>
                  </a:lnTo>
                  <a:lnTo>
                    <a:pt x="294347" y="37096"/>
                  </a:lnTo>
                  <a:lnTo>
                    <a:pt x="294347" y="9372"/>
                  </a:lnTo>
                  <a:close/>
                </a:path>
                <a:path w="668020" h="340995">
                  <a:moveTo>
                    <a:pt x="539369" y="131495"/>
                  </a:moveTo>
                  <a:lnTo>
                    <a:pt x="539102" y="116509"/>
                  </a:lnTo>
                  <a:lnTo>
                    <a:pt x="539102" y="116332"/>
                  </a:lnTo>
                  <a:lnTo>
                    <a:pt x="537235" y="107099"/>
                  </a:lnTo>
                  <a:lnTo>
                    <a:pt x="503897" y="78955"/>
                  </a:lnTo>
                  <a:lnTo>
                    <a:pt x="487667" y="77330"/>
                  </a:lnTo>
                  <a:lnTo>
                    <a:pt x="487667" y="123634"/>
                  </a:lnTo>
                  <a:lnTo>
                    <a:pt x="487667" y="139369"/>
                  </a:lnTo>
                  <a:lnTo>
                    <a:pt x="473049" y="146481"/>
                  </a:lnTo>
                  <a:lnTo>
                    <a:pt x="410121" y="146481"/>
                  </a:lnTo>
                  <a:lnTo>
                    <a:pt x="395503" y="139369"/>
                  </a:lnTo>
                  <a:lnTo>
                    <a:pt x="395503" y="123634"/>
                  </a:lnTo>
                  <a:lnTo>
                    <a:pt x="410121" y="116509"/>
                  </a:lnTo>
                  <a:lnTo>
                    <a:pt x="473049" y="116509"/>
                  </a:lnTo>
                  <a:lnTo>
                    <a:pt x="487667" y="123634"/>
                  </a:lnTo>
                  <a:lnTo>
                    <a:pt x="487667" y="77330"/>
                  </a:lnTo>
                  <a:lnTo>
                    <a:pt x="477177" y="77177"/>
                  </a:lnTo>
                  <a:lnTo>
                    <a:pt x="405993" y="77177"/>
                  </a:lnTo>
                  <a:lnTo>
                    <a:pt x="360845" y="91414"/>
                  </a:lnTo>
                  <a:lnTo>
                    <a:pt x="343801" y="131495"/>
                  </a:lnTo>
                  <a:lnTo>
                    <a:pt x="344068" y="146672"/>
                  </a:lnTo>
                  <a:lnTo>
                    <a:pt x="371144" y="179819"/>
                  </a:lnTo>
                  <a:lnTo>
                    <a:pt x="405993" y="185826"/>
                  </a:lnTo>
                  <a:lnTo>
                    <a:pt x="477177" y="185826"/>
                  </a:lnTo>
                  <a:lnTo>
                    <a:pt x="522325" y="171589"/>
                  </a:lnTo>
                  <a:lnTo>
                    <a:pt x="539102" y="146672"/>
                  </a:lnTo>
                  <a:lnTo>
                    <a:pt x="539102" y="146481"/>
                  </a:lnTo>
                  <a:lnTo>
                    <a:pt x="539369" y="131495"/>
                  </a:lnTo>
                  <a:close/>
                </a:path>
                <a:path w="668020" h="340995">
                  <a:moveTo>
                    <a:pt x="547230" y="25857"/>
                  </a:moveTo>
                  <a:lnTo>
                    <a:pt x="467436" y="25857"/>
                  </a:lnTo>
                  <a:lnTo>
                    <a:pt x="467436" y="0"/>
                  </a:lnTo>
                  <a:lnTo>
                    <a:pt x="415734" y="0"/>
                  </a:lnTo>
                  <a:lnTo>
                    <a:pt x="415734" y="25857"/>
                  </a:lnTo>
                  <a:lnTo>
                    <a:pt x="335191" y="25857"/>
                  </a:lnTo>
                  <a:lnTo>
                    <a:pt x="335191" y="65570"/>
                  </a:lnTo>
                  <a:lnTo>
                    <a:pt x="547230" y="65570"/>
                  </a:lnTo>
                  <a:lnTo>
                    <a:pt x="547230" y="25857"/>
                  </a:lnTo>
                  <a:close/>
                </a:path>
                <a:path w="668020" h="340995">
                  <a:moveTo>
                    <a:pt x="633399" y="301955"/>
                  </a:moveTo>
                  <a:lnTo>
                    <a:pt x="425107" y="301955"/>
                  </a:lnTo>
                  <a:lnTo>
                    <a:pt x="425107" y="289229"/>
                  </a:lnTo>
                  <a:lnTo>
                    <a:pt x="625906" y="289229"/>
                  </a:lnTo>
                  <a:lnTo>
                    <a:pt x="625906" y="203428"/>
                  </a:lnTo>
                  <a:lnTo>
                    <a:pt x="373024" y="203428"/>
                  </a:lnTo>
                  <a:lnTo>
                    <a:pt x="373024" y="242392"/>
                  </a:lnTo>
                  <a:lnTo>
                    <a:pt x="574205" y="242392"/>
                  </a:lnTo>
                  <a:lnTo>
                    <a:pt x="574205" y="255130"/>
                  </a:lnTo>
                  <a:lnTo>
                    <a:pt x="373405" y="255130"/>
                  </a:lnTo>
                  <a:lnTo>
                    <a:pt x="373405" y="340918"/>
                  </a:lnTo>
                  <a:lnTo>
                    <a:pt x="633399" y="340918"/>
                  </a:lnTo>
                  <a:lnTo>
                    <a:pt x="633399" y="301955"/>
                  </a:lnTo>
                  <a:close/>
                </a:path>
                <a:path w="668020" h="340995">
                  <a:moveTo>
                    <a:pt x="667867" y="77927"/>
                  </a:moveTo>
                  <a:lnTo>
                    <a:pt x="625906" y="77927"/>
                  </a:lnTo>
                  <a:lnTo>
                    <a:pt x="625906" y="9372"/>
                  </a:lnTo>
                  <a:lnTo>
                    <a:pt x="574205" y="9372"/>
                  </a:lnTo>
                  <a:lnTo>
                    <a:pt x="574205" y="192570"/>
                  </a:lnTo>
                  <a:lnTo>
                    <a:pt x="625906" y="192570"/>
                  </a:lnTo>
                  <a:lnTo>
                    <a:pt x="625906" y="125501"/>
                  </a:lnTo>
                  <a:lnTo>
                    <a:pt x="667867" y="125501"/>
                  </a:lnTo>
                  <a:lnTo>
                    <a:pt x="667867" y="7792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9407945" y="2608482"/>
              <a:ext cx="300355" cy="390525"/>
            </a:xfrm>
            <a:custGeom>
              <a:avLst/>
              <a:gdLst/>
              <a:ahLst/>
              <a:cxnLst/>
              <a:rect l="l" t="t" r="r" b="b"/>
              <a:pathLst>
                <a:path w="300354" h="390525">
                  <a:moveTo>
                    <a:pt x="73302" y="136700"/>
                  </a:moveTo>
                  <a:lnTo>
                    <a:pt x="4952" y="136700"/>
                  </a:lnTo>
                  <a:lnTo>
                    <a:pt x="4952" y="45071"/>
                  </a:lnTo>
                  <a:lnTo>
                    <a:pt x="14363" y="24269"/>
                  </a:lnTo>
                  <a:lnTo>
                    <a:pt x="29717" y="8915"/>
                  </a:lnTo>
                  <a:lnTo>
                    <a:pt x="50519" y="0"/>
                  </a:lnTo>
                  <a:lnTo>
                    <a:pt x="252598" y="0"/>
                  </a:lnTo>
                  <a:lnTo>
                    <a:pt x="273400" y="8915"/>
                  </a:lnTo>
                  <a:lnTo>
                    <a:pt x="288754" y="24269"/>
                  </a:lnTo>
                  <a:lnTo>
                    <a:pt x="298164" y="45071"/>
                  </a:lnTo>
                  <a:lnTo>
                    <a:pt x="298164" y="61416"/>
                  </a:lnTo>
                  <a:lnTo>
                    <a:pt x="78255" y="61416"/>
                  </a:lnTo>
                  <a:lnTo>
                    <a:pt x="73302" y="66368"/>
                  </a:lnTo>
                  <a:lnTo>
                    <a:pt x="73302" y="136700"/>
                  </a:lnTo>
                  <a:close/>
                </a:path>
                <a:path w="300354" h="390525">
                  <a:moveTo>
                    <a:pt x="300146" y="390288"/>
                  </a:moveTo>
                  <a:lnTo>
                    <a:pt x="0" y="390288"/>
                  </a:lnTo>
                  <a:lnTo>
                    <a:pt x="6" y="250616"/>
                  </a:lnTo>
                  <a:lnTo>
                    <a:pt x="12629" y="212231"/>
                  </a:lnTo>
                  <a:lnTo>
                    <a:pt x="220899" y="157997"/>
                  </a:lnTo>
                  <a:lnTo>
                    <a:pt x="224861" y="157007"/>
                  </a:lnTo>
                  <a:lnTo>
                    <a:pt x="229814" y="152054"/>
                  </a:lnTo>
                  <a:lnTo>
                    <a:pt x="229814" y="66368"/>
                  </a:lnTo>
                  <a:lnTo>
                    <a:pt x="224861" y="61416"/>
                  </a:lnTo>
                  <a:lnTo>
                    <a:pt x="298164" y="61416"/>
                  </a:lnTo>
                  <a:lnTo>
                    <a:pt x="298164" y="157997"/>
                  </a:lnTo>
                  <a:lnTo>
                    <a:pt x="297967" y="172535"/>
                  </a:lnTo>
                  <a:lnTo>
                    <a:pt x="277885" y="205108"/>
                  </a:lnTo>
                  <a:lnTo>
                    <a:pt x="77265" y="250616"/>
                  </a:lnTo>
                  <a:lnTo>
                    <a:pt x="73302" y="251607"/>
                  </a:lnTo>
                  <a:lnTo>
                    <a:pt x="68350" y="255569"/>
                  </a:lnTo>
                  <a:lnTo>
                    <a:pt x="68350" y="328872"/>
                  </a:lnTo>
                  <a:lnTo>
                    <a:pt x="300146" y="328872"/>
                  </a:lnTo>
                  <a:lnTo>
                    <a:pt x="300146" y="390288"/>
                  </a:lnTo>
                  <a:close/>
                </a:path>
              </a:pathLst>
            </a:custGeom>
            <a:solidFill>
              <a:srgbClr val="008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4700438" y="1110967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4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4694345" y="1104840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4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4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61888" y="1171635"/>
              <a:ext cx="200653" cy="202347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496622" y="1725066"/>
              <a:ext cx="699775" cy="1443445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0395560" y="4574107"/>
              <a:ext cx="871855" cy="163195"/>
            </a:xfrm>
            <a:custGeom>
              <a:avLst/>
              <a:gdLst/>
              <a:ahLst/>
              <a:cxnLst/>
              <a:rect l="l" t="t" r="r" b="b"/>
              <a:pathLst>
                <a:path w="871854" h="163195">
                  <a:moveTo>
                    <a:pt x="71132" y="10363"/>
                  </a:moveTo>
                  <a:lnTo>
                    <a:pt x="7086" y="10363"/>
                  </a:lnTo>
                  <a:lnTo>
                    <a:pt x="7086" y="31419"/>
                  </a:lnTo>
                  <a:lnTo>
                    <a:pt x="47650" y="31419"/>
                  </a:lnTo>
                  <a:lnTo>
                    <a:pt x="47650" y="65951"/>
                  </a:lnTo>
                  <a:lnTo>
                    <a:pt x="10655" y="112064"/>
                  </a:lnTo>
                  <a:lnTo>
                    <a:pt x="0" y="124472"/>
                  </a:lnTo>
                  <a:lnTo>
                    <a:pt x="16916" y="138099"/>
                  </a:lnTo>
                  <a:lnTo>
                    <a:pt x="47815" y="101917"/>
                  </a:lnTo>
                  <a:lnTo>
                    <a:pt x="71132" y="63525"/>
                  </a:lnTo>
                  <a:lnTo>
                    <a:pt x="71132" y="10363"/>
                  </a:lnTo>
                  <a:close/>
                </a:path>
                <a:path w="871854" h="163195">
                  <a:moveTo>
                    <a:pt x="146392" y="3797"/>
                  </a:moveTo>
                  <a:lnTo>
                    <a:pt x="122910" y="3797"/>
                  </a:lnTo>
                  <a:lnTo>
                    <a:pt x="122910" y="56451"/>
                  </a:lnTo>
                  <a:lnTo>
                    <a:pt x="107721" y="56451"/>
                  </a:lnTo>
                  <a:lnTo>
                    <a:pt x="107721" y="5524"/>
                  </a:lnTo>
                  <a:lnTo>
                    <a:pt x="84594" y="5524"/>
                  </a:lnTo>
                  <a:lnTo>
                    <a:pt x="84594" y="151739"/>
                  </a:lnTo>
                  <a:lnTo>
                    <a:pt x="107721" y="151739"/>
                  </a:lnTo>
                  <a:lnTo>
                    <a:pt x="107721" y="79235"/>
                  </a:lnTo>
                  <a:lnTo>
                    <a:pt x="122910" y="79235"/>
                  </a:lnTo>
                  <a:lnTo>
                    <a:pt x="122910" y="156057"/>
                  </a:lnTo>
                  <a:lnTo>
                    <a:pt x="146392" y="156057"/>
                  </a:lnTo>
                  <a:lnTo>
                    <a:pt x="146392" y="79235"/>
                  </a:lnTo>
                  <a:lnTo>
                    <a:pt x="146392" y="56451"/>
                  </a:lnTo>
                  <a:lnTo>
                    <a:pt x="146392" y="3797"/>
                  </a:lnTo>
                  <a:close/>
                </a:path>
                <a:path w="871854" h="163195">
                  <a:moveTo>
                    <a:pt x="261023" y="75438"/>
                  </a:moveTo>
                  <a:lnTo>
                    <a:pt x="255841" y="71120"/>
                  </a:lnTo>
                  <a:lnTo>
                    <a:pt x="247726" y="63881"/>
                  </a:lnTo>
                  <a:lnTo>
                    <a:pt x="244106" y="60426"/>
                  </a:lnTo>
                  <a:lnTo>
                    <a:pt x="233400" y="50241"/>
                  </a:lnTo>
                  <a:lnTo>
                    <a:pt x="229260" y="46443"/>
                  </a:lnTo>
                  <a:lnTo>
                    <a:pt x="226326" y="43853"/>
                  </a:lnTo>
                  <a:lnTo>
                    <a:pt x="223215" y="36080"/>
                  </a:lnTo>
                  <a:lnTo>
                    <a:pt x="223215" y="6908"/>
                  </a:lnTo>
                  <a:lnTo>
                    <a:pt x="199047" y="6908"/>
                  </a:lnTo>
                  <a:lnTo>
                    <a:pt x="199047" y="36080"/>
                  </a:lnTo>
                  <a:lnTo>
                    <a:pt x="195935" y="43853"/>
                  </a:lnTo>
                  <a:lnTo>
                    <a:pt x="193001" y="46443"/>
                  </a:lnTo>
                  <a:lnTo>
                    <a:pt x="184543" y="54381"/>
                  </a:lnTo>
                  <a:lnTo>
                    <a:pt x="168148" y="69392"/>
                  </a:lnTo>
                  <a:lnTo>
                    <a:pt x="158127" y="78206"/>
                  </a:lnTo>
                  <a:lnTo>
                    <a:pt x="172466" y="94602"/>
                  </a:lnTo>
                  <a:lnTo>
                    <a:pt x="178600" y="89484"/>
                  </a:lnTo>
                  <a:lnTo>
                    <a:pt x="211137" y="60426"/>
                  </a:lnTo>
                  <a:lnTo>
                    <a:pt x="215963" y="64909"/>
                  </a:lnTo>
                  <a:lnTo>
                    <a:pt x="224599" y="72682"/>
                  </a:lnTo>
                  <a:lnTo>
                    <a:pt x="233222" y="80276"/>
                  </a:lnTo>
                  <a:lnTo>
                    <a:pt x="242201" y="87693"/>
                  </a:lnTo>
                  <a:lnTo>
                    <a:pt x="247383" y="91846"/>
                  </a:lnTo>
                  <a:lnTo>
                    <a:pt x="261023" y="75438"/>
                  </a:lnTo>
                  <a:close/>
                </a:path>
                <a:path w="871854" h="163195">
                  <a:moveTo>
                    <a:pt x="297967" y="3797"/>
                  </a:moveTo>
                  <a:lnTo>
                    <a:pt x="274142" y="3797"/>
                  </a:lnTo>
                  <a:lnTo>
                    <a:pt x="274142" y="29349"/>
                  </a:lnTo>
                  <a:lnTo>
                    <a:pt x="245491" y="29349"/>
                  </a:lnTo>
                  <a:lnTo>
                    <a:pt x="245491" y="50406"/>
                  </a:lnTo>
                  <a:lnTo>
                    <a:pt x="274142" y="50406"/>
                  </a:lnTo>
                  <a:lnTo>
                    <a:pt x="274142" y="112903"/>
                  </a:lnTo>
                  <a:lnTo>
                    <a:pt x="297967" y="112903"/>
                  </a:lnTo>
                  <a:lnTo>
                    <a:pt x="297967" y="3797"/>
                  </a:lnTo>
                  <a:close/>
                </a:path>
                <a:path w="871854" h="163195">
                  <a:moveTo>
                    <a:pt x="301586" y="133794"/>
                  </a:moveTo>
                  <a:lnTo>
                    <a:pt x="202666" y="133794"/>
                  </a:lnTo>
                  <a:lnTo>
                    <a:pt x="202666" y="100990"/>
                  </a:lnTo>
                  <a:lnTo>
                    <a:pt x="178854" y="100990"/>
                  </a:lnTo>
                  <a:lnTo>
                    <a:pt x="178854" y="154851"/>
                  </a:lnTo>
                  <a:lnTo>
                    <a:pt x="301586" y="154851"/>
                  </a:lnTo>
                  <a:lnTo>
                    <a:pt x="301586" y="133794"/>
                  </a:lnTo>
                  <a:close/>
                </a:path>
                <a:path w="871854" h="163195">
                  <a:moveTo>
                    <a:pt x="398437" y="0"/>
                  </a:moveTo>
                  <a:lnTo>
                    <a:pt x="373405" y="0"/>
                  </a:lnTo>
                  <a:lnTo>
                    <a:pt x="317296" y="162788"/>
                  </a:lnTo>
                  <a:lnTo>
                    <a:pt x="342328" y="162788"/>
                  </a:lnTo>
                  <a:lnTo>
                    <a:pt x="398437" y="0"/>
                  </a:lnTo>
                  <a:close/>
                </a:path>
                <a:path w="871854" h="163195">
                  <a:moveTo>
                    <a:pt x="512546" y="109105"/>
                  </a:moveTo>
                  <a:lnTo>
                    <a:pt x="494766" y="109105"/>
                  </a:lnTo>
                  <a:lnTo>
                    <a:pt x="494766" y="31419"/>
                  </a:lnTo>
                  <a:lnTo>
                    <a:pt x="509955" y="31419"/>
                  </a:lnTo>
                  <a:lnTo>
                    <a:pt x="509955" y="10363"/>
                  </a:lnTo>
                  <a:lnTo>
                    <a:pt x="470941" y="10363"/>
                  </a:lnTo>
                  <a:lnTo>
                    <a:pt x="470941" y="31419"/>
                  </a:lnTo>
                  <a:lnTo>
                    <a:pt x="470941" y="109105"/>
                  </a:lnTo>
                  <a:lnTo>
                    <a:pt x="448157" y="109105"/>
                  </a:lnTo>
                  <a:lnTo>
                    <a:pt x="448157" y="31419"/>
                  </a:lnTo>
                  <a:lnTo>
                    <a:pt x="470941" y="31419"/>
                  </a:lnTo>
                  <a:lnTo>
                    <a:pt x="470941" y="10363"/>
                  </a:lnTo>
                  <a:lnTo>
                    <a:pt x="410171" y="10363"/>
                  </a:lnTo>
                  <a:lnTo>
                    <a:pt x="410171" y="31419"/>
                  </a:lnTo>
                  <a:lnTo>
                    <a:pt x="424332" y="31419"/>
                  </a:lnTo>
                  <a:lnTo>
                    <a:pt x="424332" y="109105"/>
                  </a:lnTo>
                  <a:lnTo>
                    <a:pt x="408444" y="109105"/>
                  </a:lnTo>
                  <a:lnTo>
                    <a:pt x="408444" y="130162"/>
                  </a:lnTo>
                  <a:lnTo>
                    <a:pt x="512546" y="130162"/>
                  </a:lnTo>
                  <a:lnTo>
                    <a:pt x="512546" y="109105"/>
                  </a:lnTo>
                  <a:close/>
                </a:path>
                <a:path w="871854" h="163195">
                  <a:moveTo>
                    <a:pt x="547763" y="3797"/>
                  </a:moveTo>
                  <a:lnTo>
                    <a:pt x="523938" y="3797"/>
                  </a:lnTo>
                  <a:lnTo>
                    <a:pt x="523938" y="156235"/>
                  </a:lnTo>
                  <a:lnTo>
                    <a:pt x="547763" y="156235"/>
                  </a:lnTo>
                  <a:lnTo>
                    <a:pt x="547763" y="3797"/>
                  </a:lnTo>
                  <a:close/>
                </a:path>
                <a:path w="871854" h="163195">
                  <a:moveTo>
                    <a:pt x="703821" y="74333"/>
                  </a:moveTo>
                  <a:lnTo>
                    <a:pt x="603694" y="74333"/>
                  </a:lnTo>
                  <a:lnTo>
                    <a:pt x="603694" y="29883"/>
                  </a:lnTo>
                  <a:lnTo>
                    <a:pt x="702094" y="29883"/>
                  </a:lnTo>
                  <a:lnTo>
                    <a:pt x="702094" y="8293"/>
                  </a:lnTo>
                  <a:lnTo>
                    <a:pt x="579869" y="8293"/>
                  </a:lnTo>
                  <a:lnTo>
                    <a:pt x="579869" y="29883"/>
                  </a:lnTo>
                  <a:lnTo>
                    <a:pt x="579869" y="74333"/>
                  </a:lnTo>
                  <a:lnTo>
                    <a:pt x="579869" y="95923"/>
                  </a:lnTo>
                  <a:lnTo>
                    <a:pt x="703821" y="95923"/>
                  </a:lnTo>
                  <a:lnTo>
                    <a:pt x="703821" y="74333"/>
                  </a:lnTo>
                  <a:close/>
                </a:path>
                <a:path w="871854" h="163195">
                  <a:moveTo>
                    <a:pt x="716076" y="124980"/>
                  </a:moveTo>
                  <a:lnTo>
                    <a:pt x="565886" y="124980"/>
                  </a:lnTo>
                  <a:lnTo>
                    <a:pt x="565886" y="146050"/>
                  </a:lnTo>
                  <a:lnTo>
                    <a:pt x="716076" y="146050"/>
                  </a:lnTo>
                  <a:lnTo>
                    <a:pt x="716076" y="124980"/>
                  </a:lnTo>
                  <a:close/>
                </a:path>
                <a:path w="871854" h="163195">
                  <a:moveTo>
                    <a:pt x="798423" y="45580"/>
                  </a:moveTo>
                  <a:lnTo>
                    <a:pt x="774941" y="45580"/>
                  </a:lnTo>
                  <a:lnTo>
                    <a:pt x="774941" y="65430"/>
                  </a:lnTo>
                  <a:lnTo>
                    <a:pt x="798423" y="65430"/>
                  </a:lnTo>
                  <a:lnTo>
                    <a:pt x="798423" y="45580"/>
                  </a:lnTo>
                  <a:close/>
                </a:path>
                <a:path w="871854" h="163195">
                  <a:moveTo>
                    <a:pt x="798423" y="6045"/>
                  </a:moveTo>
                  <a:lnTo>
                    <a:pt x="774941" y="6045"/>
                  </a:lnTo>
                  <a:lnTo>
                    <a:pt x="774941" y="24803"/>
                  </a:lnTo>
                  <a:lnTo>
                    <a:pt x="753021" y="24803"/>
                  </a:lnTo>
                  <a:lnTo>
                    <a:pt x="753021" y="5753"/>
                  </a:lnTo>
                  <a:lnTo>
                    <a:pt x="729538" y="5753"/>
                  </a:lnTo>
                  <a:lnTo>
                    <a:pt x="729538" y="24803"/>
                  </a:lnTo>
                  <a:lnTo>
                    <a:pt x="729538" y="45123"/>
                  </a:lnTo>
                  <a:lnTo>
                    <a:pt x="729538" y="65443"/>
                  </a:lnTo>
                  <a:lnTo>
                    <a:pt x="729538" y="85763"/>
                  </a:lnTo>
                  <a:lnTo>
                    <a:pt x="798423" y="85763"/>
                  </a:lnTo>
                  <a:lnTo>
                    <a:pt x="798423" y="65443"/>
                  </a:lnTo>
                  <a:lnTo>
                    <a:pt x="753021" y="65443"/>
                  </a:lnTo>
                  <a:lnTo>
                    <a:pt x="753021" y="45123"/>
                  </a:lnTo>
                  <a:lnTo>
                    <a:pt x="798423" y="45123"/>
                  </a:lnTo>
                  <a:lnTo>
                    <a:pt x="798423" y="25209"/>
                  </a:lnTo>
                  <a:lnTo>
                    <a:pt x="798423" y="24803"/>
                  </a:lnTo>
                  <a:lnTo>
                    <a:pt x="798423" y="6045"/>
                  </a:lnTo>
                  <a:close/>
                </a:path>
                <a:path w="871854" h="163195">
                  <a:moveTo>
                    <a:pt x="871448" y="97193"/>
                  </a:moveTo>
                  <a:lnTo>
                    <a:pt x="748182" y="97193"/>
                  </a:lnTo>
                  <a:lnTo>
                    <a:pt x="748182" y="118783"/>
                  </a:lnTo>
                  <a:lnTo>
                    <a:pt x="847623" y="118783"/>
                  </a:lnTo>
                  <a:lnTo>
                    <a:pt x="847623" y="156883"/>
                  </a:lnTo>
                  <a:lnTo>
                    <a:pt x="871448" y="156883"/>
                  </a:lnTo>
                  <a:lnTo>
                    <a:pt x="871448" y="118783"/>
                  </a:lnTo>
                  <a:lnTo>
                    <a:pt x="871448" y="97193"/>
                  </a:lnTo>
                  <a:close/>
                </a:path>
                <a:path w="871854" h="163195">
                  <a:moveTo>
                    <a:pt x="871448" y="34963"/>
                  </a:moveTo>
                  <a:lnTo>
                    <a:pt x="834504" y="34963"/>
                  </a:lnTo>
                  <a:lnTo>
                    <a:pt x="834504" y="5753"/>
                  </a:lnTo>
                  <a:lnTo>
                    <a:pt x="811364" y="5753"/>
                  </a:lnTo>
                  <a:lnTo>
                    <a:pt x="811364" y="34963"/>
                  </a:lnTo>
                  <a:lnTo>
                    <a:pt x="811364" y="57823"/>
                  </a:lnTo>
                  <a:lnTo>
                    <a:pt x="811364" y="92113"/>
                  </a:lnTo>
                  <a:lnTo>
                    <a:pt x="834504" y="92113"/>
                  </a:lnTo>
                  <a:lnTo>
                    <a:pt x="834504" y="57823"/>
                  </a:lnTo>
                  <a:lnTo>
                    <a:pt x="847966" y="57823"/>
                  </a:lnTo>
                  <a:lnTo>
                    <a:pt x="847966" y="91490"/>
                  </a:lnTo>
                  <a:lnTo>
                    <a:pt x="871448" y="91490"/>
                  </a:lnTo>
                  <a:lnTo>
                    <a:pt x="871448" y="57823"/>
                  </a:lnTo>
                  <a:lnTo>
                    <a:pt x="871448" y="57492"/>
                  </a:lnTo>
                  <a:lnTo>
                    <a:pt x="871448" y="34963"/>
                  </a:lnTo>
                  <a:close/>
                </a:path>
                <a:path w="871854" h="163195">
                  <a:moveTo>
                    <a:pt x="871448" y="3797"/>
                  </a:moveTo>
                  <a:lnTo>
                    <a:pt x="847966" y="3797"/>
                  </a:lnTo>
                  <a:lnTo>
                    <a:pt x="847966" y="34696"/>
                  </a:lnTo>
                  <a:lnTo>
                    <a:pt x="871448" y="34696"/>
                  </a:lnTo>
                  <a:lnTo>
                    <a:pt x="871448" y="379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194513" y="4075617"/>
              <a:ext cx="323850" cy="502284"/>
            </a:xfrm>
            <a:custGeom>
              <a:avLst/>
              <a:gdLst/>
              <a:ahLst/>
              <a:cxnLst/>
              <a:rect l="l" t="t" r="r" b="b"/>
              <a:pathLst>
                <a:path w="323850" h="502285">
                  <a:moveTo>
                    <a:pt x="161387" y="502111"/>
                  </a:moveTo>
                  <a:lnTo>
                    <a:pt x="17598" y="237085"/>
                  </a:lnTo>
                  <a:lnTo>
                    <a:pt x="1172" y="182810"/>
                  </a:lnTo>
                  <a:lnTo>
                    <a:pt x="0" y="163149"/>
                  </a:lnTo>
                  <a:lnTo>
                    <a:pt x="5779" y="119781"/>
                  </a:lnTo>
                  <a:lnTo>
                    <a:pt x="22089" y="80808"/>
                  </a:lnTo>
                  <a:lnTo>
                    <a:pt x="47388" y="47788"/>
                  </a:lnTo>
                  <a:lnTo>
                    <a:pt x="80133" y="22276"/>
                  </a:lnTo>
                  <a:lnTo>
                    <a:pt x="118782" y="5828"/>
                  </a:lnTo>
                  <a:lnTo>
                    <a:pt x="161793" y="0"/>
                  </a:lnTo>
                  <a:lnTo>
                    <a:pt x="204803" y="5828"/>
                  </a:lnTo>
                  <a:lnTo>
                    <a:pt x="243453" y="22276"/>
                  </a:lnTo>
                  <a:lnTo>
                    <a:pt x="276197" y="47788"/>
                  </a:lnTo>
                  <a:lnTo>
                    <a:pt x="301496" y="80808"/>
                  </a:lnTo>
                  <a:lnTo>
                    <a:pt x="317806" y="119781"/>
                  </a:lnTo>
                  <a:lnTo>
                    <a:pt x="323586" y="163149"/>
                  </a:lnTo>
                  <a:lnTo>
                    <a:pt x="322413" y="182810"/>
                  </a:lnTo>
                  <a:lnTo>
                    <a:pt x="318991" y="201778"/>
                  </a:lnTo>
                  <a:lnTo>
                    <a:pt x="313467" y="219915"/>
                  </a:lnTo>
                  <a:lnTo>
                    <a:pt x="305987" y="237085"/>
                  </a:lnTo>
                  <a:lnTo>
                    <a:pt x="161387" y="502111"/>
                  </a:lnTo>
                  <a:close/>
                </a:path>
              </a:pathLst>
            </a:custGeom>
            <a:solidFill>
              <a:srgbClr val="7D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0188419" y="4069489"/>
              <a:ext cx="335915" cy="514350"/>
            </a:xfrm>
            <a:custGeom>
              <a:avLst/>
              <a:gdLst/>
              <a:ahLst/>
              <a:cxnLst/>
              <a:rect l="l" t="t" r="r" b="b"/>
              <a:pathLst>
                <a:path w="335915" h="514350">
                  <a:moveTo>
                    <a:pt x="169684" y="514350"/>
                  </a:moveTo>
                  <a:lnTo>
                    <a:pt x="165228" y="514350"/>
                  </a:lnTo>
                  <a:lnTo>
                    <a:pt x="163170" y="513140"/>
                  </a:lnTo>
                  <a:lnTo>
                    <a:pt x="162133" y="511163"/>
                  </a:lnTo>
                  <a:lnTo>
                    <a:pt x="18344" y="246154"/>
                  </a:lnTo>
                  <a:lnTo>
                    <a:pt x="10309" y="227678"/>
                  </a:lnTo>
                  <a:lnTo>
                    <a:pt x="4592" y="208742"/>
                  </a:lnTo>
                  <a:lnTo>
                    <a:pt x="1150" y="189255"/>
                  </a:lnTo>
                  <a:lnTo>
                    <a:pt x="0" y="169276"/>
                  </a:lnTo>
                  <a:lnTo>
                    <a:pt x="6006" y="124331"/>
                  </a:lnTo>
                  <a:lnTo>
                    <a:pt x="22952" y="83909"/>
                  </a:lnTo>
                  <a:lnTo>
                    <a:pt x="49223" y="49639"/>
                  </a:lnTo>
                  <a:lnTo>
                    <a:pt x="83208" y="23146"/>
                  </a:lnTo>
                  <a:lnTo>
                    <a:pt x="123294" y="6057"/>
                  </a:lnTo>
                  <a:lnTo>
                    <a:pt x="167869" y="0"/>
                  </a:lnTo>
                  <a:lnTo>
                    <a:pt x="212445" y="6057"/>
                  </a:lnTo>
                  <a:lnTo>
                    <a:pt x="226981" y="12254"/>
                  </a:lnTo>
                  <a:lnTo>
                    <a:pt x="167869" y="12254"/>
                  </a:lnTo>
                  <a:lnTo>
                    <a:pt x="118700" y="20272"/>
                  </a:lnTo>
                  <a:lnTo>
                    <a:pt x="75961" y="42590"/>
                  </a:lnTo>
                  <a:lnTo>
                    <a:pt x="42234" y="76601"/>
                  </a:lnTo>
                  <a:lnTo>
                    <a:pt x="20104" y="119698"/>
                  </a:lnTo>
                  <a:lnTo>
                    <a:pt x="12153" y="169276"/>
                  </a:lnTo>
                  <a:lnTo>
                    <a:pt x="13220" y="187807"/>
                  </a:lnTo>
                  <a:lnTo>
                    <a:pt x="16409" y="205885"/>
                  </a:lnTo>
                  <a:lnTo>
                    <a:pt x="21704" y="223448"/>
                  </a:lnTo>
                  <a:lnTo>
                    <a:pt x="29088" y="240435"/>
                  </a:lnTo>
                  <a:lnTo>
                    <a:pt x="167481" y="495494"/>
                  </a:lnTo>
                  <a:lnTo>
                    <a:pt x="181315" y="495494"/>
                  </a:lnTo>
                  <a:lnTo>
                    <a:pt x="172763" y="511163"/>
                  </a:lnTo>
                  <a:lnTo>
                    <a:pt x="171726" y="513140"/>
                  </a:lnTo>
                  <a:lnTo>
                    <a:pt x="169684" y="514350"/>
                  </a:lnTo>
                  <a:close/>
                </a:path>
                <a:path w="335915" h="514350">
                  <a:moveTo>
                    <a:pt x="181315" y="495494"/>
                  </a:moveTo>
                  <a:lnTo>
                    <a:pt x="167481" y="495494"/>
                  </a:lnTo>
                  <a:lnTo>
                    <a:pt x="306716" y="240337"/>
                  </a:lnTo>
                  <a:lnTo>
                    <a:pt x="314078" y="223381"/>
                  </a:lnTo>
                  <a:lnTo>
                    <a:pt x="319358" y="205842"/>
                  </a:lnTo>
                  <a:lnTo>
                    <a:pt x="322538" y="187785"/>
                  </a:lnTo>
                  <a:lnTo>
                    <a:pt x="323602" y="169276"/>
                  </a:lnTo>
                  <a:lnTo>
                    <a:pt x="315649" y="119698"/>
                  </a:lnTo>
                  <a:lnTo>
                    <a:pt x="293515" y="76601"/>
                  </a:lnTo>
                  <a:lnTo>
                    <a:pt x="259784" y="42590"/>
                  </a:lnTo>
                  <a:lnTo>
                    <a:pt x="217040" y="20272"/>
                  </a:lnTo>
                  <a:lnTo>
                    <a:pt x="167869" y="12254"/>
                  </a:lnTo>
                  <a:lnTo>
                    <a:pt x="226981" y="12254"/>
                  </a:lnTo>
                  <a:lnTo>
                    <a:pt x="286516" y="49639"/>
                  </a:lnTo>
                  <a:lnTo>
                    <a:pt x="312787" y="83909"/>
                  </a:lnTo>
                  <a:lnTo>
                    <a:pt x="329733" y="124331"/>
                  </a:lnTo>
                  <a:lnTo>
                    <a:pt x="335739" y="169276"/>
                  </a:lnTo>
                  <a:lnTo>
                    <a:pt x="334590" y="189255"/>
                  </a:lnTo>
                  <a:lnTo>
                    <a:pt x="331147" y="208763"/>
                  </a:lnTo>
                  <a:lnTo>
                    <a:pt x="325414" y="227747"/>
                  </a:lnTo>
                  <a:lnTo>
                    <a:pt x="317379" y="246170"/>
                  </a:lnTo>
                  <a:lnTo>
                    <a:pt x="181315" y="49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255963" y="4136285"/>
              <a:ext cx="200653" cy="202347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3538" y="9752723"/>
              <a:ext cx="125912" cy="201076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11682" y="1614798"/>
              <a:ext cx="320748" cy="135963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352111" y="1655469"/>
              <a:ext cx="126020" cy="9529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542264" y="1614728"/>
              <a:ext cx="139831" cy="136033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702810" y="1655469"/>
              <a:ext cx="92875" cy="9529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15365" y="1655469"/>
              <a:ext cx="126020" cy="95292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961757" y="1608686"/>
              <a:ext cx="278108" cy="142075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295174" y="1604716"/>
              <a:ext cx="307801" cy="157094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057318" y="1648702"/>
              <a:ext cx="327481" cy="166761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05170" y="1656470"/>
              <a:ext cx="286740" cy="134306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745245" y="1649047"/>
              <a:ext cx="308664" cy="152260"/>
            </a:xfrm>
            <a:prstGeom prst="rect">
              <a:avLst/>
            </a:prstGeom>
          </p:spPr>
        </p:pic>
      </p:grpSp>
      <p:graphicFrame>
        <p:nvGraphicFramePr>
          <p:cNvPr id="84" name="object 84" descr=""/>
          <p:cNvGraphicFramePr>
            <a:graphicFrameLocks noGrp="1"/>
          </p:cNvGraphicFramePr>
          <p:nvPr/>
        </p:nvGraphicFramePr>
        <p:xfrm>
          <a:off x="1745843" y="2585694"/>
          <a:ext cx="464820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"/>
                <a:gridCol w="121919"/>
                <a:gridCol w="162560"/>
              </a:tblGrid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T w="19050">
                      <a:solidFill>
                        <a:srgbClr val="FFDB15"/>
                      </a:solidFill>
                      <a:prstDash val="solid"/>
                    </a:lnT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  <a:tr h="1485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solidFill>
                      <a:srgbClr val="FFDB15">
                        <a:alpha val="969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006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DB15"/>
                      </a:solidFill>
                      <a:prstDash val="solid"/>
                    </a:lnL>
                    <a:lnR w="19050">
                      <a:solidFill>
                        <a:srgbClr val="FFDB15"/>
                      </a:solidFill>
                      <a:prstDash val="solid"/>
                    </a:lnR>
                    <a:lnB w="19050">
                      <a:solidFill>
                        <a:srgbClr val="FFDB15"/>
                      </a:solidFill>
                      <a:prstDash val="solid"/>
                    </a:lnB>
                    <a:solidFill>
                      <a:srgbClr val="FFDB15">
                        <a:alpha val="96998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1143000"/>
              <a:ext cx="18288000" cy="9114155"/>
            </a:xfrm>
            <a:custGeom>
              <a:avLst/>
              <a:gdLst/>
              <a:ahLst/>
              <a:cxnLst/>
              <a:rect l="l" t="t" r="r" b="b"/>
              <a:pathLst>
                <a:path w="18288000" h="9114155">
                  <a:moveTo>
                    <a:pt x="18288000" y="9113921"/>
                  </a:moveTo>
                  <a:lnTo>
                    <a:pt x="0" y="911392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9113921"/>
                  </a:lnTo>
                  <a:close/>
                </a:path>
              </a:pathLst>
            </a:custGeom>
            <a:solidFill>
              <a:srgbClr val="F0F1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780" y="1373649"/>
              <a:ext cx="17161519" cy="817785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266166" y="584286"/>
              <a:ext cx="13173075" cy="32384"/>
            </a:xfrm>
            <a:custGeom>
              <a:avLst/>
              <a:gdLst/>
              <a:ahLst/>
              <a:cxnLst/>
              <a:rect l="l" t="t" r="r" b="b"/>
              <a:pathLst>
                <a:path w="13173075" h="32384">
                  <a:moveTo>
                    <a:pt x="0" y="0"/>
                  </a:moveTo>
                  <a:lnTo>
                    <a:pt x="13172587" y="32299"/>
                  </a:lnTo>
                </a:path>
              </a:pathLst>
            </a:custGeom>
            <a:ln w="28863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96953" y="9790746"/>
              <a:ext cx="13928090" cy="41910"/>
            </a:xfrm>
            <a:custGeom>
              <a:avLst/>
              <a:gdLst/>
              <a:ahLst/>
              <a:cxnLst/>
              <a:rect l="l" t="t" r="r" b="b"/>
              <a:pathLst>
                <a:path w="13928090" h="41909">
                  <a:moveTo>
                    <a:pt x="0" y="41741"/>
                  </a:moveTo>
                  <a:lnTo>
                    <a:pt x="13927769" y="0"/>
                  </a:lnTo>
                </a:path>
              </a:pathLst>
            </a:custGeom>
            <a:ln w="28863">
              <a:solidFill>
                <a:srgbClr val="006CC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20501" y="9736911"/>
              <a:ext cx="140722" cy="18604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71606" y="9736911"/>
              <a:ext cx="118415" cy="18960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95300" y="1788866"/>
              <a:ext cx="17156430" cy="7451090"/>
            </a:xfrm>
            <a:custGeom>
              <a:avLst/>
              <a:gdLst/>
              <a:ahLst/>
              <a:cxnLst/>
              <a:rect l="l" t="t" r="r" b="b"/>
              <a:pathLst>
                <a:path w="17156430" h="7451090">
                  <a:moveTo>
                    <a:pt x="17156000" y="7450980"/>
                  </a:moveTo>
                  <a:lnTo>
                    <a:pt x="0" y="7450980"/>
                  </a:lnTo>
                  <a:lnTo>
                    <a:pt x="0" y="0"/>
                  </a:lnTo>
                  <a:lnTo>
                    <a:pt x="17156000" y="0"/>
                  </a:lnTo>
                  <a:lnTo>
                    <a:pt x="17156000" y="7450980"/>
                  </a:lnTo>
                  <a:close/>
                </a:path>
              </a:pathLst>
            </a:custGeom>
            <a:solidFill>
              <a:srgbClr val="F0F1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66814" y="1687194"/>
              <a:ext cx="17731105" cy="7483475"/>
            </a:xfrm>
            <a:custGeom>
              <a:avLst/>
              <a:gdLst/>
              <a:ahLst/>
              <a:cxnLst/>
              <a:rect l="l" t="t" r="r" b="b"/>
              <a:pathLst>
                <a:path w="17731105" h="7483475">
                  <a:moveTo>
                    <a:pt x="17730788" y="0"/>
                  </a:moveTo>
                  <a:lnTo>
                    <a:pt x="17490682" y="0"/>
                  </a:lnTo>
                  <a:lnTo>
                    <a:pt x="17490682" y="240030"/>
                  </a:lnTo>
                  <a:lnTo>
                    <a:pt x="17490682" y="7242810"/>
                  </a:lnTo>
                  <a:lnTo>
                    <a:pt x="17250588" y="7242810"/>
                  </a:lnTo>
                  <a:lnTo>
                    <a:pt x="17220578" y="7242784"/>
                  </a:lnTo>
                  <a:lnTo>
                    <a:pt x="510197" y="7242784"/>
                  </a:lnTo>
                  <a:lnTo>
                    <a:pt x="480187" y="7242784"/>
                  </a:lnTo>
                  <a:lnTo>
                    <a:pt x="240093" y="7242810"/>
                  </a:lnTo>
                  <a:lnTo>
                    <a:pt x="240093" y="240030"/>
                  </a:lnTo>
                  <a:lnTo>
                    <a:pt x="480187" y="240030"/>
                  </a:lnTo>
                  <a:lnTo>
                    <a:pt x="510197" y="240093"/>
                  </a:lnTo>
                  <a:lnTo>
                    <a:pt x="17220578" y="240093"/>
                  </a:lnTo>
                  <a:lnTo>
                    <a:pt x="17250588" y="240093"/>
                  </a:lnTo>
                  <a:lnTo>
                    <a:pt x="17490682" y="240030"/>
                  </a:lnTo>
                  <a:lnTo>
                    <a:pt x="17490682" y="0"/>
                  </a:lnTo>
                  <a:lnTo>
                    <a:pt x="17250588" y="0"/>
                  </a:lnTo>
                  <a:lnTo>
                    <a:pt x="17220578" y="0"/>
                  </a:lnTo>
                  <a:lnTo>
                    <a:pt x="510197" y="0"/>
                  </a:lnTo>
                  <a:lnTo>
                    <a:pt x="480187" y="0"/>
                  </a:lnTo>
                  <a:lnTo>
                    <a:pt x="0" y="0"/>
                  </a:lnTo>
                  <a:lnTo>
                    <a:pt x="0" y="240030"/>
                  </a:lnTo>
                  <a:lnTo>
                    <a:pt x="0" y="7242810"/>
                  </a:lnTo>
                  <a:lnTo>
                    <a:pt x="0" y="7482840"/>
                  </a:lnTo>
                  <a:lnTo>
                    <a:pt x="480187" y="7482840"/>
                  </a:lnTo>
                  <a:lnTo>
                    <a:pt x="510197" y="7482891"/>
                  </a:lnTo>
                  <a:lnTo>
                    <a:pt x="17220578" y="7482891"/>
                  </a:lnTo>
                  <a:lnTo>
                    <a:pt x="17250588" y="7482891"/>
                  </a:lnTo>
                  <a:lnTo>
                    <a:pt x="17730788" y="7482840"/>
                  </a:lnTo>
                  <a:lnTo>
                    <a:pt x="17730788" y="7242810"/>
                  </a:lnTo>
                  <a:lnTo>
                    <a:pt x="17730788" y="240030"/>
                  </a:lnTo>
                  <a:lnTo>
                    <a:pt x="17730788" y="0"/>
                  </a:lnTo>
                  <a:close/>
                </a:path>
              </a:pathLst>
            </a:custGeom>
            <a:solidFill>
              <a:srgbClr val="FFB110">
                <a:alpha val="43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1830" y="2349137"/>
              <a:ext cx="2436018" cy="243601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8477" y="2340034"/>
              <a:ext cx="2450306" cy="245030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63330" y="2349137"/>
              <a:ext cx="2436018" cy="243601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13477" y="2340034"/>
              <a:ext cx="2450306" cy="245030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6472505" y="4693599"/>
              <a:ext cx="2381885" cy="3346450"/>
            </a:xfrm>
            <a:custGeom>
              <a:avLst/>
              <a:gdLst/>
              <a:ahLst/>
              <a:cxnLst/>
              <a:rect l="l" t="t" r="r" b="b"/>
              <a:pathLst>
                <a:path w="2381884" h="3346450">
                  <a:moveTo>
                    <a:pt x="2110355" y="3345317"/>
                  </a:moveTo>
                  <a:lnTo>
                    <a:pt x="2110355" y="3346196"/>
                  </a:lnTo>
                  <a:lnTo>
                    <a:pt x="2099490" y="3346196"/>
                  </a:lnTo>
                  <a:lnTo>
                    <a:pt x="2110355" y="3345317"/>
                  </a:lnTo>
                  <a:close/>
                </a:path>
                <a:path w="2381884" h="3346450">
                  <a:moveTo>
                    <a:pt x="2026047" y="234654"/>
                  </a:moveTo>
                  <a:lnTo>
                    <a:pt x="2099515" y="234654"/>
                  </a:lnTo>
                  <a:lnTo>
                    <a:pt x="2110355" y="235531"/>
                  </a:lnTo>
                  <a:lnTo>
                    <a:pt x="2110355" y="3345317"/>
                  </a:lnTo>
                  <a:lnTo>
                    <a:pt x="2099490" y="3346196"/>
                  </a:lnTo>
                  <a:lnTo>
                    <a:pt x="2025996" y="3346196"/>
                  </a:lnTo>
                  <a:lnTo>
                    <a:pt x="2026021" y="2801480"/>
                  </a:lnTo>
                  <a:lnTo>
                    <a:pt x="2026047" y="825109"/>
                  </a:lnTo>
                  <a:lnTo>
                    <a:pt x="2026047" y="234654"/>
                  </a:lnTo>
                  <a:close/>
                </a:path>
                <a:path w="2381884" h="3346450">
                  <a:moveTo>
                    <a:pt x="1629551" y="2711614"/>
                  </a:moveTo>
                  <a:lnTo>
                    <a:pt x="2025996" y="2711614"/>
                  </a:lnTo>
                  <a:lnTo>
                    <a:pt x="2025996" y="3346196"/>
                  </a:lnTo>
                  <a:lnTo>
                    <a:pt x="1629551" y="3346196"/>
                  </a:lnTo>
                  <a:lnTo>
                    <a:pt x="1629551" y="2711614"/>
                  </a:lnTo>
                  <a:close/>
                </a:path>
                <a:path w="2381884" h="3346450">
                  <a:moveTo>
                    <a:pt x="1545237" y="233965"/>
                  </a:moveTo>
                  <a:lnTo>
                    <a:pt x="1629551" y="233965"/>
                  </a:lnTo>
                  <a:lnTo>
                    <a:pt x="1629551" y="3346196"/>
                  </a:lnTo>
                  <a:lnTo>
                    <a:pt x="1545237" y="3346196"/>
                  </a:lnTo>
                  <a:lnTo>
                    <a:pt x="1545237" y="233965"/>
                  </a:lnTo>
                  <a:close/>
                </a:path>
                <a:path w="2381884" h="3346450">
                  <a:moveTo>
                    <a:pt x="794400" y="233965"/>
                  </a:moveTo>
                  <a:lnTo>
                    <a:pt x="1545237" y="233965"/>
                  </a:lnTo>
                  <a:lnTo>
                    <a:pt x="1545237" y="3346196"/>
                  </a:lnTo>
                  <a:lnTo>
                    <a:pt x="794400" y="3346196"/>
                  </a:lnTo>
                  <a:lnTo>
                    <a:pt x="794400" y="233965"/>
                  </a:lnTo>
                  <a:close/>
                </a:path>
                <a:path w="2381884" h="3346450">
                  <a:moveTo>
                    <a:pt x="685313" y="233965"/>
                  </a:moveTo>
                  <a:lnTo>
                    <a:pt x="794400" y="233965"/>
                  </a:lnTo>
                  <a:lnTo>
                    <a:pt x="794400" y="3346196"/>
                  </a:lnTo>
                  <a:lnTo>
                    <a:pt x="685313" y="3346196"/>
                  </a:lnTo>
                  <a:lnTo>
                    <a:pt x="685313" y="233965"/>
                  </a:lnTo>
                  <a:close/>
                </a:path>
                <a:path w="2381884" h="3346450">
                  <a:moveTo>
                    <a:pt x="385703" y="233965"/>
                  </a:moveTo>
                  <a:lnTo>
                    <a:pt x="685313" y="233965"/>
                  </a:lnTo>
                  <a:lnTo>
                    <a:pt x="685313" y="3346196"/>
                  </a:lnTo>
                  <a:lnTo>
                    <a:pt x="385728" y="3346196"/>
                  </a:lnTo>
                  <a:lnTo>
                    <a:pt x="385703" y="2711589"/>
                  </a:lnTo>
                  <a:lnTo>
                    <a:pt x="385703" y="233965"/>
                  </a:lnTo>
                  <a:close/>
                </a:path>
                <a:path w="2381884" h="3346450">
                  <a:moveTo>
                    <a:pt x="312965" y="233965"/>
                  </a:moveTo>
                  <a:lnTo>
                    <a:pt x="385703" y="233965"/>
                  </a:lnTo>
                  <a:lnTo>
                    <a:pt x="385703" y="2801480"/>
                  </a:lnTo>
                  <a:lnTo>
                    <a:pt x="385728" y="3346196"/>
                  </a:lnTo>
                  <a:lnTo>
                    <a:pt x="312965" y="3346196"/>
                  </a:lnTo>
                  <a:lnTo>
                    <a:pt x="312965" y="233965"/>
                  </a:lnTo>
                  <a:close/>
                </a:path>
                <a:path w="2381884" h="3346450">
                  <a:moveTo>
                    <a:pt x="282101" y="233965"/>
                  </a:moveTo>
                  <a:lnTo>
                    <a:pt x="312965" y="233965"/>
                  </a:lnTo>
                  <a:lnTo>
                    <a:pt x="312965" y="3346196"/>
                  </a:lnTo>
                  <a:lnTo>
                    <a:pt x="282127" y="3346196"/>
                  </a:lnTo>
                  <a:lnTo>
                    <a:pt x="236447" y="3342497"/>
                  </a:lnTo>
                  <a:lnTo>
                    <a:pt x="193083" y="3331789"/>
                  </a:lnTo>
                  <a:lnTo>
                    <a:pt x="152624" y="3314659"/>
                  </a:lnTo>
                  <a:lnTo>
                    <a:pt x="115657" y="3291691"/>
                  </a:lnTo>
                  <a:lnTo>
                    <a:pt x="82768" y="3263471"/>
                  </a:lnTo>
                  <a:lnTo>
                    <a:pt x="54544" y="3230583"/>
                  </a:lnTo>
                  <a:lnTo>
                    <a:pt x="31571" y="3193614"/>
                  </a:lnTo>
                  <a:lnTo>
                    <a:pt x="14436" y="3153148"/>
                  </a:lnTo>
                  <a:lnTo>
                    <a:pt x="3726" y="3109772"/>
                  </a:lnTo>
                  <a:lnTo>
                    <a:pt x="25" y="3064069"/>
                  </a:lnTo>
                  <a:lnTo>
                    <a:pt x="0" y="2711589"/>
                  </a:lnTo>
                  <a:lnTo>
                    <a:pt x="0" y="516118"/>
                  </a:lnTo>
                  <a:lnTo>
                    <a:pt x="3701" y="470402"/>
                  </a:lnTo>
                  <a:lnTo>
                    <a:pt x="14413" y="427016"/>
                  </a:lnTo>
                  <a:lnTo>
                    <a:pt x="31550" y="386545"/>
                  </a:lnTo>
                  <a:lnTo>
                    <a:pt x="54525" y="349572"/>
                  </a:lnTo>
                  <a:lnTo>
                    <a:pt x="82751" y="316684"/>
                  </a:lnTo>
                  <a:lnTo>
                    <a:pt x="115640" y="288464"/>
                  </a:lnTo>
                  <a:lnTo>
                    <a:pt x="152607" y="265498"/>
                  </a:lnTo>
                  <a:lnTo>
                    <a:pt x="193064" y="248369"/>
                  </a:lnTo>
                  <a:lnTo>
                    <a:pt x="236424" y="237663"/>
                  </a:lnTo>
                  <a:lnTo>
                    <a:pt x="282101" y="233965"/>
                  </a:lnTo>
                  <a:close/>
                </a:path>
                <a:path w="2381884" h="3346450">
                  <a:moveTo>
                    <a:pt x="2110355" y="2711614"/>
                  </a:moveTo>
                  <a:lnTo>
                    <a:pt x="2381668" y="2711614"/>
                  </a:lnTo>
                  <a:lnTo>
                    <a:pt x="2381668" y="3064069"/>
                  </a:lnTo>
                  <a:lnTo>
                    <a:pt x="2377967" y="3109778"/>
                  </a:lnTo>
                  <a:lnTo>
                    <a:pt x="2367254" y="3153158"/>
                  </a:lnTo>
                  <a:lnTo>
                    <a:pt x="2350118" y="3193625"/>
                  </a:lnTo>
                  <a:lnTo>
                    <a:pt x="2327143" y="3230594"/>
                  </a:lnTo>
                  <a:lnTo>
                    <a:pt x="2298915" y="3263480"/>
                  </a:lnTo>
                  <a:lnTo>
                    <a:pt x="2266021" y="3291698"/>
                  </a:lnTo>
                  <a:lnTo>
                    <a:pt x="2229046" y="3314664"/>
                  </a:lnTo>
                  <a:lnTo>
                    <a:pt x="2188574" y="3331792"/>
                  </a:lnTo>
                  <a:lnTo>
                    <a:pt x="2145192" y="3342498"/>
                  </a:lnTo>
                  <a:lnTo>
                    <a:pt x="2110355" y="3345317"/>
                  </a:lnTo>
                  <a:lnTo>
                    <a:pt x="2110355" y="2711614"/>
                  </a:lnTo>
                  <a:close/>
                </a:path>
                <a:path w="2381884" h="3346450">
                  <a:moveTo>
                    <a:pt x="2110355" y="235531"/>
                  </a:moveTo>
                  <a:lnTo>
                    <a:pt x="2188610" y="249054"/>
                  </a:lnTo>
                  <a:lnTo>
                    <a:pt x="2229083" y="266178"/>
                  </a:lnTo>
                  <a:lnTo>
                    <a:pt x="2266059" y="289139"/>
                  </a:lnTo>
                  <a:lnTo>
                    <a:pt x="2298952" y="317354"/>
                  </a:lnTo>
                  <a:lnTo>
                    <a:pt x="2327178" y="350240"/>
                  </a:lnTo>
                  <a:lnTo>
                    <a:pt x="2350150" y="387211"/>
                  </a:lnTo>
                  <a:lnTo>
                    <a:pt x="2367284" y="427686"/>
                  </a:lnTo>
                  <a:lnTo>
                    <a:pt x="2377994" y="471079"/>
                  </a:lnTo>
                  <a:lnTo>
                    <a:pt x="2381638" y="516118"/>
                  </a:lnTo>
                  <a:lnTo>
                    <a:pt x="2381694" y="2801480"/>
                  </a:lnTo>
                  <a:lnTo>
                    <a:pt x="2381668" y="2711614"/>
                  </a:lnTo>
                  <a:lnTo>
                    <a:pt x="2110355" y="2711614"/>
                  </a:lnTo>
                  <a:lnTo>
                    <a:pt x="2110355" y="235531"/>
                  </a:lnTo>
                  <a:close/>
                </a:path>
                <a:path w="2381884" h="3346450">
                  <a:moveTo>
                    <a:pt x="1629551" y="689340"/>
                  </a:moveTo>
                  <a:lnTo>
                    <a:pt x="2026021" y="689340"/>
                  </a:lnTo>
                  <a:lnTo>
                    <a:pt x="2026021" y="2801480"/>
                  </a:lnTo>
                  <a:lnTo>
                    <a:pt x="2025996" y="2711614"/>
                  </a:lnTo>
                  <a:lnTo>
                    <a:pt x="1629551" y="2711614"/>
                  </a:lnTo>
                  <a:lnTo>
                    <a:pt x="1629551" y="689340"/>
                  </a:lnTo>
                  <a:close/>
                </a:path>
                <a:path w="2381884" h="3346450">
                  <a:moveTo>
                    <a:pt x="385703" y="2711589"/>
                  </a:moveTo>
                  <a:lnTo>
                    <a:pt x="385728" y="2801480"/>
                  </a:lnTo>
                  <a:lnTo>
                    <a:pt x="385703" y="2711589"/>
                  </a:lnTo>
                  <a:close/>
                </a:path>
                <a:path w="2381884" h="3346450">
                  <a:moveTo>
                    <a:pt x="0" y="2711589"/>
                  </a:moveTo>
                  <a:lnTo>
                    <a:pt x="25" y="2801480"/>
                  </a:lnTo>
                  <a:lnTo>
                    <a:pt x="0" y="2711589"/>
                  </a:lnTo>
                  <a:close/>
                </a:path>
                <a:path w="2381884" h="3346450">
                  <a:moveTo>
                    <a:pt x="1629551" y="234654"/>
                  </a:moveTo>
                  <a:lnTo>
                    <a:pt x="2026047" y="234654"/>
                  </a:lnTo>
                  <a:lnTo>
                    <a:pt x="2026047" y="825109"/>
                  </a:lnTo>
                  <a:lnTo>
                    <a:pt x="2026021" y="689340"/>
                  </a:lnTo>
                  <a:lnTo>
                    <a:pt x="1629551" y="689340"/>
                  </a:lnTo>
                  <a:lnTo>
                    <a:pt x="1629551" y="234654"/>
                  </a:lnTo>
                  <a:close/>
                </a:path>
                <a:path w="2381884" h="3346450">
                  <a:moveTo>
                    <a:pt x="1629551" y="233965"/>
                  </a:moveTo>
                  <a:lnTo>
                    <a:pt x="2110355" y="233965"/>
                  </a:lnTo>
                  <a:lnTo>
                    <a:pt x="2110355" y="235531"/>
                  </a:lnTo>
                  <a:lnTo>
                    <a:pt x="2099515" y="234654"/>
                  </a:lnTo>
                  <a:lnTo>
                    <a:pt x="1629551" y="234654"/>
                  </a:lnTo>
                  <a:lnTo>
                    <a:pt x="1629551" y="233965"/>
                  </a:lnTo>
                  <a:close/>
                </a:path>
                <a:path w="2381884" h="3346450">
                  <a:moveTo>
                    <a:pt x="1184373" y="0"/>
                  </a:moveTo>
                  <a:lnTo>
                    <a:pt x="1317188" y="229981"/>
                  </a:lnTo>
                  <a:lnTo>
                    <a:pt x="1324032" y="233965"/>
                  </a:lnTo>
                  <a:lnTo>
                    <a:pt x="1044663" y="233965"/>
                  </a:lnTo>
                  <a:lnTo>
                    <a:pt x="1051481" y="229981"/>
                  </a:lnTo>
                  <a:lnTo>
                    <a:pt x="1055209" y="223597"/>
                  </a:lnTo>
                  <a:lnTo>
                    <a:pt x="1184373" y="0"/>
                  </a:lnTo>
                  <a:close/>
                </a:path>
              </a:pathLst>
            </a:custGeom>
            <a:solidFill>
              <a:srgbClr val="FDF8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431059" y="4631494"/>
              <a:ext cx="2465070" cy="3449954"/>
            </a:xfrm>
            <a:custGeom>
              <a:avLst/>
              <a:gdLst/>
              <a:ahLst/>
              <a:cxnLst/>
              <a:rect l="l" t="t" r="r" b="b"/>
              <a:pathLst>
                <a:path w="2465070" h="3449954">
                  <a:moveTo>
                    <a:pt x="2151801" y="3448923"/>
                  </a:moveTo>
                  <a:lnTo>
                    <a:pt x="2151801" y="3449721"/>
                  </a:lnTo>
                  <a:lnTo>
                    <a:pt x="2140961" y="3449721"/>
                  </a:lnTo>
                  <a:lnTo>
                    <a:pt x="2151801" y="3448923"/>
                  </a:lnTo>
                  <a:close/>
                </a:path>
                <a:path w="2465070" h="3449954">
                  <a:moveTo>
                    <a:pt x="2067467" y="3408301"/>
                  </a:moveTo>
                  <a:lnTo>
                    <a:pt x="2151801" y="3408301"/>
                  </a:lnTo>
                  <a:lnTo>
                    <a:pt x="2151801" y="3448923"/>
                  </a:lnTo>
                  <a:lnTo>
                    <a:pt x="2140961" y="3449721"/>
                  </a:lnTo>
                  <a:lnTo>
                    <a:pt x="2067467" y="3449721"/>
                  </a:lnTo>
                  <a:lnTo>
                    <a:pt x="2067467" y="3408301"/>
                  </a:lnTo>
                  <a:close/>
                </a:path>
                <a:path w="2465070" h="3449954">
                  <a:moveTo>
                    <a:pt x="1670997" y="3408301"/>
                  </a:moveTo>
                  <a:lnTo>
                    <a:pt x="2067467" y="3408301"/>
                  </a:lnTo>
                  <a:lnTo>
                    <a:pt x="2067467" y="3449721"/>
                  </a:lnTo>
                  <a:lnTo>
                    <a:pt x="1670997" y="3449721"/>
                  </a:lnTo>
                  <a:lnTo>
                    <a:pt x="1670997" y="3408301"/>
                  </a:lnTo>
                  <a:close/>
                </a:path>
                <a:path w="2465070" h="3449954">
                  <a:moveTo>
                    <a:pt x="1586683" y="3408301"/>
                  </a:moveTo>
                  <a:lnTo>
                    <a:pt x="1670997" y="3408301"/>
                  </a:lnTo>
                  <a:lnTo>
                    <a:pt x="1670997" y="3449721"/>
                  </a:lnTo>
                  <a:lnTo>
                    <a:pt x="1586683" y="3449721"/>
                  </a:lnTo>
                  <a:lnTo>
                    <a:pt x="1586683" y="3408301"/>
                  </a:lnTo>
                  <a:close/>
                </a:path>
                <a:path w="2465070" h="3449954">
                  <a:moveTo>
                    <a:pt x="835846" y="3408301"/>
                  </a:moveTo>
                  <a:lnTo>
                    <a:pt x="1586683" y="3408301"/>
                  </a:lnTo>
                  <a:lnTo>
                    <a:pt x="1586683" y="3449721"/>
                  </a:lnTo>
                  <a:lnTo>
                    <a:pt x="835846" y="3449721"/>
                  </a:lnTo>
                  <a:lnTo>
                    <a:pt x="835846" y="3408301"/>
                  </a:lnTo>
                  <a:close/>
                </a:path>
                <a:path w="2465070" h="3449954">
                  <a:moveTo>
                    <a:pt x="726785" y="3408301"/>
                  </a:moveTo>
                  <a:lnTo>
                    <a:pt x="835846" y="3408301"/>
                  </a:lnTo>
                  <a:lnTo>
                    <a:pt x="835846" y="3449721"/>
                  </a:lnTo>
                  <a:lnTo>
                    <a:pt x="726785" y="3449721"/>
                  </a:lnTo>
                  <a:lnTo>
                    <a:pt x="726785" y="3408301"/>
                  </a:lnTo>
                  <a:close/>
                </a:path>
                <a:path w="2465070" h="3449954">
                  <a:moveTo>
                    <a:pt x="427174" y="3408301"/>
                  </a:moveTo>
                  <a:lnTo>
                    <a:pt x="726785" y="3408301"/>
                  </a:lnTo>
                  <a:lnTo>
                    <a:pt x="726785" y="3449721"/>
                  </a:lnTo>
                  <a:lnTo>
                    <a:pt x="427174" y="3449721"/>
                  </a:lnTo>
                  <a:lnTo>
                    <a:pt x="427174" y="3408301"/>
                  </a:lnTo>
                  <a:close/>
                </a:path>
                <a:path w="2465070" h="3449954">
                  <a:moveTo>
                    <a:pt x="323226" y="254675"/>
                  </a:moveTo>
                  <a:lnTo>
                    <a:pt x="354441" y="254675"/>
                  </a:lnTo>
                  <a:lnTo>
                    <a:pt x="354441" y="296070"/>
                  </a:lnTo>
                  <a:lnTo>
                    <a:pt x="323572" y="296070"/>
                  </a:lnTo>
                  <a:lnTo>
                    <a:pt x="277895" y="299768"/>
                  </a:lnTo>
                  <a:lnTo>
                    <a:pt x="234535" y="310474"/>
                  </a:lnTo>
                  <a:lnTo>
                    <a:pt x="194078" y="327603"/>
                  </a:lnTo>
                  <a:lnTo>
                    <a:pt x="157111" y="350569"/>
                  </a:lnTo>
                  <a:lnTo>
                    <a:pt x="124222" y="378789"/>
                  </a:lnTo>
                  <a:lnTo>
                    <a:pt x="95996" y="411677"/>
                  </a:lnTo>
                  <a:lnTo>
                    <a:pt x="73022" y="448649"/>
                  </a:lnTo>
                  <a:lnTo>
                    <a:pt x="55885" y="489121"/>
                  </a:lnTo>
                  <a:lnTo>
                    <a:pt x="45172" y="532507"/>
                  </a:lnTo>
                  <a:lnTo>
                    <a:pt x="41473" y="578197"/>
                  </a:lnTo>
                  <a:lnTo>
                    <a:pt x="41473" y="3126174"/>
                  </a:lnTo>
                  <a:lnTo>
                    <a:pt x="45180" y="3171882"/>
                  </a:lnTo>
                  <a:lnTo>
                    <a:pt x="55900" y="3215263"/>
                  </a:lnTo>
                  <a:lnTo>
                    <a:pt x="73045" y="3255730"/>
                  </a:lnTo>
                  <a:lnTo>
                    <a:pt x="96028" y="3292699"/>
                  </a:lnTo>
                  <a:lnTo>
                    <a:pt x="124263" y="3325585"/>
                  </a:lnTo>
                  <a:lnTo>
                    <a:pt x="157164" y="3353803"/>
                  </a:lnTo>
                  <a:lnTo>
                    <a:pt x="194150" y="3376769"/>
                  </a:lnTo>
                  <a:lnTo>
                    <a:pt x="234535" y="3393869"/>
                  </a:lnTo>
                  <a:lnTo>
                    <a:pt x="277895" y="3404576"/>
                  </a:lnTo>
                  <a:lnTo>
                    <a:pt x="323572" y="3408275"/>
                  </a:lnTo>
                  <a:lnTo>
                    <a:pt x="427174" y="3408275"/>
                  </a:lnTo>
                  <a:lnTo>
                    <a:pt x="427174" y="3449721"/>
                  </a:lnTo>
                  <a:lnTo>
                    <a:pt x="354441" y="3449721"/>
                  </a:lnTo>
                  <a:lnTo>
                    <a:pt x="354441" y="3408301"/>
                  </a:lnTo>
                  <a:lnTo>
                    <a:pt x="166963" y="3408301"/>
                  </a:lnTo>
                  <a:lnTo>
                    <a:pt x="111428" y="3370253"/>
                  </a:lnTo>
                  <a:lnTo>
                    <a:pt x="79489" y="3338316"/>
                  </a:lnTo>
                  <a:lnTo>
                    <a:pt x="52224" y="3302208"/>
                  </a:lnTo>
                  <a:lnTo>
                    <a:pt x="30138" y="3262435"/>
                  </a:lnTo>
                  <a:lnTo>
                    <a:pt x="13736" y="3219502"/>
                  </a:lnTo>
                  <a:lnTo>
                    <a:pt x="3521" y="3173913"/>
                  </a:lnTo>
                  <a:lnTo>
                    <a:pt x="0" y="3126174"/>
                  </a:lnTo>
                  <a:lnTo>
                    <a:pt x="25" y="2863585"/>
                  </a:lnTo>
                  <a:lnTo>
                    <a:pt x="25" y="578197"/>
                  </a:lnTo>
                  <a:lnTo>
                    <a:pt x="3541" y="530440"/>
                  </a:lnTo>
                  <a:lnTo>
                    <a:pt x="13752" y="484840"/>
                  </a:lnTo>
                  <a:lnTo>
                    <a:pt x="30152" y="441902"/>
                  </a:lnTo>
                  <a:lnTo>
                    <a:pt x="52237" y="402129"/>
                  </a:lnTo>
                  <a:lnTo>
                    <a:pt x="79502" y="366024"/>
                  </a:lnTo>
                  <a:lnTo>
                    <a:pt x="111441" y="334092"/>
                  </a:lnTo>
                  <a:lnTo>
                    <a:pt x="147549" y="306836"/>
                  </a:lnTo>
                  <a:lnTo>
                    <a:pt x="187322" y="284760"/>
                  </a:lnTo>
                  <a:lnTo>
                    <a:pt x="230253" y="268368"/>
                  </a:lnTo>
                  <a:lnTo>
                    <a:pt x="275838" y="258163"/>
                  </a:lnTo>
                  <a:lnTo>
                    <a:pt x="323226" y="254675"/>
                  </a:lnTo>
                  <a:close/>
                </a:path>
                <a:path w="2465070" h="3449954">
                  <a:moveTo>
                    <a:pt x="166963" y="3408301"/>
                  </a:moveTo>
                  <a:lnTo>
                    <a:pt x="354441" y="3408301"/>
                  </a:lnTo>
                  <a:lnTo>
                    <a:pt x="354441" y="3449721"/>
                  </a:lnTo>
                  <a:lnTo>
                    <a:pt x="323572" y="3449721"/>
                  </a:lnTo>
                  <a:lnTo>
                    <a:pt x="275833" y="3446206"/>
                  </a:lnTo>
                  <a:lnTo>
                    <a:pt x="230244" y="3435997"/>
                  </a:lnTo>
                  <a:lnTo>
                    <a:pt x="187310" y="3419598"/>
                  </a:lnTo>
                  <a:lnTo>
                    <a:pt x="166963" y="3408301"/>
                  </a:lnTo>
                  <a:close/>
                </a:path>
                <a:path w="2465070" h="3449954">
                  <a:moveTo>
                    <a:pt x="2151801" y="256162"/>
                  </a:moveTo>
                  <a:lnTo>
                    <a:pt x="2234301" y="269087"/>
                  </a:lnTo>
                  <a:lnTo>
                    <a:pt x="2277239" y="285483"/>
                  </a:lnTo>
                  <a:lnTo>
                    <a:pt x="2317015" y="307564"/>
                  </a:lnTo>
                  <a:lnTo>
                    <a:pt x="2353124" y="334824"/>
                  </a:lnTo>
                  <a:lnTo>
                    <a:pt x="2385063" y="366760"/>
                  </a:lnTo>
                  <a:lnTo>
                    <a:pt x="2412327" y="402866"/>
                  </a:lnTo>
                  <a:lnTo>
                    <a:pt x="2434411" y="442639"/>
                  </a:lnTo>
                  <a:lnTo>
                    <a:pt x="2450809" y="485574"/>
                  </a:lnTo>
                  <a:lnTo>
                    <a:pt x="2461019" y="531166"/>
                  </a:lnTo>
                  <a:lnTo>
                    <a:pt x="2464481" y="578197"/>
                  </a:lnTo>
                  <a:lnTo>
                    <a:pt x="2464534" y="3126174"/>
                  </a:lnTo>
                  <a:lnTo>
                    <a:pt x="2461019" y="3173913"/>
                  </a:lnTo>
                  <a:lnTo>
                    <a:pt x="2450809" y="3219502"/>
                  </a:lnTo>
                  <a:lnTo>
                    <a:pt x="2434411" y="3262435"/>
                  </a:lnTo>
                  <a:lnTo>
                    <a:pt x="2412327" y="3302208"/>
                  </a:lnTo>
                  <a:lnTo>
                    <a:pt x="2385063" y="3338316"/>
                  </a:lnTo>
                  <a:lnTo>
                    <a:pt x="2353124" y="3370253"/>
                  </a:lnTo>
                  <a:lnTo>
                    <a:pt x="2317015" y="3397515"/>
                  </a:lnTo>
                  <a:lnTo>
                    <a:pt x="2277239" y="3419598"/>
                  </a:lnTo>
                  <a:lnTo>
                    <a:pt x="2234301" y="3435997"/>
                  </a:lnTo>
                  <a:lnTo>
                    <a:pt x="2188707" y="3446206"/>
                  </a:lnTo>
                  <a:lnTo>
                    <a:pt x="2151801" y="3448923"/>
                  </a:lnTo>
                  <a:lnTo>
                    <a:pt x="2151801" y="3408301"/>
                  </a:lnTo>
                  <a:lnTo>
                    <a:pt x="2140935" y="3408301"/>
                  </a:lnTo>
                  <a:lnTo>
                    <a:pt x="2186646" y="3404602"/>
                  </a:lnTo>
                  <a:lnTo>
                    <a:pt x="2230096" y="3393869"/>
                  </a:lnTo>
                  <a:lnTo>
                    <a:pt x="2270552" y="3376738"/>
                  </a:lnTo>
                  <a:lnTo>
                    <a:pt x="2307517" y="3353770"/>
                  </a:lnTo>
                  <a:lnTo>
                    <a:pt x="2340403" y="3325550"/>
                  </a:lnTo>
                  <a:lnTo>
                    <a:pt x="2368621" y="3292662"/>
                  </a:lnTo>
                  <a:lnTo>
                    <a:pt x="2391586" y="3255693"/>
                  </a:lnTo>
                  <a:lnTo>
                    <a:pt x="2408713" y="3215228"/>
                  </a:lnTo>
                  <a:lnTo>
                    <a:pt x="2419416" y="3171851"/>
                  </a:lnTo>
                  <a:lnTo>
                    <a:pt x="2423114" y="3126174"/>
                  </a:lnTo>
                  <a:lnTo>
                    <a:pt x="2423139" y="2863585"/>
                  </a:lnTo>
                  <a:lnTo>
                    <a:pt x="2423082" y="578197"/>
                  </a:lnTo>
                  <a:lnTo>
                    <a:pt x="2419439" y="533184"/>
                  </a:lnTo>
                  <a:lnTo>
                    <a:pt x="2408730" y="489791"/>
                  </a:lnTo>
                  <a:lnTo>
                    <a:pt x="2391596" y="449316"/>
                  </a:lnTo>
                  <a:lnTo>
                    <a:pt x="2368624" y="412345"/>
                  </a:lnTo>
                  <a:lnTo>
                    <a:pt x="2340398" y="379459"/>
                  </a:lnTo>
                  <a:lnTo>
                    <a:pt x="2307504" y="351244"/>
                  </a:lnTo>
                  <a:lnTo>
                    <a:pt x="2270528" y="328282"/>
                  </a:lnTo>
                  <a:lnTo>
                    <a:pt x="2230056" y="311159"/>
                  </a:lnTo>
                  <a:lnTo>
                    <a:pt x="2186671" y="300456"/>
                  </a:lnTo>
                  <a:lnTo>
                    <a:pt x="2140961" y="296759"/>
                  </a:lnTo>
                  <a:lnTo>
                    <a:pt x="2067493" y="296759"/>
                  </a:lnTo>
                  <a:lnTo>
                    <a:pt x="2067493" y="296070"/>
                  </a:lnTo>
                  <a:lnTo>
                    <a:pt x="2151801" y="296070"/>
                  </a:lnTo>
                  <a:lnTo>
                    <a:pt x="2151801" y="256162"/>
                  </a:lnTo>
                  <a:close/>
                </a:path>
                <a:path w="2465070" h="3449954">
                  <a:moveTo>
                    <a:pt x="2423114" y="2773719"/>
                  </a:moveTo>
                  <a:lnTo>
                    <a:pt x="2423139" y="2863585"/>
                  </a:lnTo>
                  <a:lnTo>
                    <a:pt x="2423114" y="2773719"/>
                  </a:lnTo>
                  <a:close/>
                </a:path>
                <a:path w="2465070" h="3449954">
                  <a:moveTo>
                    <a:pt x="0" y="2773693"/>
                  </a:moveTo>
                  <a:lnTo>
                    <a:pt x="25" y="2863585"/>
                  </a:lnTo>
                  <a:lnTo>
                    <a:pt x="0" y="2773693"/>
                  </a:lnTo>
                  <a:close/>
                </a:path>
                <a:path w="2465070" h="3449954">
                  <a:moveTo>
                    <a:pt x="2067493" y="296759"/>
                  </a:moveTo>
                  <a:lnTo>
                    <a:pt x="2140961" y="296759"/>
                  </a:lnTo>
                  <a:lnTo>
                    <a:pt x="2067493" y="296785"/>
                  </a:lnTo>
                  <a:close/>
                </a:path>
                <a:path w="2465070" h="3449954">
                  <a:moveTo>
                    <a:pt x="2067493" y="255364"/>
                  </a:moveTo>
                  <a:lnTo>
                    <a:pt x="2140961" y="255364"/>
                  </a:lnTo>
                  <a:lnTo>
                    <a:pt x="2151801" y="256162"/>
                  </a:lnTo>
                  <a:lnTo>
                    <a:pt x="2151801" y="296070"/>
                  </a:lnTo>
                  <a:lnTo>
                    <a:pt x="2067493" y="296070"/>
                  </a:lnTo>
                  <a:lnTo>
                    <a:pt x="2067493" y="255364"/>
                  </a:lnTo>
                  <a:close/>
                </a:path>
                <a:path w="2465070" h="3449954">
                  <a:moveTo>
                    <a:pt x="1670997" y="255364"/>
                  </a:moveTo>
                  <a:lnTo>
                    <a:pt x="2067493" y="255364"/>
                  </a:lnTo>
                  <a:lnTo>
                    <a:pt x="2067493" y="296070"/>
                  </a:lnTo>
                  <a:lnTo>
                    <a:pt x="1670997" y="296070"/>
                  </a:lnTo>
                  <a:lnTo>
                    <a:pt x="1670997" y="255364"/>
                  </a:lnTo>
                  <a:close/>
                </a:path>
                <a:path w="2465070" h="3449954">
                  <a:moveTo>
                    <a:pt x="1218413" y="0"/>
                  </a:moveTo>
                  <a:lnTo>
                    <a:pt x="1233224" y="0"/>
                  </a:lnTo>
                  <a:lnTo>
                    <a:pt x="1240068" y="3881"/>
                  </a:lnTo>
                  <a:lnTo>
                    <a:pt x="1384835" y="254649"/>
                  </a:lnTo>
                  <a:lnTo>
                    <a:pt x="1670997" y="254649"/>
                  </a:lnTo>
                  <a:lnTo>
                    <a:pt x="1670997" y="296070"/>
                  </a:lnTo>
                  <a:lnTo>
                    <a:pt x="1586683" y="296070"/>
                  </a:lnTo>
                  <a:lnTo>
                    <a:pt x="1586683" y="254675"/>
                  </a:lnTo>
                  <a:lnTo>
                    <a:pt x="1337041" y="254675"/>
                  </a:lnTo>
                  <a:lnTo>
                    <a:pt x="1225844" y="62104"/>
                  </a:lnTo>
                  <a:lnTo>
                    <a:pt x="1177922" y="62104"/>
                  </a:lnTo>
                  <a:lnTo>
                    <a:pt x="1211569" y="3881"/>
                  </a:lnTo>
                  <a:lnTo>
                    <a:pt x="1218413" y="0"/>
                  </a:lnTo>
                  <a:close/>
                </a:path>
                <a:path w="2465070" h="3449954">
                  <a:moveTo>
                    <a:pt x="1337041" y="254675"/>
                  </a:moveTo>
                  <a:lnTo>
                    <a:pt x="1586683" y="254675"/>
                  </a:lnTo>
                  <a:lnTo>
                    <a:pt x="1586683" y="296070"/>
                  </a:lnTo>
                  <a:lnTo>
                    <a:pt x="1365503" y="296070"/>
                  </a:lnTo>
                  <a:lnTo>
                    <a:pt x="1358660" y="292086"/>
                  </a:lnTo>
                  <a:lnTo>
                    <a:pt x="1337041" y="254675"/>
                  </a:lnTo>
                  <a:close/>
                </a:path>
                <a:path w="2465070" h="3449954">
                  <a:moveTo>
                    <a:pt x="1177922" y="62104"/>
                  </a:moveTo>
                  <a:lnTo>
                    <a:pt x="1225844" y="62104"/>
                  </a:lnTo>
                  <a:lnTo>
                    <a:pt x="1096681" y="285702"/>
                  </a:lnTo>
                  <a:lnTo>
                    <a:pt x="1092927" y="292086"/>
                  </a:lnTo>
                  <a:lnTo>
                    <a:pt x="1086109" y="296070"/>
                  </a:lnTo>
                  <a:lnTo>
                    <a:pt x="835846" y="296070"/>
                  </a:lnTo>
                  <a:lnTo>
                    <a:pt x="835846" y="254675"/>
                  </a:lnTo>
                  <a:lnTo>
                    <a:pt x="726733" y="254675"/>
                  </a:lnTo>
                  <a:lnTo>
                    <a:pt x="1066650" y="254649"/>
                  </a:lnTo>
                  <a:lnTo>
                    <a:pt x="1177922" y="62104"/>
                  </a:lnTo>
                  <a:close/>
                </a:path>
                <a:path w="2465070" h="3449954">
                  <a:moveTo>
                    <a:pt x="726733" y="254675"/>
                  </a:moveTo>
                  <a:lnTo>
                    <a:pt x="835846" y="254675"/>
                  </a:lnTo>
                  <a:lnTo>
                    <a:pt x="835846" y="296070"/>
                  </a:lnTo>
                  <a:lnTo>
                    <a:pt x="726733" y="296070"/>
                  </a:lnTo>
                  <a:lnTo>
                    <a:pt x="726733" y="254675"/>
                  </a:lnTo>
                  <a:close/>
                </a:path>
                <a:path w="2465070" h="3449954">
                  <a:moveTo>
                    <a:pt x="427174" y="254675"/>
                  </a:moveTo>
                  <a:lnTo>
                    <a:pt x="726733" y="254675"/>
                  </a:lnTo>
                  <a:lnTo>
                    <a:pt x="726733" y="296070"/>
                  </a:lnTo>
                  <a:lnTo>
                    <a:pt x="427174" y="296070"/>
                  </a:lnTo>
                  <a:lnTo>
                    <a:pt x="427174" y="254675"/>
                  </a:lnTo>
                  <a:close/>
                </a:path>
                <a:path w="2465070" h="3449954">
                  <a:moveTo>
                    <a:pt x="323572" y="254649"/>
                  </a:moveTo>
                  <a:lnTo>
                    <a:pt x="427174" y="254649"/>
                  </a:lnTo>
                  <a:lnTo>
                    <a:pt x="427174" y="296070"/>
                  </a:lnTo>
                  <a:lnTo>
                    <a:pt x="354441" y="296070"/>
                  </a:lnTo>
                  <a:lnTo>
                    <a:pt x="354441" y="254675"/>
                  </a:lnTo>
                  <a:lnTo>
                    <a:pt x="323226" y="254675"/>
                  </a:lnTo>
                  <a:lnTo>
                    <a:pt x="323572" y="254649"/>
                  </a:lnTo>
                  <a:close/>
                </a:path>
                <a:path w="2465070" h="3449954">
                  <a:moveTo>
                    <a:pt x="1670997" y="254675"/>
                  </a:moveTo>
                  <a:lnTo>
                    <a:pt x="2151801" y="254675"/>
                  </a:lnTo>
                  <a:lnTo>
                    <a:pt x="2151801" y="256162"/>
                  </a:lnTo>
                  <a:lnTo>
                    <a:pt x="2140961" y="255364"/>
                  </a:lnTo>
                  <a:lnTo>
                    <a:pt x="1670997" y="255364"/>
                  </a:lnTo>
                  <a:lnTo>
                    <a:pt x="1670997" y="254675"/>
                  </a:lnTo>
                  <a:close/>
                </a:path>
              </a:pathLst>
            </a:custGeom>
            <a:solidFill>
              <a:srgbClr val="DEB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284004" y="4693599"/>
              <a:ext cx="2381885" cy="3346450"/>
            </a:xfrm>
            <a:custGeom>
              <a:avLst/>
              <a:gdLst/>
              <a:ahLst/>
              <a:cxnLst/>
              <a:rect l="l" t="t" r="r" b="b"/>
              <a:pathLst>
                <a:path w="2381884" h="3346450">
                  <a:moveTo>
                    <a:pt x="2110355" y="3345317"/>
                  </a:moveTo>
                  <a:lnTo>
                    <a:pt x="2110355" y="3346196"/>
                  </a:lnTo>
                  <a:lnTo>
                    <a:pt x="2099490" y="3346196"/>
                  </a:lnTo>
                  <a:lnTo>
                    <a:pt x="2110355" y="3345317"/>
                  </a:lnTo>
                  <a:close/>
                </a:path>
                <a:path w="2381884" h="3346450">
                  <a:moveTo>
                    <a:pt x="2026047" y="234654"/>
                  </a:moveTo>
                  <a:lnTo>
                    <a:pt x="2099515" y="234654"/>
                  </a:lnTo>
                  <a:lnTo>
                    <a:pt x="2110355" y="235531"/>
                  </a:lnTo>
                  <a:lnTo>
                    <a:pt x="2110355" y="3345317"/>
                  </a:lnTo>
                  <a:lnTo>
                    <a:pt x="2099490" y="3346196"/>
                  </a:lnTo>
                  <a:lnTo>
                    <a:pt x="2025996" y="3346196"/>
                  </a:lnTo>
                  <a:lnTo>
                    <a:pt x="2026021" y="2801480"/>
                  </a:lnTo>
                  <a:lnTo>
                    <a:pt x="2026047" y="825109"/>
                  </a:lnTo>
                  <a:lnTo>
                    <a:pt x="2026047" y="234654"/>
                  </a:lnTo>
                  <a:close/>
                </a:path>
                <a:path w="2381884" h="3346450">
                  <a:moveTo>
                    <a:pt x="1629551" y="2711614"/>
                  </a:moveTo>
                  <a:lnTo>
                    <a:pt x="2025996" y="2711614"/>
                  </a:lnTo>
                  <a:lnTo>
                    <a:pt x="2025996" y="3346196"/>
                  </a:lnTo>
                  <a:lnTo>
                    <a:pt x="1629551" y="3346196"/>
                  </a:lnTo>
                  <a:lnTo>
                    <a:pt x="1629551" y="2711614"/>
                  </a:lnTo>
                  <a:close/>
                </a:path>
                <a:path w="2381884" h="3346450">
                  <a:moveTo>
                    <a:pt x="1545237" y="233965"/>
                  </a:moveTo>
                  <a:lnTo>
                    <a:pt x="1629551" y="233965"/>
                  </a:lnTo>
                  <a:lnTo>
                    <a:pt x="1629551" y="3346196"/>
                  </a:lnTo>
                  <a:lnTo>
                    <a:pt x="1545237" y="3346196"/>
                  </a:lnTo>
                  <a:lnTo>
                    <a:pt x="1545237" y="233965"/>
                  </a:lnTo>
                  <a:close/>
                </a:path>
                <a:path w="2381884" h="3346450">
                  <a:moveTo>
                    <a:pt x="794400" y="233965"/>
                  </a:moveTo>
                  <a:lnTo>
                    <a:pt x="1545237" y="233965"/>
                  </a:lnTo>
                  <a:lnTo>
                    <a:pt x="1545237" y="3346196"/>
                  </a:lnTo>
                  <a:lnTo>
                    <a:pt x="794400" y="3346196"/>
                  </a:lnTo>
                  <a:lnTo>
                    <a:pt x="794400" y="233965"/>
                  </a:lnTo>
                  <a:close/>
                </a:path>
                <a:path w="2381884" h="3346450">
                  <a:moveTo>
                    <a:pt x="685313" y="233965"/>
                  </a:moveTo>
                  <a:lnTo>
                    <a:pt x="794400" y="233965"/>
                  </a:lnTo>
                  <a:lnTo>
                    <a:pt x="794400" y="3346196"/>
                  </a:lnTo>
                  <a:lnTo>
                    <a:pt x="685313" y="3346196"/>
                  </a:lnTo>
                  <a:lnTo>
                    <a:pt x="685313" y="233965"/>
                  </a:lnTo>
                  <a:close/>
                </a:path>
                <a:path w="2381884" h="3346450">
                  <a:moveTo>
                    <a:pt x="385703" y="233965"/>
                  </a:moveTo>
                  <a:lnTo>
                    <a:pt x="685313" y="233965"/>
                  </a:lnTo>
                  <a:lnTo>
                    <a:pt x="685313" y="3346196"/>
                  </a:lnTo>
                  <a:lnTo>
                    <a:pt x="385728" y="3346196"/>
                  </a:lnTo>
                  <a:lnTo>
                    <a:pt x="385703" y="2711589"/>
                  </a:lnTo>
                  <a:lnTo>
                    <a:pt x="385703" y="233965"/>
                  </a:lnTo>
                  <a:close/>
                </a:path>
                <a:path w="2381884" h="3346450">
                  <a:moveTo>
                    <a:pt x="312965" y="233965"/>
                  </a:moveTo>
                  <a:lnTo>
                    <a:pt x="385703" y="233965"/>
                  </a:lnTo>
                  <a:lnTo>
                    <a:pt x="385703" y="2801480"/>
                  </a:lnTo>
                  <a:lnTo>
                    <a:pt x="385728" y="3346196"/>
                  </a:lnTo>
                  <a:lnTo>
                    <a:pt x="312965" y="3346196"/>
                  </a:lnTo>
                  <a:lnTo>
                    <a:pt x="312965" y="233965"/>
                  </a:lnTo>
                  <a:close/>
                </a:path>
                <a:path w="2381884" h="3346450">
                  <a:moveTo>
                    <a:pt x="282101" y="233965"/>
                  </a:moveTo>
                  <a:lnTo>
                    <a:pt x="312965" y="233965"/>
                  </a:lnTo>
                  <a:lnTo>
                    <a:pt x="312965" y="3346196"/>
                  </a:lnTo>
                  <a:lnTo>
                    <a:pt x="282127" y="3346196"/>
                  </a:lnTo>
                  <a:lnTo>
                    <a:pt x="236447" y="3342497"/>
                  </a:lnTo>
                  <a:lnTo>
                    <a:pt x="193083" y="3331789"/>
                  </a:lnTo>
                  <a:lnTo>
                    <a:pt x="152624" y="3314659"/>
                  </a:lnTo>
                  <a:lnTo>
                    <a:pt x="115657" y="3291691"/>
                  </a:lnTo>
                  <a:lnTo>
                    <a:pt x="82768" y="3263471"/>
                  </a:lnTo>
                  <a:lnTo>
                    <a:pt x="54544" y="3230583"/>
                  </a:lnTo>
                  <a:lnTo>
                    <a:pt x="31571" y="3193614"/>
                  </a:lnTo>
                  <a:lnTo>
                    <a:pt x="14436" y="3153148"/>
                  </a:lnTo>
                  <a:lnTo>
                    <a:pt x="3726" y="3109772"/>
                  </a:lnTo>
                  <a:lnTo>
                    <a:pt x="25" y="3064069"/>
                  </a:lnTo>
                  <a:lnTo>
                    <a:pt x="0" y="2711589"/>
                  </a:lnTo>
                  <a:lnTo>
                    <a:pt x="0" y="516118"/>
                  </a:lnTo>
                  <a:lnTo>
                    <a:pt x="3701" y="470402"/>
                  </a:lnTo>
                  <a:lnTo>
                    <a:pt x="14413" y="427016"/>
                  </a:lnTo>
                  <a:lnTo>
                    <a:pt x="31550" y="386545"/>
                  </a:lnTo>
                  <a:lnTo>
                    <a:pt x="54525" y="349572"/>
                  </a:lnTo>
                  <a:lnTo>
                    <a:pt x="82751" y="316684"/>
                  </a:lnTo>
                  <a:lnTo>
                    <a:pt x="115640" y="288464"/>
                  </a:lnTo>
                  <a:lnTo>
                    <a:pt x="152607" y="265498"/>
                  </a:lnTo>
                  <a:lnTo>
                    <a:pt x="193064" y="248369"/>
                  </a:lnTo>
                  <a:lnTo>
                    <a:pt x="236424" y="237663"/>
                  </a:lnTo>
                  <a:lnTo>
                    <a:pt x="282101" y="233965"/>
                  </a:lnTo>
                  <a:close/>
                </a:path>
                <a:path w="2381884" h="3346450">
                  <a:moveTo>
                    <a:pt x="2110355" y="2711614"/>
                  </a:moveTo>
                  <a:lnTo>
                    <a:pt x="2381668" y="2711614"/>
                  </a:lnTo>
                  <a:lnTo>
                    <a:pt x="2381668" y="3064069"/>
                  </a:lnTo>
                  <a:lnTo>
                    <a:pt x="2377967" y="3109778"/>
                  </a:lnTo>
                  <a:lnTo>
                    <a:pt x="2367254" y="3153158"/>
                  </a:lnTo>
                  <a:lnTo>
                    <a:pt x="2350118" y="3193625"/>
                  </a:lnTo>
                  <a:lnTo>
                    <a:pt x="2327143" y="3230594"/>
                  </a:lnTo>
                  <a:lnTo>
                    <a:pt x="2298915" y="3263480"/>
                  </a:lnTo>
                  <a:lnTo>
                    <a:pt x="2266021" y="3291698"/>
                  </a:lnTo>
                  <a:lnTo>
                    <a:pt x="2229046" y="3314664"/>
                  </a:lnTo>
                  <a:lnTo>
                    <a:pt x="2188574" y="3331792"/>
                  </a:lnTo>
                  <a:lnTo>
                    <a:pt x="2145192" y="3342498"/>
                  </a:lnTo>
                  <a:lnTo>
                    <a:pt x="2110355" y="3345317"/>
                  </a:lnTo>
                  <a:lnTo>
                    <a:pt x="2110355" y="2711614"/>
                  </a:lnTo>
                  <a:close/>
                </a:path>
                <a:path w="2381884" h="3346450">
                  <a:moveTo>
                    <a:pt x="2110355" y="235531"/>
                  </a:moveTo>
                  <a:lnTo>
                    <a:pt x="2188610" y="249054"/>
                  </a:lnTo>
                  <a:lnTo>
                    <a:pt x="2229083" y="266178"/>
                  </a:lnTo>
                  <a:lnTo>
                    <a:pt x="2266059" y="289139"/>
                  </a:lnTo>
                  <a:lnTo>
                    <a:pt x="2298952" y="317354"/>
                  </a:lnTo>
                  <a:lnTo>
                    <a:pt x="2327178" y="350240"/>
                  </a:lnTo>
                  <a:lnTo>
                    <a:pt x="2350150" y="387211"/>
                  </a:lnTo>
                  <a:lnTo>
                    <a:pt x="2367284" y="427686"/>
                  </a:lnTo>
                  <a:lnTo>
                    <a:pt x="2377994" y="471079"/>
                  </a:lnTo>
                  <a:lnTo>
                    <a:pt x="2381638" y="516118"/>
                  </a:lnTo>
                  <a:lnTo>
                    <a:pt x="2381694" y="2801480"/>
                  </a:lnTo>
                  <a:lnTo>
                    <a:pt x="2381668" y="2711614"/>
                  </a:lnTo>
                  <a:lnTo>
                    <a:pt x="2110355" y="2711614"/>
                  </a:lnTo>
                  <a:lnTo>
                    <a:pt x="2110355" y="235531"/>
                  </a:lnTo>
                  <a:close/>
                </a:path>
                <a:path w="2381884" h="3346450">
                  <a:moveTo>
                    <a:pt x="1629551" y="689340"/>
                  </a:moveTo>
                  <a:lnTo>
                    <a:pt x="2026021" y="689340"/>
                  </a:lnTo>
                  <a:lnTo>
                    <a:pt x="2026021" y="2801480"/>
                  </a:lnTo>
                  <a:lnTo>
                    <a:pt x="2025996" y="2711614"/>
                  </a:lnTo>
                  <a:lnTo>
                    <a:pt x="1629551" y="2711614"/>
                  </a:lnTo>
                  <a:lnTo>
                    <a:pt x="1629551" y="689340"/>
                  </a:lnTo>
                  <a:close/>
                </a:path>
                <a:path w="2381884" h="3346450">
                  <a:moveTo>
                    <a:pt x="385703" y="2711589"/>
                  </a:moveTo>
                  <a:lnTo>
                    <a:pt x="385728" y="2801480"/>
                  </a:lnTo>
                  <a:lnTo>
                    <a:pt x="385703" y="2711589"/>
                  </a:lnTo>
                  <a:close/>
                </a:path>
                <a:path w="2381884" h="3346450">
                  <a:moveTo>
                    <a:pt x="0" y="2711589"/>
                  </a:moveTo>
                  <a:lnTo>
                    <a:pt x="25" y="2801480"/>
                  </a:lnTo>
                  <a:lnTo>
                    <a:pt x="0" y="2711589"/>
                  </a:lnTo>
                  <a:close/>
                </a:path>
                <a:path w="2381884" h="3346450">
                  <a:moveTo>
                    <a:pt x="1629551" y="234654"/>
                  </a:moveTo>
                  <a:lnTo>
                    <a:pt x="2026047" y="234654"/>
                  </a:lnTo>
                  <a:lnTo>
                    <a:pt x="2026047" y="825109"/>
                  </a:lnTo>
                  <a:lnTo>
                    <a:pt x="2026021" y="689340"/>
                  </a:lnTo>
                  <a:lnTo>
                    <a:pt x="1629551" y="689340"/>
                  </a:lnTo>
                  <a:lnTo>
                    <a:pt x="1629551" y="234654"/>
                  </a:lnTo>
                  <a:close/>
                </a:path>
                <a:path w="2381884" h="3346450">
                  <a:moveTo>
                    <a:pt x="1629551" y="233965"/>
                  </a:moveTo>
                  <a:lnTo>
                    <a:pt x="2110355" y="233965"/>
                  </a:lnTo>
                  <a:lnTo>
                    <a:pt x="2110355" y="235531"/>
                  </a:lnTo>
                  <a:lnTo>
                    <a:pt x="2099515" y="234654"/>
                  </a:lnTo>
                  <a:lnTo>
                    <a:pt x="1629551" y="234654"/>
                  </a:lnTo>
                  <a:lnTo>
                    <a:pt x="1629551" y="233965"/>
                  </a:lnTo>
                  <a:close/>
                </a:path>
                <a:path w="2381884" h="3346450">
                  <a:moveTo>
                    <a:pt x="1184373" y="0"/>
                  </a:moveTo>
                  <a:lnTo>
                    <a:pt x="1317188" y="229981"/>
                  </a:lnTo>
                  <a:lnTo>
                    <a:pt x="1324032" y="233965"/>
                  </a:lnTo>
                  <a:lnTo>
                    <a:pt x="1044663" y="233965"/>
                  </a:lnTo>
                  <a:lnTo>
                    <a:pt x="1051481" y="229981"/>
                  </a:lnTo>
                  <a:lnTo>
                    <a:pt x="1055209" y="223597"/>
                  </a:lnTo>
                  <a:lnTo>
                    <a:pt x="1184373" y="0"/>
                  </a:lnTo>
                  <a:close/>
                </a:path>
              </a:pathLst>
            </a:custGeom>
            <a:solidFill>
              <a:srgbClr val="FDF8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242558" y="4631494"/>
              <a:ext cx="2465070" cy="3449954"/>
            </a:xfrm>
            <a:custGeom>
              <a:avLst/>
              <a:gdLst/>
              <a:ahLst/>
              <a:cxnLst/>
              <a:rect l="l" t="t" r="r" b="b"/>
              <a:pathLst>
                <a:path w="2465069" h="3449954">
                  <a:moveTo>
                    <a:pt x="2151801" y="3448923"/>
                  </a:moveTo>
                  <a:lnTo>
                    <a:pt x="2151801" y="3449721"/>
                  </a:lnTo>
                  <a:lnTo>
                    <a:pt x="2140961" y="3449721"/>
                  </a:lnTo>
                  <a:lnTo>
                    <a:pt x="2151801" y="3448923"/>
                  </a:lnTo>
                  <a:close/>
                </a:path>
                <a:path w="2465069" h="3449954">
                  <a:moveTo>
                    <a:pt x="2067467" y="3408301"/>
                  </a:moveTo>
                  <a:lnTo>
                    <a:pt x="2151801" y="3408301"/>
                  </a:lnTo>
                  <a:lnTo>
                    <a:pt x="2151801" y="3448923"/>
                  </a:lnTo>
                  <a:lnTo>
                    <a:pt x="2140961" y="3449721"/>
                  </a:lnTo>
                  <a:lnTo>
                    <a:pt x="2067467" y="3449721"/>
                  </a:lnTo>
                  <a:lnTo>
                    <a:pt x="2067467" y="3408301"/>
                  </a:lnTo>
                  <a:close/>
                </a:path>
                <a:path w="2465069" h="3449954">
                  <a:moveTo>
                    <a:pt x="1670997" y="3408301"/>
                  </a:moveTo>
                  <a:lnTo>
                    <a:pt x="2067467" y="3408301"/>
                  </a:lnTo>
                  <a:lnTo>
                    <a:pt x="2067467" y="3449721"/>
                  </a:lnTo>
                  <a:lnTo>
                    <a:pt x="1670997" y="3449721"/>
                  </a:lnTo>
                  <a:lnTo>
                    <a:pt x="1670997" y="3408301"/>
                  </a:lnTo>
                  <a:close/>
                </a:path>
                <a:path w="2465069" h="3449954">
                  <a:moveTo>
                    <a:pt x="1586683" y="3408301"/>
                  </a:moveTo>
                  <a:lnTo>
                    <a:pt x="1670997" y="3408301"/>
                  </a:lnTo>
                  <a:lnTo>
                    <a:pt x="1670997" y="3449721"/>
                  </a:lnTo>
                  <a:lnTo>
                    <a:pt x="1586683" y="3449721"/>
                  </a:lnTo>
                  <a:lnTo>
                    <a:pt x="1586683" y="3408301"/>
                  </a:lnTo>
                  <a:close/>
                </a:path>
                <a:path w="2465069" h="3449954">
                  <a:moveTo>
                    <a:pt x="835846" y="3408301"/>
                  </a:moveTo>
                  <a:lnTo>
                    <a:pt x="1586683" y="3408301"/>
                  </a:lnTo>
                  <a:lnTo>
                    <a:pt x="1586683" y="3449721"/>
                  </a:lnTo>
                  <a:lnTo>
                    <a:pt x="835846" y="3449721"/>
                  </a:lnTo>
                  <a:lnTo>
                    <a:pt x="835846" y="3408301"/>
                  </a:lnTo>
                  <a:close/>
                </a:path>
                <a:path w="2465069" h="3449954">
                  <a:moveTo>
                    <a:pt x="726785" y="3408301"/>
                  </a:moveTo>
                  <a:lnTo>
                    <a:pt x="835846" y="3408301"/>
                  </a:lnTo>
                  <a:lnTo>
                    <a:pt x="835846" y="3449721"/>
                  </a:lnTo>
                  <a:lnTo>
                    <a:pt x="726785" y="3449721"/>
                  </a:lnTo>
                  <a:lnTo>
                    <a:pt x="726785" y="3408301"/>
                  </a:lnTo>
                  <a:close/>
                </a:path>
                <a:path w="2465069" h="3449954">
                  <a:moveTo>
                    <a:pt x="427174" y="3408301"/>
                  </a:moveTo>
                  <a:lnTo>
                    <a:pt x="726785" y="3408301"/>
                  </a:lnTo>
                  <a:lnTo>
                    <a:pt x="726785" y="3449721"/>
                  </a:lnTo>
                  <a:lnTo>
                    <a:pt x="427174" y="3449721"/>
                  </a:lnTo>
                  <a:lnTo>
                    <a:pt x="427174" y="3408301"/>
                  </a:lnTo>
                  <a:close/>
                </a:path>
                <a:path w="2465069" h="3449954">
                  <a:moveTo>
                    <a:pt x="323226" y="254675"/>
                  </a:moveTo>
                  <a:lnTo>
                    <a:pt x="354441" y="254675"/>
                  </a:lnTo>
                  <a:lnTo>
                    <a:pt x="354441" y="296070"/>
                  </a:lnTo>
                  <a:lnTo>
                    <a:pt x="323572" y="296070"/>
                  </a:lnTo>
                  <a:lnTo>
                    <a:pt x="277895" y="299768"/>
                  </a:lnTo>
                  <a:lnTo>
                    <a:pt x="234535" y="310474"/>
                  </a:lnTo>
                  <a:lnTo>
                    <a:pt x="194078" y="327603"/>
                  </a:lnTo>
                  <a:lnTo>
                    <a:pt x="157111" y="350569"/>
                  </a:lnTo>
                  <a:lnTo>
                    <a:pt x="124222" y="378789"/>
                  </a:lnTo>
                  <a:lnTo>
                    <a:pt x="95996" y="411677"/>
                  </a:lnTo>
                  <a:lnTo>
                    <a:pt x="73022" y="448649"/>
                  </a:lnTo>
                  <a:lnTo>
                    <a:pt x="55885" y="489121"/>
                  </a:lnTo>
                  <a:lnTo>
                    <a:pt x="45172" y="532507"/>
                  </a:lnTo>
                  <a:lnTo>
                    <a:pt x="41473" y="578197"/>
                  </a:lnTo>
                  <a:lnTo>
                    <a:pt x="41473" y="3126174"/>
                  </a:lnTo>
                  <a:lnTo>
                    <a:pt x="45180" y="3171882"/>
                  </a:lnTo>
                  <a:lnTo>
                    <a:pt x="55900" y="3215263"/>
                  </a:lnTo>
                  <a:lnTo>
                    <a:pt x="73045" y="3255730"/>
                  </a:lnTo>
                  <a:lnTo>
                    <a:pt x="96028" y="3292699"/>
                  </a:lnTo>
                  <a:lnTo>
                    <a:pt x="124263" y="3325585"/>
                  </a:lnTo>
                  <a:lnTo>
                    <a:pt x="157164" y="3353803"/>
                  </a:lnTo>
                  <a:lnTo>
                    <a:pt x="194150" y="3376769"/>
                  </a:lnTo>
                  <a:lnTo>
                    <a:pt x="234535" y="3393869"/>
                  </a:lnTo>
                  <a:lnTo>
                    <a:pt x="277895" y="3404576"/>
                  </a:lnTo>
                  <a:lnTo>
                    <a:pt x="323572" y="3408275"/>
                  </a:lnTo>
                  <a:lnTo>
                    <a:pt x="427174" y="3408275"/>
                  </a:lnTo>
                  <a:lnTo>
                    <a:pt x="427174" y="3449721"/>
                  </a:lnTo>
                  <a:lnTo>
                    <a:pt x="354441" y="3449721"/>
                  </a:lnTo>
                  <a:lnTo>
                    <a:pt x="354441" y="3408301"/>
                  </a:lnTo>
                  <a:lnTo>
                    <a:pt x="166963" y="3408301"/>
                  </a:lnTo>
                  <a:lnTo>
                    <a:pt x="111428" y="3370253"/>
                  </a:lnTo>
                  <a:lnTo>
                    <a:pt x="79489" y="3338316"/>
                  </a:lnTo>
                  <a:lnTo>
                    <a:pt x="52224" y="3302208"/>
                  </a:lnTo>
                  <a:lnTo>
                    <a:pt x="30138" y="3262435"/>
                  </a:lnTo>
                  <a:lnTo>
                    <a:pt x="13736" y="3219502"/>
                  </a:lnTo>
                  <a:lnTo>
                    <a:pt x="3521" y="3173913"/>
                  </a:lnTo>
                  <a:lnTo>
                    <a:pt x="0" y="3126174"/>
                  </a:lnTo>
                  <a:lnTo>
                    <a:pt x="25" y="2863585"/>
                  </a:lnTo>
                  <a:lnTo>
                    <a:pt x="25" y="578197"/>
                  </a:lnTo>
                  <a:lnTo>
                    <a:pt x="3541" y="530440"/>
                  </a:lnTo>
                  <a:lnTo>
                    <a:pt x="13752" y="484840"/>
                  </a:lnTo>
                  <a:lnTo>
                    <a:pt x="30152" y="441902"/>
                  </a:lnTo>
                  <a:lnTo>
                    <a:pt x="52237" y="402129"/>
                  </a:lnTo>
                  <a:lnTo>
                    <a:pt x="79502" y="366024"/>
                  </a:lnTo>
                  <a:lnTo>
                    <a:pt x="111441" y="334092"/>
                  </a:lnTo>
                  <a:lnTo>
                    <a:pt x="147549" y="306836"/>
                  </a:lnTo>
                  <a:lnTo>
                    <a:pt x="187322" y="284760"/>
                  </a:lnTo>
                  <a:lnTo>
                    <a:pt x="230253" y="268368"/>
                  </a:lnTo>
                  <a:lnTo>
                    <a:pt x="275838" y="258163"/>
                  </a:lnTo>
                  <a:lnTo>
                    <a:pt x="323226" y="254675"/>
                  </a:lnTo>
                  <a:close/>
                </a:path>
                <a:path w="2465069" h="3449954">
                  <a:moveTo>
                    <a:pt x="166963" y="3408301"/>
                  </a:moveTo>
                  <a:lnTo>
                    <a:pt x="354441" y="3408301"/>
                  </a:lnTo>
                  <a:lnTo>
                    <a:pt x="354441" y="3449721"/>
                  </a:lnTo>
                  <a:lnTo>
                    <a:pt x="323572" y="3449721"/>
                  </a:lnTo>
                  <a:lnTo>
                    <a:pt x="275833" y="3446206"/>
                  </a:lnTo>
                  <a:lnTo>
                    <a:pt x="230244" y="3435997"/>
                  </a:lnTo>
                  <a:lnTo>
                    <a:pt x="187310" y="3419598"/>
                  </a:lnTo>
                  <a:lnTo>
                    <a:pt x="166963" y="3408301"/>
                  </a:lnTo>
                  <a:close/>
                </a:path>
                <a:path w="2465069" h="3449954">
                  <a:moveTo>
                    <a:pt x="2151801" y="256162"/>
                  </a:moveTo>
                  <a:lnTo>
                    <a:pt x="2234301" y="269087"/>
                  </a:lnTo>
                  <a:lnTo>
                    <a:pt x="2277239" y="285483"/>
                  </a:lnTo>
                  <a:lnTo>
                    <a:pt x="2317015" y="307564"/>
                  </a:lnTo>
                  <a:lnTo>
                    <a:pt x="2353124" y="334824"/>
                  </a:lnTo>
                  <a:lnTo>
                    <a:pt x="2385063" y="366760"/>
                  </a:lnTo>
                  <a:lnTo>
                    <a:pt x="2412327" y="402866"/>
                  </a:lnTo>
                  <a:lnTo>
                    <a:pt x="2434411" y="442639"/>
                  </a:lnTo>
                  <a:lnTo>
                    <a:pt x="2450809" y="485574"/>
                  </a:lnTo>
                  <a:lnTo>
                    <a:pt x="2461019" y="531166"/>
                  </a:lnTo>
                  <a:lnTo>
                    <a:pt x="2464481" y="578197"/>
                  </a:lnTo>
                  <a:lnTo>
                    <a:pt x="2464534" y="3126174"/>
                  </a:lnTo>
                  <a:lnTo>
                    <a:pt x="2461019" y="3173913"/>
                  </a:lnTo>
                  <a:lnTo>
                    <a:pt x="2450809" y="3219502"/>
                  </a:lnTo>
                  <a:lnTo>
                    <a:pt x="2434411" y="3262435"/>
                  </a:lnTo>
                  <a:lnTo>
                    <a:pt x="2412327" y="3302208"/>
                  </a:lnTo>
                  <a:lnTo>
                    <a:pt x="2385063" y="3338316"/>
                  </a:lnTo>
                  <a:lnTo>
                    <a:pt x="2353124" y="3370253"/>
                  </a:lnTo>
                  <a:lnTo>
                    <a:pt x="2317015" y="3397515"/>
                  </a:lnTo>
                  <a:lnTo>
                    <a:pt x="2277239" y="3419598"/>
                  </a:lnTo>
                  <a:lnTo>
                    <a:pt x="2234301" y="3435997"/>
                  </a:lnTo>
                  <a:lnTo>
                    <a:pt x="2188707" y="3446206"/>
                  </a:lnTo>
                  <a:lnTo>
                    <a:pt x="2151801" y="3448923"/>
                  </a:lnTo>
                  <a:lnTo>
                    <a:pt x="2151801" y="3408301"/>
                  </a:lnTo>
                  <a:lnTo>
                    <a:pt x="2140935" y="3408301"/>
                  </a:lnTo>
                  <a:lnTo>
                    <a:pt x="2186646" y="3404602"/>
                  </a:lnTo>
                  <a:lnTo>
                    <a:pt x="2230096" y="3393869"/>
                  </a:lnTo>
                  <a:lnTo>
                    <a:pt x="2270552" y="3376738"/>
                  </a:lnTo>
                  <a:lnTo>
                    <a:pt x="2307517" y="3353770"/>
                  </a:lnTo>
                  <a:lnTo>
                    <a:pt x="2340403" y="3325550"/>
                  </a:lnTo>
                  <a:lnTo>
                    <a:pt x="2368621" y="3292662"/>
                  </a:lnTo>
                  <a:lnTo>
                    <a:pt x="2391586" y="3255693"/>
                  </a:lnTo>
                  <a:lnTo>
                    <a:pt x="2408713" y="3215228"/>
                  </a:lnTo>
                  <a:lnTo>
                    <a:pt x="2419416" y="3171851"/>
                  </a:lnTo>
                  <a:lnTo>
                    <a:pt x="2423114" y="3126174"/>
                  </a:lnTo>
                  <a:lnTo>
                    <a:pt x="2423139" y="2863585"/>
                  </a:lnTo>
                  <a:lnTo>
                    <a:pt x="2423082" y="578197"/>
                  </a:lnTo>
                  <a:lnTo>
                    <a:pt x="2419439" y="533184"/>
                  </a:lnTo>
                  <a:lnTo>
                    <a:pt x="2408730" y="489791"/>
                  </a:lnTo>
                  <a:lnTo>
                    <a:pt x="2391596" y="449316"/>
                  </a:lnTo>
                  <a:lnTo>
                    <a:pt x="2368624" y="412345"/>
                  </a:lnTo>
                  <a:lnTo>
                    <a:pt x="2340398" y="379459"/>
                  </a:lnTo>
                  <a:lnTo>
                    <a:pt x="2307504" y="351244"/>
                  </a:lnTo>
                  <a:lnTo>
                    <a:pt x="2270528" y="328282"/>
                  </a:lnTo>
                  <a:lnTo>
                    <a:pt x="2230056" y="311159"/>
                  </a:lnTo>
                  <a:lnTo>
                    <a:pt x="2186671" y="300456"/>
                  </a:lnTo>
                  <a:lnTo>
                    <a:pt x="2140961" y="296759"/>
                  </a:lnTo>
                  <a:lnTo>
                    <a:pt x="2067493" y="296759"/>
                  </a:lnTo>
                  <a:lnTo>
                    <a:pt x="2067493" y="296070"/>
                  </a:lnTo>
                  <a:lnTo>
                    <a:pt x="2151801" y="296070"/>
                  </a:lnTo>
                  <a:lnTo>
                    <a:pt x="2151801" y="256162"/>
                  </a:lnTo>
                  <a:close/>
                </a:path>
                <a:path w="2465069" h="3449954">
                  <a:moveTo>
                    <a:pt x="2423114" y="2773719"/>
                  </a:moveTo>
                  <a:lnTo>
                    <a:pt x="2423139" y="2863585"/>
                  </a:lnTo>
                  <a:lnTo>
                    <a:pt x="2423114" y="2773719"/>
                  </a:lnTo>
                  <a:close/>
                </a:path>
                <a:path w="2465069" h="3449954">
                  <a:moveTo>
                    <a:pt x="0" y="2773693"/>
                  </a:moveTo>
                  <a:lnTo>
                    <a:pt x="25" y="2863585"/>
                  </a:lnTo>
                  <a:lnTo>
                    <a:pt x="0" y="2773693"/>
                  </a:lnTo>
                  <a:close/>
                </a:path>
                <a:path w="2465069" h="3449954">
                  <a:moveTo>
                    <a:pt x="2067493" y="296759"/>
                  </a:moveTo>
                  <a:lnTo>
                    <a:pt x="2140961" y="296759"/>
                  </a:lnTo>
                  <a:lnTo>
                    <a:pt x="2067493" y="296785"/>
                  </a:lnTo>
                  <a:close/>
                </a:path>
                <a:path w="2465069" h="3449954">
                  <a:moveTo>
                    <a:pt x="2067493" y="255364"/>
                  </a:moveTo>
                  <a:lnTo>
                    <a:pt x="2140961" y="255364"/>
                  </a:lnTo>
                  <a:lnTo>
                    <a:pt x="2151801" y="256162"/>
                  </a:lnTo>
                  <a:lnTo>
                    <a:pt x="2151801" y="296070"/>
                  </a:lnTo>
                  <a:lnTo>
                    <a:pt x="2067493" y="296070"/>
                  </a:lnTo>
                  <a:lnTo>
                    <a:pt x="2067493" y="255364"/>
                  </a:lnTo>
                  <a:close/>
                </a:path>
                <a:path w="2465069" h="3449954">
                  <a:moveTo>
                    <a:pt x="1670997" y="255364"/>
                  </a:moveTo>
                  <a:lnTo>
                    <a:pt x="2067493" y="255364"/>
                  </a:lnTo>
                  <a:lnTo>
                    <a:pt x="2067493" y="296070"/>
                  </a:lnTo>
                  <a:lnTo>
                    <a:pt x="1670997" y="296070"/>
                  </a:lnTo>
                  <a:lnTo>
                    <a:pt x="1670997" y="255364"/>
                  </a:lnTo>
                  <a:close/>
                </a:path>
                <a:path w="2465069" h="3449954">
                  <a:moveTo>
                    <a:pt x="1218413" y="0"/>
                  </a:moveTo>
                  <a:lnTo>
                    <a:pt x="1233224" y="0"/>
                  </a:lnTo>
                  <a:lnTo>
                    <a:pt x="1240068" y="3881"/>
                  </a:lnTo>
                  <a:lnTo>
                    <a:pt x="1384835" y="254649"/>
                  </a:lnTo>
                  <a:lnTo>
                    <a:pt x="1670997" y="254649"/>
                  </a:lnTo>
                  <a:lnTo>
                    <a:pt x="1670997" y="296070"/>
                  </a:lnTo>
                  <a:lnTo>
                    <a:pt x="1586683" y="296070"/>
                  </a:lnTo>
                  <a:lnTo>
                    <a:pt x="1586683" y="254675"/>
                  </a:lnTo>
                  <a:lnTo>
                    <a:pt x="1337041" y="254675"/>
                  </a:lnTo>
                  <a:lnTo>
                    <a:pt x="1225844" y="62104"/>
                  </a:lnTo>
                  <a:lnTo>
                    <a:pt x="1177922" y="62104"/>
                  </a:lnTo>
                  <a:lnTo>
                    <a:pt x="1211569" y="3881"/>
                  </a:lnTo>
                  <a:lnTo>
                    <a:pt x="1218413" y="0"/>
                  </a:lnTo>
                  <a:close/>
                </a:path>
                <a:path w="2465069" h="3449954">
                  <a:moveTo>
                    <a:pt x="1337041" y="254675"/>
                  </a:moveTo>
                  <a:lnTo>
                    <a:pt x="1586683" y="254675"/>
                  </a:lnTo>
                  <a:lnTo>
                    <a:pt x="1586683" y="296070"/>
                  </a:lnTo>
                  <a:lnTo>
                    <a:pt x="1365503" y="296070"/>
                  </a:lnTo>
                  <a:lnTo>
                    <a:pt x="1358660" y="292086"/>
                  </a:lnTo>
                  <a:lnTo>
                    <a:pt x="1337041" y="254675"/>
                  </a:lnTo>
                  <a:close/>
                </a:path>
                <a:path w="2465069" h="3449954">
                  <a:moveTo>
                    <a:pt x="1177922" y="62104"/>
                  </a:moveTo>
                  <a:lnTo>
                    <a:pt x="1225844" y="62104"/>
                  </a:lnTo>
                  <a:lnTo>
                    <a:pt x="1096681" y="285702"/>
                  </a:lnTo>
                  <a:lnTo>
                    <a:pt x="1092927" y="292086"/>
                  </a:lnTo>
                  <a:lnTo>
                    <a:pt x="1086109" y="296070"/>
                  </a:lnTo>
                  <a:lnTo>
                    <a:pt x="835846" y="296070"/>
                  </a:lnTo>
                  <a:lnTo>
                    <a:pt x="835846" y="254675"/>
                  </a:lnTo>
                  <a:lnTo>
                    <a:pt x="726733" y="254675"/>
                  </a:lnTo>
                  <a:lnTo>
                    <a:pt x="1066650" y="254649"/>
                  </a:lnTo>
                  <a:lnTo>
                    <a:pt x="1177922" y="62104"/>
                  </a:lnTo>
                  <a:close/>
                </a:path>
                <a:path w="2465069" h="3449954">
                  <a:moveTo>
                    <a:pt x="726733" y="254675"/>
                  </a:moveTo>
                  <a:lnTo>
                    <a:pt x="835846" y="254675"/>
                  </a:lnTo>
                  <a:lnTo>
                    <a:pt x="835846" y="296070"/>
                  </a:lnTo>
                  <a:lnTo>
                    <a:pt x="726733" y="296070"/>
                  </a:lnTo>
                  <a:lnTo>
                    <a:pt x="726733" y="254675"/>
                  </a:lnTo>
                  <a:close/>
                </a:path>
                <a:path w="2465069" h="3449954">
                  <a:moveTo>
                    <a:pt x="427174" y="254675"/>
                  </a:moveTo>
                  <a:lnTo>
                    <a:pt x="726733" y="254675"/>
                  </a:lnTo>
                  <a:lnTo>
                    <a:pt x="726733" y="296070"/>
                  </a:lnTo>
                  <a:lnTo>
                    <a:pt x="427174" y="296070"/>
                  </a:lnTo>
                  <a:lnTo>
                    <a:pt x="427174" y="254675"/>
                  </a:lnTo>
                  <a:close/>
                </a:path>
                <a:path w="2465069" h="3449954">
                  <a:moveTo>
                    <a:pt x="323572" y="254649"/>
                  </a:moveTo>
                  <a:lnTo>
                    <a:pt x="427174" y="254649"/>
                  </a:lnTo>
                  <a:lnTo>
                    <a:pt x="427174" y="296070"/>
                  </a:lnTo>
                  <a:lnTo>
                    <a:pt x="354441" y="296070"/>
                  </a:lnTo>
                  <a:lnTo>
                    <a:pt x="354441" y="254675"/>
                  </a:lnTo>
                  <a:lnTo>
                    <a:pt x="323226" y="254675"/>
                  </a:lnTo>
                  <a:lnTo>
                    <a:pt x="323572" y="254649"/>
                  </a:lnTo>
                  <a:close/>
                </a:path>
                <a:path w="2465069" h="3449954">
                  <a:moveTo>
                    <a:pt x="1670997" y="254675"/>
                  </a:moveTo>
                  <a:lnTo>
                    <a:pt x="2151801" y="254675"/>
                  </a:lnTo>
                  <a:lnTo>
                    <a:pt x="2151801" y="256162"/>
                  </a:lnTo>
                  <a:lnTo>
                    <a:pt x="2140961" y="255364"/>
                  </a:lnTo>
                  <a:lnTo>
                    <a:pt x="1670997" y="255364"/>
                  </a:lnTo>
                  <a:lnTo>
                    <a:pt x="1670997" y="254675"/>
                  </a:lnTo>
                  <a:close/>
                </a:path>
              </a:pathLst>
            </a:custGeom>
            <a:solidFill>
              <a:srgbClr val="DEB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5043255" y="4693599"/>
              <a:ext cx="2381885" cy="3346450"/>
            </a:xfrm>
            <a:custGeom>
              <a:avLst/>
              <a:gdLst/>
              <a:ahLst/>
              <a:cxnLst/>
              <a:rect l="l" t="t" r="r" b="b"/>
              <a:pathLst>
                <a:path w="2381884" h="3346450">
                  <a:moveTo>
                    <a:pt x="2110355" y="3345317"/>
                  </a:moveTo>
                  <a:lnTo>
                    <a:pt x="2110355" y="3346196"/>
                  </a:lnTo>
                  <a:lnTo>
                    <a:pt x="2099490" y="3346196"/>
                  </a:lnTo>
                  <a:lnTo>
                    <a:pt x="2110355" y="3345317"/>
                  </a:lnTo>
                  <a:close/>
                </a:path>
                <a:path w="2381884" h="3346450">
                  <a:moveTo>
                    <a:pt x="2026047" y="234654"/>
                  </a:moveTo>
                  <a:lnTo>
                    <a:pt x="2099515" y="234654"/>
                  </a:lnTo>
                  <a:lnTo>
                    <a:pt x="2110355" y="235531"/>
                  </a:lnTo>
                  <a:lnTo>
                    <a:pt x="2110355" y="3345317"/>
                  </a:lnTo>
                  <a:lnTo>
                    <a:pt x="2099490" y="3346196"/>
                  </a:lnTo>
                  <a:lnTo>
                    <a:pt x="2025996" y="3346196"/>
                  </a:lnTo>
                  <a:lnTo>
                    <a:pt x="2026021" y="2801480"/>
                  </a:lnTo>
                  <a:lnTo>
                    <a:pt x="2026047" y="825109"/>
                  </a:lnTo>
                  <a:lnTo>
                    <a:pt x="2026047" y="234654"/>
                  </a:lnTo>
                  <a:close/>
                </a:path>
                <a:path w="2381884" h="3346450">
                  <a:moveTo>
                    <a:pt x="1629551" y="2711614"/>
                  </a:moveTo>
                  <a:lnTo>
                    <a:pt x="2025996" y="2711614"/>
                  </a:lnTo>
                  <a:lnTo>
                    <a:pt x="2025996" y="3346196"/>
                  </a:lnTo>
                  <a:lnTo>
                    <a:pt x="1629551" y="3346196"/>
                  </a:lnTo>
                  <a:lnTo>
                    <a:pt x="1629551" y="2711614"/>
                  </a:lnTo>
                  <a:close/>
                </a:path>
                <a:path w="2381884" h="3346450">
                  <a:moveTo>
                    <a:pt x="1545237" y="233965"/>
                  </a:moveTo>
                  <a:lnTo>
                    <a:pt x="1629551" y="233965"/>
                  </a:lnTo>
                  <a:lnTo>
                    <a:pt x="1629551" y="3346196"/>
                  </a:lnTo>
                  <a:lnTo>
                    <a:pt x="1545237" y="3346196"/>
                  </a:lnTo>
                  <a:lnTo>
                    <a:pt x="1545237" y="233965"/>
                  </a:lnTo>
                  <a:close/>
                </a:path>
                <a:path w="2381884" h="3346450">
                  <a:moveTo>
                    <a:pt x="794400" y="233965"/>
                  </a:moveTo>
                  <a:lnTo>
                    <a:pt x="1545237" y="233965"/>
                  </a:lnTo>
                  <a:lnTo>
                    <a:pt x="1545237" y="3346196"/>
                  </a:lnTo>
                  <a:lnTo>
                    <a:pt x="794400" y="3346196"/>
                  </a:lnTo>
                  <a:lnTo>
                    <a:pt x="794400" y="233965"/>
                  </a:lnTo>
                  <a:close/>
                </a:path>
                <a:path w="2381884" h="3346450">
                  <a:moveTo>
                    <a:pt x="685313" y="233965"/>
                  </a:moveTo>
                  <a:lnTo>
                    <a:pt x="794400" y="233965"/>
                  </a:lnTo>
                  <a:lnTo>
                    <a:pt x="794400" y="3346196"/>
                  </a:lnTo>
                  <a:lnTo>
                    <a:pt x="685313" y="3346196"/>
                  </a:lnTo>
                  <a:lnTo>
                    <a:pt x="685313" y="233965"/>
                  </a:lnTo>
                  <a:close/>
                </a:path>
                <a:path w="2381884" h="3346450">
                  <a:moveTo>
                    <a:pt x="385703" y="233965"/>
                  </a:moveTo>
                  <a:lnTo>
                    <a:pt x="685313" y="233965"/>
                  </a:lnTo>
                  <a:lnTo>
                    <a:pt x="685313" y="3346196"/>
                  </a:lnTo>
                  <a:lnTo>
                    <a:pt x="385728" y="3346196"/>
                  </a:lnTo>
                  <a:lnTo>
                    <a:pt x="385703" y="2711589"/>
                  </a:lnTo>
                  <a:lnTo>
                    <a:pt x="385703" y="233965"/>
                  </a:lnTo>
                  <a:close/>
                </a:path>
                <a:path w="2381884" h="3346450">
                  <a:moveTo>
                    <a:pt x="312965" y="233965"/>
                  </a:moveTo>
                  <a:lnTo>
                    <a:pt x="385703" y="233965"/>
                  </a:lnTo>
                  <a:lnTo>
                    <a:pt x="385703" y="2801480"/>
                  </a:lnTo>
                  <a:lnTo>
                    <a:pt x="385728" y="3346196"/>
                  </a:lnTo>
                  <a:lnTo>
                    <a:pt x="312965" y="3346196"/>
                  </a:lnTo>
                  <a:lnTo>
                    <a:pt x="312965" y="233965"/>
                  </a:lnTo>
                  <a:close/>
                </a:path>
                <a:path w="2381884" h="3346450">
                  <a:moveTo>
                    <a:pt x="282101" y="233965"/>
                  </a:moveTo>
                  <a:lnTo>
                    <a:pt x="312965" y="233965"/>
                  </a:lnTo>
                  <a:lnTo>
                    <a:pt x="312965" y="3346196"/>
                  </a:lnTo>
                  <a:lnTo>
                    <a:pt x="282127" y="3346196"/>
                  </a:lnTo>
                  <a:lnTo>
                    <a:pt x="236447" y="3342497"/>
                  </a:lnTo>
                  <a:lnTo>
                    <a:pt x="193083" y="3331789"/>
                  </a:lnTo>
                  <a:lnTo>
                    <a:pt x="152624" y="3314659"/>
                  </a:lnTo>
                  <a:lnTo>
                    <a:pt x="115657" y="3291691"/>
                  </a:lnTo>
                  <a:lnTo>
                    <a:pt x="82768" y="3263471"/>
                  </a:lnTo>
                  <a:lnTo>
                    <a:pt x="54544" y="3230583"/>
                  </a:lnTo>
                  <a:lnTo>
                    <a:pt x="31571" y="3193614"/>
                  </a:lnTo>
                  <a:lnTo>
                    <a:pt x="14436" y="3153148"/>
                  </a:lnTo>
                  <a:lnTo>
                    <a:pt x="3726" y="3109772"/>
                  </a:lnTo>
                  <a:lnTo>
                    <a:pt x="25" y="3064069"/>
                  </a:lnTo>
                  <a:lnTo>
                    <a:pt x="0" y="2711589"/>
                  </a:lnTo>
                  <a:lnTo>
                    <a:pt x="0" y="516118"/>
                  </a:lnTo>
                  <a:lnTo>
                    <a:pt x="3701" y="470402"/>
                  </a:lnTo>
                  <a:lnTo>
                    <a:pt x="14413" y="427016"/>
                  </a:lnTo>
                  <a:lnTo>
                    <a:pt x="31550" y="386545"/>
                  </a:lnTo>
                  <a:lnTo>
                    <a:pt x="54525" y="349572"/>
                  </a:lnTo>
                  <a:lnTo>
                    <a:pt x="82751" y="316684"/>
                  </a:lnTo>
                  <a:lnTo>
                    <a:pt x="115640" y="288464"/>
                  </a:lnTo>
                  <a:lnTo>
                    <a:pt x="152607" y="265498"/>
                  </a:lnTo>
                  <a:lnTo>
                    <a:pt x="193064" y="248369"/>
                  </a:lnTo>
                  <a:lnTo>
                    <a:pt x="236424" y="237663"/>
                  </a:lnTo>
                  <a:lnTo>
                    <a:pt x="282101" y="233965"/>
                  </a:lnTo>
                  <a:close/>
                </a:path>
                <a:path w="2381884" h="3346450">
                  <a:moveTo>
                    <a:pt x="2110355" y="2711614"/>
                  </a:moveTo>
                  <a:lnTo>
                    <a:pt x="2381668" y="2711614"/>
                  </a:lnTo>
                  <a:lnTo>
                    <a:pt x="2381668" y="3064069"/>
                  </a:lnTo>
                  <a:lnTo>
                    <a:pt x="2377967" y="3109778"/>
                  </a:lnTo>
                  <a:lnTo>
                    <a:pt x="2367254" y="3153158"/>
                  </a:lnTo>
                  <a:lnTo>
                    <a:pt x="2350118" y="3193625"/>
                  </a:lnTo>
                  <a:lnTo>
                    <a:pt x="2327143" y="3230594"/>
                  </a:lnTo>
                  <a:lnTo>
                    <a:pt x="2298915" y="3263480"/>
                  </a:lnTo>
                  <a:lnTo>
                    <a:pt x="2266021" y="3291698"/>
                  </a:lnTo>
                  <a:lnTo>
                    <a:pt x="2229046" y="3314664"/>
                  </a:lnTo>
                  <a:lnTo>
                    <a:pt x="2188574" y="3331792"/>
                  </a:lnTo>
                  <a:lnTo>
                    <a:pt x="2145192" y="3342498"/>
                  </a:lnTo>
                  <a:lnTo>
                    <a:pt x="2110355" y="3345317"/>
                  </a:lnTo>
                  <a:lnTo>
                    <a:pt x="2110355" y="2711614"/>
                  </a:lnTo>
                  <a:close/>
                </a:path>
                <a:path w="2381884" h="3346450">
                  <a:moveTo>
                    <a:pt x="2110355" y="235531"/>
                  </a:moveTo>
                  <a:lnTo>
                    <a:pt x="2188610" y="249054"/>
                  </a:lnTo>
                  <a:lnTo>
                    <a:pt x="2229083" y="266178"/>
                  </a:lnTo>
                  <a:lnTo>
                    <a:pt x="2266059" y="289139"/>
                  </a:lnTo>
                  <a:lnTo>
                    <a:pt x="2298952" y="317354"/>
                  </a:lnTo>
                  <a:lnTo>
                    <a:pt x="2327178" y="350240"/>
                  </a:lnTo>
                  <a:lnTo>
                    <a:pt x="2350150" y="387211"/>
                  </a:lnTo>
                  <a:lnTo>
                    <a:pt x="2367284" y="427686"/>
                  </a:lnTo>
                  <a:lnTo>
                    <a:pt x="2377994" y="471079"/>
                  </a:lnTo>
                  <a:lnTo>
                    <a:pt x="2381638" y="516118"/>
                  </a:lnTo>
                  <a:lnTo>
                    <a:pt x="2381694" y="2801480"/>
                  </a:lnTo>
                  <a:lnTo>
                    <a:pt x="2381668" y="2711614"/>
                  </a:lnTo>
                  <a:lnTo>
                    <a:pt x="2110355" y="2711614"/>
                  </a:lnTo>
                  <a:lnTo>
                    <a:pt x="2110355" y="235531"/>
                  </a:lnTo>
                  <a:close/>
                </a:path>
                <a:path w="2381884" h="3346450">
                  <a:moveTo>
                    <a:pt x="1629551" y="689340"/>
                  </a:moveTo>
                  <a:lnTo>
                    <a:pt x="2026021" y="689340"/>
                  </a:lnTo>
                  <a:lnTo>
                    <a:pt x="2026021" y="2801480"/>
                  </a:lnTo>
                  <a:lnTo>
                    <a:pt x="2025996" y="2711614"/>
                  </a:lnTo>
                  <a:lnTo>
                    <a:pt x="1629551" y="2711614"/>
                  </a:lnTo>
                  <a:lnTo>
                    <a:pt x="1629551" y="689340"/>
                  </a:lnTo>
                  <a:close/>
                </a:path>
                <a:path w="2381884" h="3346450">
                  <a:moveTo>
                    <a:pt x="385703" y="2711589"/>
                  </a:moveTo>
                  <a:lnTo>
                    <a:pt x="385728" y="2801480"/>
                  </a:lnTo>
                  <a:lnTo>
                    <a:pt x="385703" y="2711589"/>
                  </a:lnTo>
                  <a:close/>
                </a:path>
                <a:path w="2381884" h="3346450">
                  <a:moveTo>
                    <a:pt x="0" y="2711589"/>
                  </a:moveTo>
                  <a:lnTo>
                    <a:pt x="25" y="2801480"/>
                  </a:lnTo>
                  <a:lnTo>
                    <a:pt x="0" y="2711589"/>
                  </a:lnTo>
                  <a:close/>
                </a:path>
                <a:path w="2381884" h="3346450">
                  <a:moveTo>
                    <a:pt x="1629551" y="234654"/>
                  </a:moveTo>
                  <a:lnTo>
                    <a:pt x="2026047" y="234654"/>
                  </a:lnTo>
                  <a:lnTo>
                    <a:pt x="2026047" y="825109"/>
                  </a:lnTo>
                  <a:lnTo>
                    <a:pt x="2026021" y="689340"/>
                  </a:lnTo>
                  <a:lnTo>
                    <a:pt x="1629551" y="689340"/>
                  </a:lnTo>
                  <a:lnTo>
                    <a:pt x="1629551" y="234654"/>
                  </a:lnTo>
                  <a:close/>
                </a:path>
                <a:path w="2381884" h="3346450">
                  <a:moveTo>
                    <a:pt x="1629551" y="233965"/>
                  </a:moveTo>
                  <a:lnTo>
                    <a:pt x="2110355" y="233965"/>
                  </a:lnTo>
                  <a:lnTo>
                    <a:pt x="2110355" y="235531"/>
                  </a:lnTo>
                  <a:lnTo>
                    <a:pt x="2099515" y="234654"/>
                  </a:lnTo>
                  <a:lnTo>
                    <a:pt x="1629551" y="234654"/>
                  </a:lnTo>
                  <a:lnTo>
                    <a:pt x="1629551" y="233965"/>
                  </a:lnTo>
                  <a:close/>
                </a:path>
                <a:path w="2381884" h="3346450">
                  <a:moveTo>
                    <a:pt x="1184373" y="0"/>
                  </a:moveTo>
                  <a:lnTo>
                    <a:pt x="1317188" y="229981"/>
                  </a:lnTo>
                  <a:lnTo>
                    <a:pt x="1324032" y="233965"/>
                  </a:lnTo>
                  <a:lnTo>
                    <a:pt x="1044663" y="233965"/>
                  </a:lnTo>
                  <a:lnTo>
                    <a:pt x="1051481" y="229981"/>
                  </a:lnTo>
                  <a:lnTo>
                    <a:pt x="1055209" y="223597"/>
                  </a:lnTo>
                  <a:lnTo>
                    <a:pt x="1184373" y="0"/>
                  </a:lnTo>
                  <a:close/>
                </a:path>
              </a:pathLst>
            </a:custGeom>
            <a:solidFill>
              <a:srgbClr val="FDF8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36809" y="4631494"/>
              <a:ext cx="2464534" cy="3449721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7119493" y="4631499"/>
              <a:ext cx="10347325" cy="3449954"/>
            </a:xfrm>
            <a:custGeom>
              <a:avLst/>
              <a:gdLst/>
              <a:ahLst/>
              <a:cxnLst/>
              <a:rect l="l" t="t" r="r" b="b"/>
              <a:pathLst>
                <a:path w="10347325" h="3449954">
                  <a:moveTo>
                    <a:pt x="213588" y="831164"/>
                  </a:moveTo>
                  <a:lnTo>
                    <a:pt x="202996" y="773404"/>
                  </a:lnTo>
                  <a:lnTo>
                    <a:pt x="173443" y="735126"/>
                  </a:lnTo>
                  <a:lnTo>
                    <a:pt x="144462" y="720636"/>
                  </a:lnTo>
                  <a:lnTo>
                    <a:pt x="144462" y="831164"/>
                  </a:lnTo>
                  <a:lnTo>
                    <a:pt x="143598" y="847598"/>
                  </a:lnTo>
                  <a:lnTo>
                    <a:pt x="124599" y="886625"/>
                  </a:lnTo>
                  <a:lnTo>
                    <a:pt x="116725" y="889114"/>
                  </a:lnTo>
                  <a:lnTo>
                    <a:pt x="97269" y="889114"/>
                  </a:lnTo>
                  <a:lnTo>
                    <a:pt x="70332" y="847598"/>
                  </a:lnTo>
                  <a:lnTo>
                    <a:pt x="69545" y="831164"/>
                  </a:lnTo>
                  <a:lnTo>
                    <a:pt x="70332" y="814793"/>
                  </a:lnTo>
                  <a:lnTo>
                    <a:pt x="88353" y="778205"/>
                  </a:lnTo>
                  <a:lnTo>
                    <a:pt x="107213" y="772795"/>
                  </a:lnTo>
                  <a:lnTo>
                    <a:pt x="116725" y="772795"/>
                  </a:lnTo>
                  <a:lnTo>
                    <a:pt x="143598" y="814793"/>
                  </a:lnTo>
                  <a:lnTo>
                    <a:pt x="144462" y="831164"/>
                  </a:lnTo>
                  <a:lnTo>
                    <a:pt x="144462" y="720636"/>
                  </a:lnTo>
                  <a:lnTo>
                    <a:pt x="143433" y="720229"/>
                  </a:lnTo>
                  <a:lnTo>
                    <a:pt x="126060" y="716495"/>
                  </a:lnTo>
                  <a:lnTo>
                    <a:pt x="107213" y="715251"/>
                  </a:lnTo>
                  <a:lnTo>
                    <a:pt x="87884" y="716495"/>
                  </a:lnTo>
                  <a:lnTo>
                    <a:pt x="40563" y="735126"/>
                  </a:lnTo>
                  <a:lnTo>
                    <a:pt x="10807" y="773366"/>
                  </a:lnTo>
                  <a:lnTo>
                    <a:pt x="0" y="831164"/>
                  </a:lnTo>
                  <a:lnTo>
                    <a:pt x="2781" y="862342"/>
                  </a:lnTo>
                  <a:lnTo>
                    <a:pt x="23571" y="910437"/>
                  </a:lnTo>
                  <a:lnTo>
                    <a:pt x="54533" y="936129"/>
                  </a:lnTo>
                  <a:lnTo>
                    <a:pt x="107213" y="947470"/>
                  </a:lnTo>
                  <a:lnTo>
                    <a:pt x="126060" y="946226"/>
                  </a:lnTo>
                  <a:lnTo>
                    <a:pt x="173443" y="927188"/>
                  </a:lnTo>
                  <a:lnTo>
                    <a:pt x="202806" y="889114"/>
                  </a:lnTo>
                  <a:lnTo>
                    <a:pt x="210870" y="862342"/>
                  </a:lnTo>
                  <a:lnTo>
                    <a:pt x="213588" y="831164"/>
                  </a:lnTo>
                  <a:close/>
                </a:path>
                <a:path w="10347325" h="3449954">
                  <a:moveTo>
                    <a:pt x="323278" y="1048473"/>
                  </a:moveTo>
                  <a:lnTo>
                    <a:pt x="98107" y="1048473"/>
                  </a:lnTo>
                  <a:lnTo>
                    <a:pt x="98107" y="966101"/>
                  </a:lnTo>
                  <a:lnTo>
                    <a:pt x="25666" y="966101"/>
                  </a:lnTo>
                  <a:lnTo>
                    <a:pt x="25666" y="1107262"/>
                  </a:lnTo>
                  <a:lnTo>
                    <a:pt x="323278" y="1107262"/>
                  </a:lnTo>
                  <a:lnTo>
                    <a:pt x="323278" y="1048473"/>
                  </a:lnTo>
                  <a:close/>
                </a:path>
                <a:path w="10347325" h="3449954">
                  <a:moveTo>
                    <a:pt x="368820" y="815009"/>
                  </a:moveTo>
                  <a:lnTo>
                    <a:pt x="317906" y="815009"/>
                  </a:lnTo>
                  <a:lnTo>
                    <a:pt x="317906" y="717321"/>
                  </a:lnTo>
                  <a:lnTo>
                    <a:pt x="245465" y="717321"/>
                  </a:lnTo>
                  <a:lnTo>
                    <a:pt x="245465" y="989279"/>
                  </a:lnTo>
                  <a:lnTo>
                    <a:pt x="317906" y="989279"/>
                  </a:lnTo>
                  <a:lnTo>
                    <a:pt x="317906" y="875042"/>
                  </a:lnTo>
                  <a:lnTo>
                    <a:pt x="368820" y="875042"/>
                  </a:lnTo>
                  <a:lnTo>
                    <a:pt x="368820" y="815009"/>
                  </a:lnTo>
                  <a:close/>
                </a:path>
                <a:path w="10347325" h="3449954">
                  <a:moveTo>
                    <a:pt x="697623" y="723950"/>
                  </a:moveTo>
                  <a:lnTo>
                    <a:pt x="386334" y="723950"/>
                  </a:lnTo>
                  <a:lnTo>
                    <a:pt x="386334" y="784390"/>
                  </a:lnTo>
                  <a:lnTo>
                    <a:pt x="625182" y="784390"/>
                  </a:lnTo>
                  <a:lnTo>
                    <a:pt x="625182" y="873798"/>
                  </a:lnTo>
                  <a:lnTo>
                    <a:pt x="624497" y="902563"/>
                  </a:lnTo>
                  <a:lnTo>
                    <a:pt x="622490" y="931900"/>
                  </a:lnTo>
                  <a:lnTo>
                    <a:pt x="619239" y="960234"/>
                  </a:lnTo>
                  <a:lnTo>
                    <a:pt x="614832" y="985977"/>
                  </a:lnTo>
                  <a:lnTo>
                    <a:pt x="687273" y="985977"/>
                  </a:lnTo>
                  <a:lnTo>
                    <a:pt x="691857" y="958481"/>
                  </a:lnTo>
                  <a:lnTo>
                    <a:pt x="695083" y="927455"/>
                  </a:lnTo>
                  <a:lnTo>
                    <a:pt x="696988" y="894638"/>
                  </a:lnTo>
                  <a:lnTo>
                    <a:pt x="697623" y="861796"/>
                  </a:lnTo>
                  <a:lnTo>
                    <a:pt x="697623" y="723950"/>
                  </a:lnTo>
                  <a:close/>
                </a:path>
                <a:path w="10347325" h="3449954">
                  <a:moveTo>
                    <a:pt x="716241" y="1029855"/>
                  </a:moveTo>
                  <a:lnTo>
                    <a:pt x="594131" y="1029855"/>
                  </a:lnTo>
                  <a:lnTo>
                    <a:pt x="594131" y="870902"/>
                  </a:lnTo>
                  <a:lnTo>
                    <a:pt x="524179" y="870902"/>
                  </a:lnTo>
                  <a:lnTo>
                    <a:pt x="524179" y="1029855"/>
                  </a:lnTo>
                  <a:lnTo>
                    <a:pt x="494792" y="1029855"/>
                  </a:lnTo>
                  <a:lnTo>
                    <a:pt x="494792" y="870902"/>
                  </a:lnTo>
                  <a:lnTo>
                    <a:pt x="425246" y="870902"/>
                  </a:lnTo>
                  <a:lnTo>
                    <a:pt x="425246" y="1029855"/>
                  </a:lnTo>
                  <a:lnTo>
                    <a:pt x="370192" y="1029855"/>
                  </a:lnTo>
                  <a:lnTo>
                    <a:pt x="370192" y="1089037"/>
                  </a:lnTo>
                  <a:lnTo>
                    <a:pt x="716241" y="1089037"/>
                  </a:lnTo>
                  <a:lnTo>
                    <a:pt x="716241" y="1029855"/>
                  </a:lnTo>
                  <a:close/>
                </a:path>
                <a:path w="10347325" h="3449954">
                  <a:moveTo>
                    <a:pt x="961847" y="876274"/>
                  </a:moveTo>
                  <a:lnTo>
                    <a:pt x="906119" y="843318"/>
                  </a:lnTo>
                  <a:lnTo>
                    <a:pt x="886155" y="771969"/>
                  </a:lnTo>
                  <a:lnTo>
                    <a:pt x="886104" y="719810"/>
                  </a:lnTo>
                  <a:lnTo>
                    <a:pt x="813244" y="719810"/>
                  </a:lnTo>
                  <a:lnTo>
                    <a:pt x="813244" y="771969"/>
                  </a:lnTo>
                  <a:lnTo>
                    <a:pt x="808215" y="814184"/>
                  </a:lnTo>
                  <a:lnTo>
                    <a:pt x="793483" y="845540"/>
                  </a:lnTo>
                  <a:lnTo>
                    <a:pt x="769594" y="867435"/>
                  </a:lnTo>
                  <a:lnTo>
                    <a:pt x="737082" y="881240"/>
                  </a:lnTo>
                  <a:lnTo>
                    <a:pt x="737082" y="941679"/>
                  </a:lnTo>
                  <a:lnTo>
                    <a:pt x="770750" y="934085"/>
                  </a:lnTo>
                  <a:lnTo>
                    <a:pt x="802436" y="921296"/>
                  </a:lnTo>
                  <a:lnTo>
                    <a:pt x="829691" y="904316"/>
                  </a:lnTo>
                  <a:lnTo>
                    <a:pt x="850087" y="884148"/>
                  </a:lnTo>
                  <a:lnTo>
                    <a:pt x="870978" y="903249"/>
                  </a:lnTo>
                  <a:lnTo>
                    <a:pt x="898055" y="919022"/>
                  </a:lnTo>
                  <a:lnTo>
                    <a:pt x="929081" y="930592"/>
                  </a:lnTo>
                  <a:lnTo>
                    <a:pt x="961847" y="937133"/>
                  </a:lnTo>
                  <a:lnTo>
                    <a:pt x="961847" y="884148"/>
                  </a:lnTo>
                  <a:lnTo>
                    <a:pt x="961847" y="876274"/>
                  </a:lnTo>
                  <a:close/>
                </a:path>
                <a:path w="10347325" h="3449954">
                  <a:moveTo>
                    <a:pt x="1066990" y="959485"/>
                  </a:moveTo>
                  <a:lnTo>
                    <a:pt x="766889" y="959485"/>
                  </a:lnTo>
                  <a:lnTo>
                    <a:pt x="766889" y="1019086"/>
                  </a:lnTo>
                  <a:lnTo>
                    <a:pt x="994549" y="1019086"/>
                  </a:lnTo>
                  <a:lnTo>
                    <a:pt x="994549" y="1111389"/>
                  </a:lnTo>
                  <a:lnTo>
                    <a:pt x="1066990" y="1111389"/>
                  </a:lnTo>
                  <a:lnTo>
                    <a:pt x="1066990" y="959485"/>
                  </a:lnTo>
                  <a:close/>
                </a:path>
                <a:path w="10347325" h="3449954">
                  <a:moveTo>
                    <a:pt x="1066990" y="717321"/>
                  </a:moveTo>
                  <a:lnTo>
                    <a:pt x="994549" y="717321"/>
                  </a:lnTo>
                  <a:lnTo>
                    <a:pt x="994549" y="774865"/>
                  </a:lnTo>
                  <a:lnTo>
                    <a:pt x="925423" y="774865"/>
                  </a:lnTo>
                  <a:lnTo>
                    <a:pt x="925423" y="834885"/>
                  </a:lnTo>
                  <a:lnTo>
                    <a:pt x="994549" y="834885"/>
                  </a:lnTo>
                  <a:lnTo>
                    <a:pt x="994549" y="944168"/>
                  </a:lnTo>
                  <a:lnTo>
                    <a:pt x="1066990" y="944168"/>
                  </a:lnTo>
                  <a:lnTo>
                    <a:pt x="1066990" y="717321"/>
                  </a:lnTo>
                  <a:close/>
                </a:path>
                <a:path w="10347325" h="3449954">
                  <a:moveTo>
                    <a:pt x="10346842" y="3126181"/>
                  </a:moveTo>
                  <a:lnTo>
                    <a:pt x="10346792" y="578205"/>
                  </a:lnTo>
                  <a:lnTo>
                    <a:pt x="10343324" y="531164"/>
                  </a:lnTo>
                  <a:lnTo>
                    <a:pt x="10333114" y="485571"/>
                  </a:lnTo>
                  <a:lnTo>
                    <a:pt x="10316718" y="442645"/>
                  </a:lnTo>
                  <a:lnTo>
                    <a:pt x="10305453" y="422363"/>
                  </a:lnTo>
                  <a:lnTo>
                    <a:pt x="10305453" y="2863583"/>
                  </a:lnTo>
                  <a:lnTo>
                    <a:pt x="10305428" y="3126181"/>
                  </a:lnTo>
                  <a:lnTo>
                    <a:pt x="10301732" y="3171850"/>
                  </a:lnTo>
                  <a:lnTo>
                    <a:pt x="10291026" y="3215233"/>
                  </a:lnTo>
                  <a:lnTo>
                    <a:pt x="10273894" y="3255695"/>
                  </a:lnTo>
                  <a:lnTo>
                    <a:pt x="10250932" y="3292665"/>
                  </a:lnTo>
                  <a:lnTo>
                    <a:pt x="10222713" y="3325558"/>
                  </a:lnTo>
                  <a:lnTo>
                    <a:pt x="10189832" y="3353778"/>
                  </a:lnTo>
                  <a:lnTo>
                    <a:pt x="10152863" y="3376739"/>
                  </a:lnTo>
                  <a:lnTo>
                    <a:pt x="10112400" y="3393871"/>
                  </a:lnTo>
                  <a:lnTo>
                    <a:pt x="10068954" y="3404603"/>
                  </a:lnTo>
                  <a:lnTo>
                    <a:pt x="10023246" y="3408299"/>
                  </a:lnTo>
                  <a:lnTo>
                    <a:pt x="9949777" y="3408299"/>
                  </a:lnTo>
                  <a:lnTo>
                    <a:pt x="9553308" y="3408299"/>
                  </a:lnTo>
                  <a:lnTo>
                    <a:pt x="9468993" y="3408299"/>
                  </a:lnTo>
                  <a:lnTo>
                    <a:pt x="8718156" y="3408299"/>
                  </a:lnTo>
                  <a:lnTo>
                    <a:pt x="8609089" y="3408299"/>
                  </a:lnTo>
                  <a:lnTo>
                    <a:pt x="8309483" y="3408299"/>
                  </a:lnTo>
                  <a:lnTo>
                    <a:pt x="8205889" y="3408273"/>
                  </a:lnTo>
                  <a:lnTo>
                    <a:pt x="8160207" y="3404578"/>
                  </a:lnTo>
                  <a:lnTo>
                    <a:pt x="8116849" y="3393871"/>
                  </a:lnTo>
                  <a:lnTo>
                    <a:pt x="8076463" y="3376765"/>
                  </a:lnTo>
                  <a:lnTo>
                    <a:pt x="8039481" y="3353803"/>
                  </a:lnTo>
                  <a:lnTo>
                    <a:pt x="8006575" y="3325584"/>
                  </a:lnTo>
                  <a:lnTo>
                    <a:pt x="7978343" y="3292703"/>
                  </a:lnTo>
                  <a:lnTo>
                    <a:pt x="7955356" y="3255734"/>
                  </a:lnTo>
                  <a:lnTo>
                    <a:pt x="7938211" y="3215259"/>
                  </a:lnTo>
                  <a:lnTo>
                    <a:pt x="7927492" y="3171888"/>
                  </a:lnTo>
                  <a:lnTo>
                    <a:pt x="7923784" y="3126181"/>
                  </a:lnTo>
                  <a:lnTo>
                    <a:pt x="7923784" y="578205"/>
                  </a:lnTo>
                  <a:lnTo>
                    <a:pt x="7927480" y="532511"/>
                  </a:lnTo>
                  <a:lnTo>
                    <a:pt x="7938198" y="489127"/>
                  </a:lnTo>
                  <a:lnTo>
                    <a:pt x="7955331" y="448652"/>
                  </a:lnTo>
                  <a:lnTo>
                    <a:pt x="7978305" y="411683"/>
                  </a:lnTo>
                  <a:lnTo>
                    <a:pt x="8006537" y="378790"/>
                  </a:lnTo>
                  <a:lnTo>
                    <a:pt x="8039417" y="350570"/>
                  </a:lnTo>
                  <a:lnTo>
                    <a:pt x="8076387" y="327609"/>
                  </a:lnTo>
                  <a:lnTo>
                    <a:pt x="8116849" y="310476"/>
                  </a:lnTo>
                  <a:lnTo>
                    <a:pt x="8160207" y="299770"/>
                  </a:lnTo>
                  <a:lnTo>
                    <a:pt x="8205889" y="296075"/>
                  </a:lnTo>
                  <a:lnTo>
                    <a:pt x="8236750" y="296075"/>
                  </a:lnTo>
                  <a:lnTo>
                    <a:pt x="8309483" y="296075"/>
                  </a:lnTo>
                  <a:lnTo>
                    <a:pt x="8609038" y="296075"/>
                  </a:lnTo>
                  <a:lnTo>
                    <a:pt x="8718156" y="296075"/>
                  </a:lnTo>
                  <a:lnTo>
                    <a:pt x="8968422" y="296075"/>
                  </a:lnTo>
                  <a:lnTo>
                    <a:pt x="8975242" y="292087"/>
                  </a:lnTo>
                  <a:lnTo>
                    <a:pt x="8978989" y="285699"/>
                  </a:lnTo>
                  <a:lnTo>
                    <a:pt x="9108161" y="62103"/>
                  </a:lnTo>
                  <a:lnTo>
                    <a:pt x="9219349" y="254673"/>
                  </a:lnTo>
                  <a:lnTo>
                    <a:pt x="9240964" y="292087"/>
                  </a:lnTo>
                  <a:lnTo>
                    <a:pt x="9247810" y="296075"/>
                  </a:lnTo>
                  <a:lnTo>
                    <a:pt x="9468993" y="296075"/>
                  </a:lnTo>
                  <a:lnTo>
                    <a:pt x="9553308" y="296075"/>
                  </a:lnTo>
                  <a:lnTo>
                    <a:pt x="9949802" y="296075"/>
                  </a:lnTo>
                  <a:lnTo>
                    <a:pt x="9949802" y="296760"/>
                  </a:lnTo>
                  <a:lnTo>
                    <a:pt x="10023272" y="296786"/>
                  </a:lnTo>
                  <a:lnTo>
                    <a:pt x="10068979" y="300456"/>
                  </a:lnTo>
                  <a:lnTo>
                    <a:pt x="10112362" y="311162"/>
                  </a:lnTo>
                  <a:lnTo>
                    <a:pt x="10152837" y="328282"/>
                  </a:lnTo>
                  <a:lnTo>
                    <a:pt x="10189820" y="351243"/>
                  </a:lnTo>
                  <a:lnTo>
                    <a:pt x="10222713" y="379463"/>
                  </a:lnTo>
                  <a:lnTo>
                    <a:pt x="10250932" y="412343"/>
                  </a:lnTo>
                  <a:lnTo>
                    <a:pt x="10273906" y="449313"/>
                  </a:lnTo>
                  <a:lnTo>
                    <a:pt x="10291039" y="489788"/>
                  </a:lnTo>
                  <a:lnTo>
                    <a:pt x="10301745" y="533184"/>
                  </a:lnTo>
                  <a:lnTo>
                    <a:pt x="10305390" y="578205"/>
                  </a:lnTo>
                  <a:lnTo>
                    <a:pt x="10305428" y="2773718"/>
                  </a:lnTo>
                  <a:lnTo>
                    <a:pt x="10305428" y="2863583"/>
                  </a:lnTo>
                  <a:lnTo>
                    <a:pt x="10305453" y="422363"/>
                  </a:lnTo>
                  <a:lnTo>
                    <a:pt x="10294633" y="402869"/>
                  </a:lnTo>
                  <a:lnTo>
                    <a:pt x="10267378" y="366763"/>
                  </a:lnTo>
                  <a:lnTo>
                    <a:pt x="10235438" y="334822"/>
                  </a:lnTo>
                  <a:lnTo>
                    <a:pt x="10199319" y="307568"/>
                  </a:lnTo>
                  <a:lnTo>
                    <a:pt x="10159543" y="285483"/>
                  </a:lnTo>
                  <a:lnTo>
                    <a:pt x="10116617" y="269087"/>
                  </a:lnTo>
                  <a:lnTo>
                    <a:pt x="10071024" y="258876"/>
                  </a:lnTo>
                  <a:lnTo>
                    <a:pt x="10034105" y="256159"/>
                  </a:lnTo>
                  <a:lnTo>
                    <a:pt x="10034105" y="254673"/>
                  </a:lnTo>
                  <a:lnTo>
                    <a:pt x="9553308" y="254673"/>
                  </a:lnTo>
                  <a:lnTo>
                    <a:pt x="9267139" y="254647"/>
                  </a:lnTo>
                  <a:lnTo>
                    <a:pt x="9122385" y="3886"/>
                  </a:lnTo>
                  <a:lnTo>
                    <a:pt x="9115539" y="0"/>
                  </a:lnTo>
                  <a:lnTo>
                    <a:pt x="9100718" y="0"/>
                  </a:lnTo>
                  <a:lnTo>
                    <a:pt x="9093886" y="3886"/>
                  </a:lnTo>
                  <a:lnTo>
                    <a:pt x="9060231" y="62103"/>
                  </a:lnTo>
                  <a:lnTo>
                    <a:pt x="8948966" y="254647"/>
                  </a:lnTo>
                  <a:lnTo>
                    <a:pt x="8609038" y="254647"/>
                  </a:lnTo>
                  <a:lnTo>
                    <a:pt x="8309483" y="254673"/>
                  </a:lnTo>
                  <a:lnTo>
                    <a:pt x="8205889" y="254647"/>
                  </a:lnTo>
                  <a:lnTo>
                    <a:pt x="8158150" y="258165"/>
                  </a:lnTo>
                  <a:lnTo>
                    <a:pt x="8112569" y="268376"/>
                  </a:lnTo>
                  <a:lnTo>
                    <a:pt x="8069631" y="284759"/>
                  </a:lnTo>
                  <a:lnTo>
                    <a:pt x="8029854" y="306844"/>
                  </a:lnTo>
                  <a:lnTo>
                    <a:pt x="7993748" y="334098"/>
                  </a:lnTo>
                  <a:lnTo>
                    <a:pt x="7961808" y="366026"/>
                  </a:lnTo>
                  <a:lnTo>
                    <a:pt x="7934553" y="402132"/>
                  </a:lnTo>
                  <a:lnTo>
                    <a:pt x="7912468" y="441909"/>
                  </a:lnTo>
                  <a:lnTo>
                    <a:pt x="7896060" y="484847"/>
                  </a:lnTo>
                  <a:lnTo>
                    <a:pt x="7885849" y="530440"/>
                  </a:lnTo>
                  <a:lnTo>
                    <a:pt x="7882331" y="578205"/>
                  </a:lnTo>
                  <a:lnTo>
                    <a:pt x="7882331" y="2773692"/>
                  </a:lnTo>
                  <a:lnTo>
                    <a:pt x="7882306" y="2863583"/>
                  </a:lnTo>
                  <a:lnTo>
                    <a:pt x="7882306" y="3126181"/>
                  </a:lnTo>
                  <a:lnTo>
                    <a:pt x="7885836" y="3173920"/>
                  </a:lnTo>
                  <a:lnTo>
                    <a:pt x="7896047" y="3219500"/>
                  </a:lnTo>
                  <a:lnTo>
                    <a:pt x="7912443" y="3262439"/>
                  </a:lnTo>
                  <a:lnTo>
                    <a:pt x="7934541" y="3302216"/>
                  </a:lnTo>
                  <a:lnTo>
                    <a:pt x="7961795" y="3338322"/>
                  </a:lnTo>
                  <a:lnTo>
                    <a:pt x="7993735" y="3370249"/>
                  </a:lnTo>
                  <a:lnTo>
                    <a:pt x="8029842" y="3397516"/>
                  </a:lnTo>
                  <a:lnTo>
                    <a:pt x="8049273" y="3408299"/>
                  </a:lnTo>
                  <a:lnTo>
                    <a:pt x="8069618" y="3419602"/>
                  </a:lnTo>
                  <a:lnTo>
                    <a:pt x="8112557" y="3435997"/>
                  </a:lnTo>
                  <a:lnTo>
                    <a:pt x="8158137" y="3446208"/>
                  </a:lnTo>
                  <a:lnTo>
                    <a:pt x="8205889" y="3449726"/>
                  </a:lnTo>
                  <a:lnTo>
                    <a:pt x="8236750" y="3449726"/>
                  </a:lnTo>
                  <a:lnTo>
                    <a:pt x="8309483" y="3449726"/>
                  </a:lnTo>
                  <a:lnTo>
                    <a:pt x="10034105" y="3449726"/>
                  </a:lnTo>
                  <a:lnTo>
                    <a:pt x="10034105" y="3448926"/>
                  </a:lnTo>
                  <a:lnTo>
                    <a:pt x="10116617" y="3435997"/>
                  </a:lnTo>
                  <a:lnTo>
                    <a:pt x="10159543" y="3419602"/>
                  </a:lnTo>
                  <a:lnTo>
                    <a:pt x="10199319" y="3397516"/>
                  </a:lnTo>
                  <a:lnTo>
                    <a:pt x="10235438" y="3370249"/>
                  </a:lnTo>
                  <a:lnTo>
                    <a:pt x="10267378" y="3338322"/>
                  </a:lnTo>
                  <a:lnTo>
                    <a:pt x="10294633" y="3302216"/>
                  </a:lnTo>
                  <a:lnTo>
                    <a:pt x="10316718" y="3262439"/>
                  </a:lnTo>
                  <a:lnTo>
                    <a:pt x="10333114" y="3219500"/>
                  </a:lnTo>
                  <a:lnTo>
                    <a:pt x="10343324" y="3173920"/>
                  </a:lnTo>
                  <a:lnTo>
                    <a:pt x="10346842" y="3126181"/>
                  </a:lnTo>
                  <a:close/>
                </a:path>
              </a:pathLst>
            </a:custGeom>
            <a:solidFill>
              <a:srgbClr val="5EBC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87221" y="5876091"/>
              <a:ext cx="162906" cy="17221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73666" y="5871639"/>
              <a:ext cx="158049" cy="18658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29479" y="6138682"/>
              <a:ext cx="117597" cy="13275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67580" y="6136916"/>
              <a:ext cx="253342" cy="13202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80984" y="6136916"/>
              <a:ext cx="251135" cy="132756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7333894" y="6400151"/>
              <a:ext cx="105410" cy="132080"/>
            </a:xfrm>
            <a:custGeom>
              <a:avLst/>
              <a:gdLst/>
              <a:ahLst/>
              <a:cxnLst/>
              <a:rect l="l" t="t" r="r" b="b"/>
              <a:pathLst>
                <a:path w="105409" h="132079">
                  <a:moveTo>
                    <a:pt x="104927" y="85979"/>
                  </a:moveTo>
                  <a:lnTo>
                    <a:pt x="8534" y="85979"/>
                  </a:lnTo>
                  <a:lnTo>
                    <a:pt x="8534" y="93599"/>
                  </a:lnTo>
                  <a:lnTo>
                    <a:pt x="8534" y="124079"/>
                  </a:lnTo>
                  <a:lnTo>
                    <a:pt x="8534" y="131699"/>
                  </a:lnTo>
                  <a:lnTo>
                    <a:pt x="104927" y="131699"/>
                  </a:lnTo>
                  <a:lnTo>
                    <a:pt x="104927" y="124371"/>
                  </a:lnTo>
                  <a:lnTo>
                    <a:pt x="104927" y="124079"/>
                  </a:lnTo>
                  <a:lnTo>
                    <a:pt x="104927" y="94195"/>
                  </a:lnTo>
                  <a:lnTo>
                    <a:pt x="95961" y="94195"/>
                  </a:lnTo>
                  <a:lnTo>
                    <a:pt x="95961" y="124079"/>
                  </a:lnTo>
                  <a:lnTo>
                    <a:pt x="17513" y="124079"/>
                  </a:lnTo>
                  <a:lnTo>
                    <a:pt x="17513" y="93599"/>
                  </a:lnTo>
                  <a:lnTo>
                    <a:pt x="104927" y="93599"/>
                  </a:lnTo>
                  <a:lnTo>
                    <a:pt x="104927" y="85979"/>
                  </a:lnTo>
                  <a:close/>
                </a:path>
                <a:path w="105409" h="132079">
                  <a:moveTo>
                    <a:pt x="104927" y="38265"/>
                  </a:moveTo>
                  <a:lnTo>
                    <a:pt x="95961" y="38265"/>
                  </a:lnTo>
                  <a:lnTo>
                    <a:pt x="95961" y="74333"/>
                  </a:lnTo>
                  <a:lnTo>
                    <a:pt x="104927" y="74333"/>
                  </a:lnTo>
                  <a:lnTo>
                    <a:pt x="104927" y="38265"/>
                  </a:lnTo>
                  <a:close/>
                </a:path>
                <a:path w="105409" h="132079">
                  <a:moveTo>
                    <a:pt x="104927" y="0"/>
                  </a:moveTo>
                  <a:lnTo>
                    <a:pt x="95961" y="0"/>
                  </a:lnTo>
                  <a:lnTo>
                    <a:pt x="95961" y="30099"/>
                  </a:lnTo>
                  <a:lnTo>
                    <a:pt x="61518" y="30099"/>
                  </a:lnTo>
                  <a:lnTo>
                    <a:pt x="61518" y="25019"/>
                  </a:lnTo>
                  <a:lnTo>
                    <a:pt x="61518" y="1765"/>
                  </a:lnTo>
                  <a:lnTo>
                    <a:pt x="52679" y="1765"/>
                  </a:lnTo>
                  <a:lnTo>
                    <a:pt x="52679" y="25019"/>
                  </a:lnTo>
                  <a:lnTo>
                    <a:pt x="52679" y="32639"/>
                  </a:lnTo>
                  <a:lnTo>
                    <a:pt x="52679" y="37719"/>
                  </a:lnTo>
                  <a:lnTo>
                    <a:pt x="52679" y="59309"/>
                  </a:lnTo>
                  <a:lnTo>
                    <a:pt x="8966" y="59309"/>
                  </a:lnTo>
                  <a:lnTo>
                    <a:pt x="8966" y="32639"/>
                  </a:lnTo>
                  <a:lnTo>
                    <a:pt x="52679" y="32639"/>
                  </a:lnTo>
                  <a:lnTo>
                    <a:pt x="52679" y="25019"/>
                  </a:lnTo>
                  <a:lnTo>
                    <a:pt x="8966" y="25019"/>
                  </a:lnTo>
                  <a:lnTo>
                    <a:pt x="8966" y="2159"/>
                  </a:lnTo>
                  <a:lnTo>
                    <a:pt x="0" y="2159"/>
                  </a:lnTo>
                  <a:lnTo>
                    <a:pt x="0" y="66929"/>
                  </a:lnTo>
                  <a:lnTo>
                    <a:pt x="61518" y="66929"/>
                  </a:lnTo>
                  <a:lnTo>
                    <a:pt x="61518" y="59309"/>
                  </a:lnTo>
                  <a:lnTo>
                    <a:pt x="61518" y="37719"/>
                  </a:lnTo>
                  <a:lnTo>
                    <a:pt x="104927" y="37719"/>
                  </a:lnTo>
                  <a:lnTo>
                    <a:pt x="104927" y="32639"/>
                  </a:lnTo>
                  <a:lnTo>
                    <a:pt x="104927" y="30467"/>
                  </a:lnTo>
                  <a:lnTo>
                    <a:pt x="104927" y="30099"/>
                  </a:lnTo>
                  <a:lnTo>
                    <a:pt x="104927" y="0"/>
                  </a:lnTo>
                  <a:close/>
                </a:path>
              </a:pathLst>
            </a:custGeom>
            <a:solidFill>
              <a:srgbClr val="5EBC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8758" y="6396027"/>
              <a:ext cx="107000" cy="13687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03325" y="6401915"/>
              <a:ext cx="117597" cy="13025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80984" y="6400148"/>
              <a:ext cx="251135" cy="13275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12429" y="6665893"/>
              <a:ext cx="116125" cy="12186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48616" y="6665157"/>
              <a:ext cx="117597" cy="13275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89072" y="6663390"/>
              <a:ext cx="250252" cy="13040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02050" y="6663390"/>
              <a:ext cx="103026" cy="13025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58797" y="6663390"/>
              <a:ext cx="109354" cy="130401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033969" y="6665010"/>
              <a:ext cx="116125" cy="12274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34887" y="6927507"/>
              <a:ext cx="117597" cy="13363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02821" y="6926624"/>
              <a:ext cx="103909" cy="13025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10662" y="6928390"/>
              <a:ext cx="116125" cy="13099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846408" y="6922355"/>
              <a:ext cx="112445" cy="135405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98700" y="7190740"/>
              <a:ext cx="116125" cy="123484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7535621" y="7192250"/>
              <a:ext cx="116205" cy="130175"/>
            </a:xfrm>
            <a:custGeom>
              <a:avLst/>
              <a:gdLst/>
              <a:ahLst/>
              <a:cxnLst/>
              <a:rect l="l" t="t" r="r" b="b"/>
              <a:pathLst>
                <a:path w="116204" h="130175">
                  <a:moveTo>
                    <a:pt x="110375" y="60960"/>
                  </a:moveTo>
                  <a:lnTo>
                    <a:pt x="16179" y="60960"/>
                  </a:lnTo>
                  <a:lnTo>
                    <a:pt x="16179" y="38100"/>
                  </a:lnTo>
                  <a:lnTo>
                    <a:pt x="108915" y="38100"/>
                  </a:lnTo>
                  <a:lnTo>
                    <a:pt x="108915" y="30480"/>
                  </a:lnTo>
                  <a:lnTo>
                    <a:pt x="108915" y="7620"/>
                  </a:lnTo>
                  <a:lnTo>
                    <a:pt x="108915" y="0"/>
                  </a:lnTo>
                  <a:lnTo>
                    <a:pt x="7213" y="0"/>
                  </a:lnTo>
                  <a:lnTo>
                    <a:pt x="7213" y="7620"/>
                  </a:lnTo>
                  <a:lnTo>
                    <a:pt x="99936" y="7620"/>
                  </a:lnTo>
                  <a:lnTo>
                    <a:pt x="99936" y="30480"/>
                  </a:lnTo>
                  <a:lnTo>
                    <a:pt x="7213" y="30480"/>
                  </a:lnTo>
                  <a:lnTo>
                    <a:pt x="7213" y="38100"/>
                  </a:lnTo>
                  <a:lnTo>
                    <a:pt x="7213" y="60960"/>
                  </a:lnTo>
                  <a:lnTo>
                    <a:pt x="7213" y="68580"/>
                  </a:lnTo>
                  <a:lnTo>
                    <a:pt x="110375" y="68580"/>
                  </a:lnTo>
                  <a:lnTo>
                    <a:pt x="110375" y="60960"/>
                  </a:lnTo>
                  <a:close/>
                </a:path>
                <a:path w="116204" h="130175">
                  <a:moveTo>
                    <a:pt x="116116" y="89890"/>
                  </a:moveTo>
                  <a:lnTo>
                    <a:pt x="0" y="89890"/>
                  </a:lnTo>
                  <a:lnTo>
                    <a:pt x="0" y="97701"/>
                  </a:lnTo>
                  <a:lnTo>
                    <a:pt x="27520" y="97701"/>
                  </a:lnTo>
                  <a:lnTo>
                    <a:pt x="27520" y="129781"/>
                  </a:lnTo>
                  <a:lnTo>
                    <a:pt x="36347" y="129781"/>
                  </a:lnTo>
                  <a:lnTo>
                    <a:pt x="36347" y="97701"/>
                  </a:lnTo>
                  <a:lnTo>
                    <a:pt x="80213" y="97701"/>
                  </a:lnTo>
                  <a:lnTo>
                    <a:pt x="80213" y="129781"/>
                  </a:lnTo>
                  <a:lnTo>
                    <a:pt x="89192" y="129781"/>
                  </a:lnTo>
                  <a:lnTo>
                    <a:pt x="89192" y="97701"/>
                  </a:lnTo>
                  <a:lnTo>
                    <a:pt x="116116" y="97701"/>
                  </a:lnTo>
                  <a:lnTo>
                    <a:pt x="116116" y="89890"/>
                  </a:lnTo>
                  <a:close/>
                </a:path>
              </a:pathLst>
            </a:custGeom>
            <a:solidFill>
              <a:srgbClr val="5EBC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10957" y="7189857"/>
              <a:ext cx="108324" cy="13202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845378" y="7189857"/>
              <a:ext cx="129077" cy="130401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74630" y="7578352"/>
              <a:ext cx="351347" cy="18795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03284" y="7577549"/>
              <a:ext cx="152990" cy="189821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84845" y="7573096"/>
              <a:ext cx="180107" cy="193261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2933515" y="5348820"/>
              <a:ext cx="1073785" cy="396875"/>
            </a:xfrm>
            <a:custGeom>
              <a:avLst/>
              <a:gdLst/>
              <a:ahLst/>
              <a:cxnLst/>
              <a:rect l="l" t="t" r="r" b="b"/>
              <a:pathLst>
                <a:path w="1073784" h="396875">
                  <a:moveTo>
                    <a:pt x="221881" y="153987"/>
                  </a:moveTo>
                  <a:lnTo>
                    <a:pt x="190017" y="144424"/>
                  </a:lnTo>
                  <a:lnTo>
                    <a:pt x="166662" y="127762"/>
                  </a:lnTo>
                  <a:lnTo>
                    <a:pt x="152082" y="101549"/>
                  </a:lnTo>
                  <a:lnTo>
                    <a:pt x="146545" y="63334"/>
                  </a:lnTo>
                  <a:lnTo>
                    <a:pt x="215252" y="63334"/>
                  </a:lnTo>
                  <a:lnTo>
                    <a:pt x="215252" y="4559"/>
                  </a:lnTo>
                  <a:lnTo>
                    <a:pt x="6629" y="4559"/>
                  </a:lnTo>
                  <a:lnTo>
                    <a:pt x="6629" y="63334"/>
                  </a:lnTo>
                  <a:lnTo>
                    <a:pt x="75336" y="63334"/>
                  </a:lnTo>
                  <a:lnTo>
                    <a:pt x="69621" y="102768"/>
                  </a:lnTo>
                  <a:lnTo>
                    <a:pt x="54749" y="130441"/>
                  </a:lnTo>
                  <a:lnTo>
                    <a:pt x="31330" y="148272"/>
                  </a:lnTo>
                  <a:lnTo>
                    <a:pt x="0" y="158127"/>
                  </a:lnTo>
                  <a:lnTo>
                    <a:pt x="0" y="217741"/>
                  </a:lnTo>
                  <a:lnTo>
                    <a:pt x="32080" y="211366"/>
                  </a:lnTo>
                  <a:lnTo>
                    <a:pt x="62877" y="199682"/>
                  </a:lnTo>
                  <a:lnTo>
                    <a:pt x="90170" y="183565"/>
                  </a:lnTo>
                  <a:lnTo>
                    <a:pt x="111772" y="163918"/>
                  </a:lnTo>
                  <a:lnTo>
                    <a:pt x="132168" y="182689"/>
                  </a:lnTo>
                  <a:lnTo>
                    <a:pt x="158597" y="197294"/>
                  </a:lnTo>
                  <a:lnTo>
                    <a:pt x="189128" y="207645"/>
                  </a:lnTo>
                  <a:lnTo>
                    <a:pt x="221881" y="213601"/>
                  </a:lnTo>
                  <a:lnTo>
                    <a:pt x="221881" y="163918"/>
                  </a:lnTo>
                  <a:lnTo>
                    <a:pt x="221881" y="153987"/>
                  </a:lnTo>
                  <a:close/>
                </a:path>
                <a:path w="1073784" h="396875">
                  <a:moveTo>
                    <a:pt x="327837" y="310464"/>
                  </a:moveTo>
                  <a:lnTo>
                    <a:pt x="326161" y="294487"/>
                  </a:lnTo>
                  <a:lnTo>
                    <a:pt x="322110" y="282727"/>
                  </a:lnTo>
                  <a:lnTo>
                    <a:pt x="321221" y="280136"/>
                  </a:lnTo>
                  <a:lnTo>
                    <a:pt x="313169" y="267500"/>
                  </a:lnTo>
                  <a:lnTo>
                    <a:pt x="302183" y="256641"/>
                  </a:lnTo>
                  <a:lnTo>
                    <a:pt x="278599" y="242239"/>
                  </a:lnTo>
                  <a:lnTo>
                    <a:pt x="256235" y="234784"/>
                  </a:lnTo>
                  <a:lnTo>
                    <a:pt x="256235" y="303834"/>
                  </a:lnTo>
                  <a:lnTo>
                    <a:pt x="256235" y="317080"/>
                  </a:lnTo>
                  <a:lnTo>
                    <a:pt x="219964" y="335915"/>
                  </a:lnTo>
                  <a:lnTo>
                    <a:pt x="175094" y="338607"/>
                  </a:lnTo>
                  <a:lnTo>
                    <a:pt x="150050" y="337959"/>
                  </a:lnTo>
                  <a:lnTo>
                    <a:pt x="102666" y="327012"/>
                  </a:lnTo>
                  <a:lnTo>
                    <a:pt x="93560" y="317080"/>
                  </a:lnTo>
                  <a:lnTo>
                    <a:pt x="93560" y="303834"/>
                  </a:lnTo>
                  <a:lnTo>
                    <a:pt x="129565" y="285623"/>
                  </a:lnTo>
                  <a:lnTo>
                    <a:pt x="175094" y="282727"/>
                  </a:lnTo>
                  <a:lnTo>
                    <a:pt x="199682" y="283438"/>
                  </a:lnTo>
                  <a:lnTo>
                    <a:pt x="247129" y="294728"/>
                  </a:lnTo>
                  <a:lnTo>
                    <a:pt x="256235" y="303834"/>
                  </a:lnTo>
                  <a:lnTo>
                    <a:pt x="256235" y="234784"/>
                  </a:lnTo>
                  <a:lnTo>
                    <a:pt x="248881" y="232333"/>
                  </a:lnTo>
                  <a:lnTo>
                    <a:pt x="214045" y="226606"/>
                  </a:lnTo>
                  <a:lnTo>
                    <a:pt x="175094" y="224777"/>
                  </a:lnTo>
                  <a:lnTo>
                    <a:pt x="135851" y="226606"/>
                  </a:lnTo>
                  <a:lnTo>
                    <a:pt x="70840" y="242239"/>
                  </a:lnTo>
                  <a:lnTo>
                    <a:pt x="36436" y="267500"/>
                  </a:lnTo>
                  <a:lnTo>
                    <a:pt x="21945" y="310464"/>
                  </a:lnTo>
                  <a:lnTo>
                    <a:pt x="23622" y="326910"/>
                  </a:lnTo>
                  <a:lnTo>
                    <a:pt x="47193" y="365099"/>
                  </a:lnTo>
                  <a:lnTo>
                    <a:pt x="100749" y="389051"/>
                  </a:lnTo>
                  <a:lnTo>
                    <a:pt x="175094" y="396557"/>
                  </a:lnTo>
                  <a:lnTo>
                    <a:pt x="214045" y="394728"/>
                  </a:lnTo>
                  <a:lnTo>
                    <a:pt x="278599" y="379272"/>
                  </a:lnTo>
                  <a:lnTo>
                    <a:pt x="313169" y="354228"/>
                  </a:lnTo>
                  <a:lnTo>
                    <a:pt x="322199" y="338607"/>
                  </a:lnTo>
                  <a:lnTo>
                    <a:pt x="326161" y="326910"/>
                  </a:lnTo>
                  <a:lnTo>
                    <a:pt x="327837" y="310464"/>
                  </a:lnTo>
                  <a:close/>
                </a:path>
                <a:path w="1073784" h="396875">
                  <a:moveTo>
                    <a:pt x="370065" y="79895"/>
                  </a:moveTo>
                  <a:lnTo>
                    <a:pt x="319151" y="79895"/>
                  </a:lnTo>
                  <a:lnTo>
                    <a:pt x="319151" y="0"/>
                  </a:lnTo>
                  <a:lnTo>
                    <a:pt x="246710" y="0"/>
                  </a:lnTo>
                  <a:lnTo>
                    <a:pt x="246710" y="220218"/>
                  </a:lnTo>
                  <a:lnTo>
                    <a:pt x="319151" y="220218"/>
                  </a:lnTo>
                  <a:lnTo>
                    <a:pt x="319151" y="139915"/>
                  </a:lnTo>
                  <a:lnTo>
                    <a:pt x="370065" y="139915"/>
                  </a:lnTo>
                  <a:lnTo>
                    <a:pt x="370065" y="79895"/>
                  </a:lnTo>
                  <a:close/>
                </a:path>
                <a:path w="1073784" h="396875">
                  <a:moveTo>
                    <a:pt x="703427" y="0"/>
                  </a:moveTo>
                  <a:lnTo>
                    <a:pt x="639267" y="0"/>
                  </a:lnTo>
                  <a:lnTo>
                    <a:pt x="639267" y="144881"/>
                  </a:lnTo>
                  <a:lnTo>
                    <a:pt x="617740" y="144881"/>
                  </a:lnTo>
                  <a:lnTo>
                    <a:pt x="617740" y="2489"/>
                  </a:lnTo>
                  <a:lnTo>
                    <a:pt x="554812" y="2489"/>
                  </a:lnTo>
                  <a:lnTo>
                    <a:pt x="554812" y="291833"/>
                  </a:lnTo>
                  <a:lnTo>
                    <a:pt x="544207" y="298196"/>
                  </a:lnTo>
                  <a:lnTo>
                    <a:pt x="531431" y="302133"/>
                  </a:lnTo>
                  <a:lnTo>
                    <a:pt x="516166" y="304114"/>
                  </a:lnTo>
                  <a:lnTo>
                    <a:pt x="498106" y="304660"/>
                  </a:lnTo>
                  <a:lnTo>
                    <a:pt x="445947" y="304660"/>
                  </a:lnTo>
                  <a:lnTo>
                    <a:pt x="445947" y="65824"/>
                  </a:lnTo>
                  <a:lnTo>
                    <a:pt x="527088" y="65824"/>
                  </a:lnTo>
                  <a:lnTo>
                    <a:pt x="527088" y="6629"/>
                  </a:lnTo>
                  <a:lnTo>
                    <a:pt x="380961" y="6629"/>
                  </a:lnTo>
                  <a:lnTo>
                    <a:pt x="380961" y="363448"/>
                  </a:lnTo>
                  <a:lnTo>
                    <a:pt x="489000" y="363448"/>
                  </a:lnTo>
                  <a:lnTo>
                    <a:pt x="510870" y="362623"/>
                  </a:lnTo>
                  <a:lnTo>
                    <a:pt x="528891" y="360032"/>
                  </a:lnTo>
                  <a:lnTo>
                    <a:pt x="543433" y="355409"/>
                  </a:lnTo>
                  <a:lnTo>
                    <a:pt x="554812" y="348538"/>
                  </a:lnTo>
                  <a:lnTo>
                    <a:pt x="554812" y="384136"/>
                  </a:lnTo>
                  <a:lnTo>
                    <a:pt x="617740" y="384136"/>
                  </a:lnTo>
                  <a:lnTo>
                    <a:pt x="617740" y="205320"/>
                  </a:lnTo>
                  <a:lnTo>
                    <a:pt x="639267" y="205320"/>
                  </a:lnTo>
                  <a:lnTo>
                    <a:pt x="639267" y="387870"/>
                  </a:lnTo>
                  <a:lnTo>
                    <a:pt x="703427" y="387870"/>
                  </a:lnTo>
                  <a:lnTo>
                    <a:pt x="703427" y="0"/>
                  </a:lnTo>
                  <a:close/>
                </a:path>
                <a:path w="1073784" h="396875">
                  <a:moveTo>
                    <a:pt x="1068235" y="0"/>
                  </a:moveTo>
                  <a:lnTo>
                    <a:pt x="995794" y="0"/>
                  </a:lnTo>
                  <a:lnTo>
                    <a:pt x="995794" y="89001"/>
                  </a:lnTo>
                  <a:lnTo>
                    <a:pt x="941578" y="89001"/>
                  </a:lnTo>
                  <a:lnTo>
                    <a:pt x="942962" y="78295"/>
                  </a:lnTo>
                  <a:lnTo>
                    <a:pt x="944003" y="67271"/>
                  </a:lnTo>
                  <a:lnTo>
                    <a:pt x="944651" y="55943"/>
                  </a:lnTo>
                  <a:lnTo>
                    <a:pt x="944880" y="44297"/>
                  </a:lnTo>
                  <a:lnTo>
                    <a:pt x="944880" y="4559"/>
                  </a:lnTo>
                  <a:lnTo>
                    <a:pt x="750747" y="4559"/>
                  </a:lnTo>
                  <a:lnTo>
                    <a:pt x="750747" y="63334"/>
                  </a:lnTo>
                  <a:lnTo>
                    <a:pt x="872858" y="63334"/>
                  </a:lnTo>
                  <a:lnTo>
                    <a:pt x="864184" y="109347"/>
                  </a:lnTo>
                  <a:lnTo>
                    <a:pt x="839749" y="144259"/>
                  </a:lnTo>
                  <a:lnTo>
                    <a:pt x="799160" y="167995"/>
                  </a:lnTo>
                  <a:lnTo>
                    <a:pt x="742048" y="180479"/>
                  </a:lnTo>
                  <a:lnTo>
                    <a:pt x="742048" y="240093"/>
                  </a:lnTo>
                  <a:lnTo>
                    <a:pt x="804341" y="230632"/>
                  </a:lnTo>
                  <a:lnTo>
                    <a:pt x="854798" y="212255"/>
                  </a:lnTo>
                  <a:lnTo>
                    <a:pt x="893686" y="185026"/>
                  </a:lnTo>
                  <a:lnTo>
                    <a:pt x="921283" y="149021"/>
                  </a:lnTo>
                  <a:lnTo>
                    <a:pt x="995794" y="149021"/>
                  </a:lnTo>
                  <a:lnTo>
                    <a:pt x="995794" y="271957"/>
                  </a:lnTo>
                  <a:lnTo>
                    <a:pt x="1068235" y="271957"/>
                  </a:lnTo>
                  <a:lnTo>
                    <a:pt x="1068235" y="149021"/>
                  </a:lnTo>
                  <a:lnTo>
                    <a:pt x="1068235" y="89001"/>
                  </a:lnTo>
                  <a:lnTo>
                    <a:pt x="1068235" y="0"/>
                  </a:lnTo>
                  <a:close/>
                </a:path>
                <a:path w="1073784" h="396875">
                  <a:moveTo>
                    <a:pt x="1073200" y="331152"/>
                  </a:moveTo>
                  <a:lnTo>
                    <a:pt x="844715" y="331152"/>
                  </a:lnTo>
                  <a:lnTo>
                    <a:pt x="844715" y="250431"/>
                  </a:lnTo>
                  <a:lnTo>
                    <a:pt x="772274" y="250431"/>
                  </a:lnTo>
                  <a:lnTo>
                    <a:pt x="772274" y="389940"/>
                  </a:lnTo>
                  <a:lnTo>
                    <a:pt x="1073200" y="389940"/>
                  </a:lnTo>
                  <a:lnTo>
                    <a:pt x="1073200" y="331152"/>
                  </a:lnTo>
                  <a:close/>
                </a:path>
              </a:pathLst>
            </a:custGeom>
            <a:solidFill>
              <a:srgbClr val="5EBC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02538" y="5876091"/>
              <a:ext cx="162906" cy="17221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488984" y="5871639"/>
              <a:ext cx="158049" cy="186583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215253" y="6136913"/>
              <a:ext cx="252459" cy="130401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488511" y="6136913"/>
              <a:ext cx="263792" cy="130401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285063" y="6399410"/>
              <a:ext cx="106705" cy="132756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419337" y="6395142"/>
              <a:ext cx="117597" cy="137024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556260" y="6401912"/>
              <a:ext cx="117597" cy="130254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3218923" y="6663232"/>
              <a:ext cx="106045" cy="130810"/>
            </a:xfrm>
            <a:custGeom>
              <a:avLst/>
              <a:gdLst/>
              <a:ahLst/>
              <a:cxnLst/>
              <a:rect l="l" t="t" r="r" b="b"/>
              <a:pathLst>
                <a:path w="106044" h="130809">
                  <a:moveTo>
                    <a:pt x="78016" y="55308"/>
                  </a:moveTo>
                  <a:lnTo>
                    <a:pt x="46951" y="55308"/>
                  </a:lnTo>
                  <a:lnTo>
                    <a:pt x="46951" y="10858"/>
                  </a:lnTo>
                  <a:lnTo>
                    <a:pt x="46951" y="3238"/>
                  </a:lnTo>
                  <a:lnTo>
                    <a:pt x="38125" y="3238"/>
                  </a:lnTo>
                  <a:lnTo>
                    <a:pt x="38125" y="10858"/>
                  </a:lnTo>
                  <a:lnTo>
                    <a:pt x="38125" y="55308"/>
                  </a:lnTo>
                  <a:lnTo>
                    <a:pt x="38125" y="62928"/>
                  </a:lnTo>
                  <a:lnTo>
                    <a:pt x="38125" y="113728"/>
                  </a:lnTo>
                  <a:lnTo>
                    <a:pt x="8686" y="113728"/>
                  </a:lnTo>
                  <a:lnTo>
                    <a:pt x="8686" y="10858"/>
                  </a:lnTo>
                  <a:lnTo>
                    <a:pt x="38125" y="10858"/>
                  </a:lnTo>
                  <a:lnTo>
                    <a:pt x="38125" y="3238"/>
                  </a:lnTo>
                  <a:lnTo>
                    <a:pt x="0" y="3238"/>
                  </a:lnTo>
                  <a:lnTo>
                    <a:pt x="0" y="10858"/>
                  </a:lnTo>
                  <a:lnTo>
                    <a:pt x="0" y="113728"/>
                  </a:lnTo>
                  <a:lnTo>
                    <a:pt x="0" y="121348"/>
                  </a:lnTo>
                  <a:lnTo>
                    <a:pt x="46951" y="121348"/>
                  </a:lnTo>
                  <a:lnTo>
                    <a:pt x="46951" y="113728"/>
                  </a:lnTo>
                  <a:lnTo>
                    <a:pt x="46951" y="62928"/>
                  </a:lnTo>
                  <a:lnTo>
                    <a:pt x="69176" y="62928"/>
                  </a:lnTo>
                  <a:lnTo>
                    <a:pt x="69176" y="129082"/>
                  </a:lnTo>
                  <a:lnTo>
                    <a:pt x="78016" y="129082"/>
                  </a:lnTo>
                  <a:lnTo>
                    <a:pt x="78016" y="62928"/>
                  </a:lnTo>
                  <a:lnTo>
                    <a:pt x="78016" y="62699"/>
                  </a:lnTo>
                  <a:lnTo>
                    <a:pt x="78016" y="55308"/>
                  </a:lnTo>
                  <a:close/>
                </a:path>
                <a:path w="106044" h="130809">
                  <a:moveTo>
                    <a:pt x="78016" y="736"/>
                  </a:moveTo>
                  <a:lnTo>
                    <a:pt x="69176" y="736"/>
                  </a:lnTo>
                  <a:lnTo>
                    <a:pt x="69176" y="54762"/>
                  </a:lnTo>
                  <a:lnTo>
                    <a:pt x="78016" y="54762"/>
                  </a:lnTo>
                  <a:lnTo>
                    <a:pt x="78016" y="736"/>
                  </a:lnTo>
                  <a:close/>
                </a:path>
                <a:path w="106044" h="130809">
                  <a:moveTo>
                    <a:pt x="105968" y="0"/>
                  </a:moveTo>
                  <a:lnTo>
                    <a:pt x="97142" y="0"/>
                  </a:lnTo>
                  <a:lnTo>
                    <a:pt x="97142" y="130556"/>
                  </a:lnTo>
                  <a:lnTo>
                    <a:pt x="105968" y="130556"/>
                  </a:lnTo>
                  <a:lnTo>
                    <a:pt x="105968" y="0"/>
                  </a:lnTo>
                  <a:close/>
                </a:path>
              </a:pathLst>
            </a:custGeom>
            <a:solidFill>
              <a:srgbClr val="5EBC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353501" y="6662643"/>
              <a:ext cx="109354" cy="131873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13492773" y="6663232"/>
              <a:ext cx="248920" cy="132715"/>
            </a:xfrm>
            <a:custGeom>
              <a:avLst/>
              <a:gdLst/>
              <a:ahLst/>
              <a:cxnLst/>
              <a:rect l="l" t="t" r="r" b="b"/>
              <a:pathLst>
                <a:path w="248919" h="132715">
                  <a:moveTo>
                    <a:pt x="78003" y="55308"/>
                  </a:moveTo>
                  <a:lnTo>
                    <a:pt x="46951" y="55308"/>
                  </a:lnTo>
                  <a:lnTo>
                    <a:pt x="46951" y="10858"/>
                  </a:lnTo>
                  <a:lnTo>
                    <a:pt x="46951" y="3238"/>
                  </a:lnTo>
                  <a:lnTo>
                    <a:pt x="38125" y="3238"/>
                  </a:lnTo>
                  <a:lnTo>
                    <a:pt x="38125" y="10858"/>
                  </a:lnTo>
                  <a:lnTo>
                    <a:pt x="38125" y="55308"/>
                  </a:lnTo>
                  <a:lnTo>
                    <a:pt x="38125" y="62928"/>
                  </a:lnTo>
                  <a:lnTo>
                    <a:pt x="38125" y="113728"/>
                  </a:lnTo>
                  <a:lnTo>
                    <a:pt x="8686" y="113728"/>
                  </a:lnTo>
                  <a:lnTo>
                    <a:pt x="8686" y="10858"/>
                  </a:lnTo>
                  <a:lnTo>
                    <a:pt x="38125" y="10858"/>
                  </a:lnTo>
                  <a:lnTo>
                    <a:pt x="38125" y="3238"/>
                  </a:lnTo>
                  <a:lnTo>
                    <a:pt x="0" y="3238"/>
                  </a:lnTo>
                  <a:lnTo>
                    <a:pt x="0" y="10858"/>
                  </a:lnTo>
                  <a:lnTo>
                    <a:pt x="0" y="113728"/>
                  </a:lnTo>
                  <a:lnTo>
                    <a:pt x="0" y="121348"/>
                  </a:lnTo>
                  <a:lnTo>
                    <a:pt x="46951" y="121348"/>
                  </a:lnTo>
                  <a:lnTo>
                    <a:pt x="46951" y="113728"/>
                  </a:lnTo>
                  <a:lnTo>
                    <a:pt x="46951" y="62928"/>
                  </a:lnTo>
                  <a:lnTo>
                    <a:pt x="69176" y="62928"/>
                  </a:lnTo>
                  <a:lnTo>
                    <a:pt x="69176" y="129082"/>
                  </a:lnTo>
                  <a:lnTo>
                    <a:pt x="78003" y="129082"/>
                  </a:lnTo>
                  <a:lnTo>
                    <a:pt x="78003" y="62928"/>
                  </a:lnTo>
                  <a:lnTo>
                    <a:pt x="78003" y="62699"/>
                  </a:lnTo>
                  <a:lnTo>
                    <a:pt x="78003" y="55308"/>
                  </a:lnTo>
                  <a:close/>
                </a:path>
                <a:path w="248919" h="132715">
                  <a:moveTo>
                    <a:pt x="78003" y="736"/>
                  </a:moveTo>
                  <a:lnTo>
                    <a:pt x="69176" y="736"/>
                  </a:lnTo>
                  <a:lnTo>
                    <a:pt x="69176" y="54762"/>
                  </a:lnTo>
                  <a:lnTo>
                    <a:pt x="78003" y="54762"/>
                  </a:lnTo>
                  <a:lnTo>
                    <a:pt x="78003" y="736"/>
                  </a:lnTo>
                  <a:close/>
                </a:path>
                <a:path w="248919" h="132715">
                  <a:moveTo>
                    <a:pt x="105968" y="0"/>
                  </a:moveTo>
                  <a:lnTo>
                    <a:pt x="97142" y="0"/>
                  </a:lnTo>
                  <a:lnTo>
                    <a:pt x="97142" y="130556"/>
                  </a:lnTo>
                  <a:lnTo>
                    <a:pt x="105968" y="130556"/>
                  </a:lnTo>
                  <a:lnTo>
                    <a:pt x="105968" y="0"/>
                  </a:lnTo>
                  <a:close/>
                </a:path>
                <a:path w="248919" h="132715">
                  <a:moveTo>
                    <a:pt x="242747" y="51498"/>
                  </a:moveTo>
                  <a:lnTo>
                    <a:pt x="148844" y="51498"/>
                  </a:lnTo>
                  <a:lnTo>
                    <a:pt x="148844" y="698"/>
                  </a:lnTo>
                  <a:lnTo>
                    <a:pt x="139865" y="698"/>
                  </a:lnTo>
                  <a:lnTo>
                    <a:pt x="139865" y="51498"/>
                  </a:lnTo>
                  <a:lnTo>
                    <a:pt x="139865" y="59118"/>
                  </a:lnTo>
                  <a:lnTo>
                    <a:pt x="242747" y="59118"/>
                  </a:lnTo>
                  <a:lnTo>
                    <a:pt x="242747" y="51498"/>
                  </a:lnTo>
                  <a:close/>
                </a:path>
                <a:path w="248919" h="132715">
                  <a:moveTo>
                    <a:pt x="248780" y="84493"/>
                  </a:moveTo>
                  <a:lnTo>
                    <a:pt x="132651" y="84493"/>
                  </a:lnTo>
                  <a:lnTo>
                    <a:pt x="132651" y="92583"/>
                  </a:lnTo>
                  <a:lnTo>
                    <a:pt x="160185" y="92583"/>
                  </a:lnTo>
                  <a:lnTo>
                    <a:pt x="160185" y="132473"/>
                  </a:lnTo>
                  <a:lnTo>
                    <a:pt x="169011" y="132473"/>
                  </a:lnTo>
                  <a:lnTo>
                    <a:pt x="169011" y="92583"/>
                  </a:lnTo>
                  <a:lnTo>
                    <a:pt x="212864" y="92583"/>
                  </a:lnTo>
                  <a:lnTo>
                    <a:pt x="212864" y="132473"/>
                  </a:lnTo>
                  <a:lnTo>
                    <a:pt x="221843" y="132473"/>
                  </a:lnTo>
                  <a:lnTo>
                    <a:pt x="221843" y="92583"/>
                  </a:lnTo>
                  <a:lnTo>
                    <a:pt x="248780" y="92583"/>
                  </a:lnTo>
                  <a:lnTo>
                    <a:pt x="248780" y="84493"/>
                  </a:lnTo>
                  <a:close/>
                </a:path>
              </a:pathLst>
            </a:custGeom>
            <a:solidFill>
              <a:srgbClr val="5EBC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199670" y="6926622"/>
              <a:ext cx="103909" cy="130254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31736" y="6927505"/>
              <a:ext cx="117597" cy="133639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507501" y="6928387"/>
              <a:ext cx="116125" cy="13099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643247" y="6922353"/>
              <a:ext cx="112445" cy="13540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214664" y="7190737"/>
              <a:ext cx="116125" cy="123484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13351586" y="7192250"/>
              <a:ext cx="116205" cy="130175"/>
            </a:xfrm>
            <a:custGeom>
              <a:avLst/>
              <a:gdLst/>
              <a:ahLst/>
              <a:cxnLst/>
              <a:rect l="l" t="t" r="r" b="b"/>
              <a:pathLst>
                <a:path w="116205" h="130175">
                  <a:moveTo>
                    <a:pt x="110375" y="60960"/>
                  </a:moveTo>
                  <a:lnTo>
                    <a:pt x="16179" y="60960"/>
                  </a:lnTo>
                  <a:lnTo>
                    <a:pt x="16179" y="38100"/>
                  </a:lnTo>
                  <a:lnTo>
                    <a:pt x="108915" y="38100"/>
                  </a:lnTo>
                  <a:lnTo>
                    <a:pt x="108915" y="30480"/>
                  </a:lnTo>
                  <a:lnTo>
                    <a:pt x="108915" y="7620"/>
                  </a:lnTo>
                  <a:lnTo>
                    <a:pt x="108915" y="0"/>
                  </a:lnTo>
                  <a:lnTo>
                    <a:pt x="7213" y="0"/>
                  </a:lnTo>
                  <a:lnTo>
                    <a:pt x="7213" y="7620"/>
                  </a:lnTo>
                  <a:lnTo>
                    <a:pt x="99936" y="7620"/>
                  </a:lnTo>
                  <a:lnTo>
                    <a:pt x="99936" y="30480"/>
                  </a:lnTo>
                  <a:lnTo>
                    <a:pt x="7213" y="30480"/>
                  </a:lnTo>
                  <a:lnTo>
                    <a:pt x="7213" y="38100"/>
                  </a:lnTo>
                  <a:lnTo>
                    <a:pt x="7213" y="60960"/>
                  </a:lnTo>
                  <a:lnTo>
                    <a:pt x="7213" y="68580"/>
                  </a:lnTo>
                  <a:lnTo>
                    <a:pt x="110375" y="68580"/>
                  </a:lnTo>
                  <a:lnTo>
                    <a:pt x="110375" y="60960"/>
                  </a:lnTo>
                  <a:close/>
                </a:path>
                <a:path w="116205" h="130175">
                  <a:moveTo>
                    <a:pt x="116116" y="89890"/>
                  </a:moveTo>
                  <a:lnTo>
                    <a:pt x="0" y="89890"/>
                  </a:lnTo>
                  <a:lnTo>
                    <a:pt x="0" y="97688"/>
                  </a:lnTo>
                  <a:lnTo>
                    <a:pt x="27520" y="97688"/>
                  </a:lnTo>
                  <a:lnTo>
                    <a:pt x="27520" y="129781"/>
                  </a:lnTo>
                  <a:lnTo>
                    <a:pt x="36347" y="129781"/>
                  </a:lnTo>
                  <a:lnTo>
                    <a:pt x="36347" y="97688"/>
                  </a:lnTo>
                  <a:lnTo>
                    <a:pt x="80213" y="97688"/>
                  </a:lnTo>
                  <a:lnTo>
                    <a:pt x="80213" y="129781"/>
                  </a:lnTo>
                  <a:lnTo>
                    <a:pt x="89192" y="129781"/>
                  </a:lnTo>
                  <a:lnTo>
                    <a:pt x="89192" y="97688"/>
                  </a:lnTo>
                  <a:lnTo>
                    <a:pt x="116116" y="97688"/>
                  </a:lnTo>
                  <a:lnTo>
                    <a:pt x="116116" y="89890"/>
                  </a:lnTo>
                  <a:close/>
                </a:path>
              </a:pathLst>
            </a:custGeom>
            <a:solidFill>
              <a:srgbClr val="5EBC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488806" y="7189854"/>
              <a:ext cx="108324" cy="132020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623227" y="7189854"/>
              <a:ext cx="129077" cy="130401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089928" y="7578352"/>
              <a:ext cx="351347" cy="187959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518582" y="7577549"/>
              <a:ext cx="152990" cy="189821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700142" y="7573096"/>
              <a:ext cx="180107" cy="193261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15695714" y="5338063"/>
              <a:ext cx="1065530" cy="401320"/>
            </a:xfrm>
            <a:custGeom>
              <a:avLst/>
              <a:gdLst/>
              <a:ahLst/>
              <a:cxnLst/>
              <a:rect l="l" t="t" r="r" b="b"/>
              <a:pathLst>
                <a:path w="1065530" h="401320">
                  <a:moveTo>
                    <a:pt x="230974" y="193725"/>
                  </a:moveTo>
                  <a:lnTo>
                    <a:pt x="202272" y="182206"/>
                  </a:lnTo>
                  <a:lnTo>
                    <a:pt x="179552" y="165214"/>
                  </a:lnTo>
                  <a:lnTo>
                    <a:pt x="163804" y="141160"/>
                  </a:lnTo>
                  <a:lnTo>
                    <a:pt x="156057" y="108445"/>
                  </a:lnTo>
                  <a:lnTo>
                    <a:pt x="224764" y="108445"/>
                  </a:lnTo>
                  <a:lnTo>
                    <a:pt x="224764" y="48425"/>
                  </a:lnTo>
                  <a:lnTo>
                    <a:pt x="155232" y="48425"/>
                  </a:lnTo>
                  <a:lnTo>
                    <a:pt x="155232" y="0"/>
                  </a:lnTo>
                  <a:lnTo>
                    <a:pt x="82791" y="0"/>
                  </a:lnTo>
                  <a:lnTo>
                    <a:pt x="82791" y="48425"/>
                  </a:lnTo>
                  <a:lnTo>
                    <a:pt x="11595" y="48425"/>
                  </a:lnTo>
                  <a:lnTo>
                    <a:pt x="11595" y="108445"/>
                  </a:lnTo>
                  <a:lnTo>
                    <a:pt x="82372" y="108445"/>
                  </a:lnTo>
                  <a:lnTo>
                    <a:pt x="74625" y="142227"/>
                  </a:lnTo>
                  <a:lnTo>
                    <a:pt x="58826" y="167906"/>
                  </a:lnTo>
                  <a:lnTo>
                    <a:pt x="35979" y="186512"/>
                  </a:lnTo>
                  <a:lnTo>
                    <a:pt x="7035" y="199097"/>
                  </a:lnTo>
                  <a:lnTo>
                    <a:pt x="7035" y="260362"/>
                  </a:lnTo>
                  <a:lnTo>
                    <a:pt x="41236" y="250190"/>
                  </a:lnTo>
                  <a:lnTo>
                    <a:pt x="73215" y="235432"/>
                  </a:lnTo>
                  <a:lnTo>
                    <a:pt x="100469" y="217411"/>
                  </a:lnTo>
                  <a:lnTo>
                    <a:pt x="120459" y="197446"/>
                  </a:lnTo>
                  <a:lnTo>
                    <a:pt x="140804" y="217030"/>
                  </a:lnTo>
                  <a:lnTo>
                    <a:pt x="167805" y="233667"/>
                  </a:lnTo>
                  <a:lnTo>
                    <a:pt x="198755" y="246583"/>
                  </a:lnTo>
                  <a:lnTo>
                    <a:pt x="230974" y="254990"/>
                  </a:lnTo>
                  <a:lnTo>
                    <a:pt x="230974" y="197446"/>
                  </a:lnTo>
                  <a:lnTo>
                    <a:pt x="230974" y="193725"/>
                  </a:lnTo>
                  <a:close/>
                </a:path>
                <a:path w="1065530" h="401320">
                  <a:moveTo>
                    <a:pt x="325361" y="10756"/>
                  </a:moveTo>
                  <a:lnTo>
                    <a:pt x="252920" y="10756"/>
                  </a:lnTo>
                  <a:lnTo>
                    <a:pt x="252920" y="302590"/>
                  </a:lnTo>
                  <a:lnTo>
                    <a:pt x="242023" y="310235"/>
                  </a:lnTo>
                  <a:lnTo>
                    <a:pt x="228180" y="315366"/>
                  </a:lnTo>
                  <a:lnTo>
                    <a:pt x="210769" y="318249"/>
                  </a:lnTo>
                  <a:lnTo>
                    <a:pt x="189166" y="319151"/>
                  </a:lnTo>
                  <a:lnTo>
                    <a:pt x="158127" y="319151"/>
                  </a:lnTo>
                  <a:lnTo>
                    <a:pt x="158127" y="242150"/>
                  </a:lnTo>
                  <a:lnTo>
                    <a:pt x="85267" y="242150"/>
                  </a:lnTo>
                  <a:lnTo>
                    <a:pt x="85267" y="319151"/>
                  </a:lnTo>
                  <a:lnTo>
                    <a:pt x="0" y="319151"/>
                  </a:lnTo>
                  <a:lnTo>
                    <a:pt x="0" y="378333"/>
                  </a:lnTo>
                  <a:lnTo>
                    <a:pt x="180886" y="378333"/>
                  </a:lnTo>
                  <a:lnTo>
                    <a:pt x="205651" y="377228"/>
                  </a:lnTo>
                  <a:lnTo>
                    <a:pt x="225602" y="373837"/>
                  </a:lnTo>
                  <a:lnTo>
                    <a:pt x="241198" y="368033"/>
                  </a:lnTo>
                  <a:lnTo>
                    <a:pt x="252920" y="359714"/>
                  </a:lnTo>
                  <a:lnTo>
                    <a:pt x="252920" y="399034"/>
                  </a:lnTo>
                  <a:lnTo>
                    <a:pt x="325361" y="399034"/>
                  </a:lnTo>
                  <a:lnTo>
                    <a:pt x="325361" y="359714"/>
                  </a:lnTo>
                  <a:lnTo>
                    <a:pt x="325361" y="10756"/>
                  </a:lnTo>
                  <a:close/>
                </a:path>
                <a:path w="1065530" h="401320">
                  <a:moveTo>
                    <a:pt x="699693" y="342734"/>
                  </a:moveTo>
                  <a:lnTo>
                    <a:pt x="462089" y="342734"/>
                  </a:lnTo>
                  <a:lnTo>
                    <a:pt x="462089" y="280644"/>
                  </a:lnTo>
                  <a:lnTo>
                    <a:pt x="389648" y="280644"/>
                  </a:lnTo>
                  <a:lnTo>
                    <a:pt x="389648" y="400697"/>
                  </a:lnTo>
                  <a:lnTo>
                    <a:pt x="699693" y="400697"/>
                  </a:lnTo>
                  <a:lnTo>
                    <a:pt x="699693" y="342734"/>
                  </a:lnTo>
                  <a:close/>
                </a:path>
                <a:path w="1065530" h="401320">
                  <a:moveTo>
                    <a:pt x="700519" y="93548"/>
                  </a:moveTo>
                  <a:lnTo>
                    <a:pt x="698690" y="76619"/>
                  </a:lnTo>
                  <a:lnTo>
                    <a:pt x="695071" y="66649"/>
                  </a:lnTo>
                  <a:lnTo>
                    <a:pt x="693331" y="61836"/>
                  </a:lnTo>
                  <a:lnTo>
                    <a:pt x="684631" y="49136"/>
                  </a:lnTo>
                  <a:lnTo>
                    <a:pt x="672782" y="38493"/>
                  </a:lnTo>
                  <a:lnTo>
                    <a:pt x="648449" y="25603"/>
                  </a:lnTo>
                  <a:lnTo>
                    <a:pt x="628904" y="20078"/>
                  </a:lnTo>
                  <a:lnTo>
                    <a:pt x="628904" y="86931"/>
                  </a:lnTo>
                  <a:lnTo>
                    <a:pt x="628904" y="100177"/>
                  </a:lnTo>
                  <a:lnTo>
                    <a:pt x="591502" y="118592"/>
                  </a:lnTo>
                  <a:lnTo>
                    <a:pt x="541985" y="121285"/>
                  </a:lnTo>
                  <a:lnTo>
                    <a:pt x="514565" y="120637"/>
                  </a:lnTo>
                  <a:lnTo>
                    <a:pt x="475564" y="114998"/>
                  </a:lnTo>
                  <a:lnTo>
                    <a:pt x="454228" y="100177"/>
                  </a:lnTo>
                  <a:lnTo>
                    <a:pt x="454228" y="86931"/>
                  </a:lnTo>
                  <a:lnTo>
                    <a:pt x="492467" y="69176"/>
                  </a:lnTo>
                  <a:lnTo>
                    <a:pt x="541985" y="66649"/>
                  </a:lnTo>
                  <a:lnTo>
                    <a:pt x="569277" y="67233"/>
                  </a:lnTo>
                  <a:lnTo>
                    <a:pt x="608520" y="72758"/>
                  </a:lnTo>
                  <a:lnTo>
                    <a:pt x="628904" y="86931"/>
                  </a:lnTo>
                  <a:lnTo>
                    <a:pt x="628904" y="20078"/>
                  </a:lnTo>
                  <a:lnTo>
                    <a:pt x="618096" y="17018"/>
                  </a:lnTo>
                  <a:lnTo>
                    <a:pt x="582383" y="12242"/>
                  </a:lnTo>
                  <a:lnTo>
                    <a:pt x="541985" y="10756"/>
                  </a:lnTo>
                  <a:lnTo>
                    <a:pt x="501281" y="12242"/>
                  </a:lnTo>
                  <a:lnTo>
                    <a:pt x="434936" y="25603"/>
                  </a:lnTo>
                  <a:lnTo>
                    <a:pt x="399161" y="49136"/>
                  </a:lnTo>
                  <a:lnTo>
                    <a:pt x="383438" y="93548"/>
                  </a:lnTo>
                  <a:lnTo>
                    <a:pt x="385267" y="110959"/>
                  </a:lnTo>
                  <a:lnTo>
                    <a:pt x="410768" y="149428"/>
                  </a:lnTo>
                  <a:lnTo>
                    <a:pt x="465353" y="170751"/>
                  </a:lnTo>
                  <a:lnTo>
                    <a:pt x="541985" y="177165"/>
                  </a:lnTo>
                  <a:lnTo>
                    <a:pt x="582383" y="175628"/>
                  </a:lnTo>
                  <a:lnTo>
                    <a:pt x="648449" y="162140"/>
                  </a:lnTo>
                  <a:lnTo>
                    <a:pt x="684631" y="138772"/>
                  </a:lnTo>
                  <a:lnTo>
                    <a:pt x="695007" y="121285"/>
                  </a:lnTo>
                  <a:lnTo>
                    <a:pt x="698690" y="110959"/>
                  </a:lnTo>
                  <a:lnTo>
                    <a:pt x="700519" y="93548"/>
                  </a:lnTo>
                  <a:close/>
                </a:path>
                <a:path w="1065530" h="401320">
                  <a:moveTo>
                    <a:pt x="717080" y="199517"/>
                  </a:moveTo>
                  <a:lnTo>
                    <a:pt x="366052" y="199517"/>
                  </a:lnTo>
                  <a:lnTo>
                    <a:pt x="366052" y="257886"/>
                  </a:lnTo>
                  <a:lnTo>
                    <a:pt x="717080" y="257886"/>
                  </a:lnTo>
                  <a:lnTo>
                    <a:pt x="717080" y="199517"/>
                  </a:lnTo>
                  <a:close/>
                </a:path>
                <a:path w="1065530" h="401320">
                  <a:moveTo>
                    <a:pt x="961847" y="314172"/>
                  </a:moveTo>
                  <a:lnTo>
                    <a:pt x="948474" y="306730"/>
                  </a:lnTo>
                  <a:lnTo>
                    <a:pt x="932065" y="297599"/>
                  </a:lnTo>
                  <a:lnTo>
                    <a:pt x="908913" y="270916"/>
                  </a:lnTo>
                  <a:lnTo>
                    <a:pt x="893914" y="227799"/>
                  </a:lnTo>
                  <a:lnTo>
                    <a:pt x="888580" y="161848"/>
                  </a:lnTo>
                  <a:lnTo>
                    <a:pt x="888580" y="77406"/>
                  </a:lnTo>
                  <a:lnTo>
                    <a:pt x="958126" y="77406"/>
                  </a:lnTo>
                  <a:lnTo>
                    <a:pt x="958126" y="17386"/>
                  </a:lnTo>
                  <a:lnTo>
                    <a:pt x="746607" y="17386"/>
                  </a:lnTo>
                  <a:lnTo>
                    <a:pt x="746607" y="77406"/>
                  </a:lnTo>
                  <a:lnTo>
                    <a:pt x="816140" y="77406"/>
                  </a:lnTo>
                  <a:lnTo>
                    <a:pt x="816140" y="161848"/>
                  </a:lnTo>
                  <a:lnTo>
                    <a:pt x="810806" y="228371"/>
                  </a:lnTo>
                  <a:lnTo>
                    <a:pt x="795756" y="271856"/>
                  </a:lnTo>
                  <a:lnTo>
                    <a:pt x="772490" y="298411"/>
                  </a:lnTo>
                  <a:lnTo>
                    <a:pt x="742467" y="314172"/>
                  </a:lnTo>
                  <a:lnTo>
                    <a:pt x="742467" y="375856"/>
                  </a:lnTo>
                  <a:lnTo>
                    <a:pt x="774573" y="366852"/>
                  </a:lnTo>
                  <a:lnTo>
                    <a:pt x="805281" y="351383"/>
                  </a:lnTo>
                  <a:lnTo>
                    <a:pt x="832104" y="330860"/>
                  </a:lnTo>
                  <a:lnTo>
                    <a:pt x="852576" y="306730"/>
                  </a:lnTo>
                  <a:lnTo>
                    <a:pt x="872617" y="330212"/>
                  </a:lnTo>
                  <a:lnTo>
                    <a:pt x="898677" y="350608"/>
                  </a:lnTo>
                  <a:lnTo>
                    <a:pt x="929005" y="366331"/>
                  </a:lnTo>
                  <a:lnTo>
                    <a:pt x="961847" y="375856"/>
                  </a:lnTo>
                  <a:lnTo>
                    <a:pt x="961847" y="314172"/>
                  </a:lnTo>
                  <a:close/>
                </a:path>
                <a:path w="1065530" h="401320">
                  <a:moveTo>
                    <a:pt x="1064920" y="10756"/>
                  </a:moveTo>
                  <a:lnTo>
                    <a:pt x="992479" y="10756"/>
                  </a:lnTo>
                  <a:lnTo>
                    <a:pt x="992479" y="398627"/>
                  </a:lnTo>
                  <a:lnTo>
                    <a:pt x="1064920" y="398627"/>
                  </a:lnTo>
                  <a:lnTo>
                    <a:pt x="1064920" y="10756"/>
                  </a:lnTo>
                  <a:close/>
                </a:path>
              </a:pathLst>
            </a:custGeom>
            <a:solidFill>
              <a:srgbClr val="DEB88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6061749" y="5876091"/>
              <a:ext cx="162906" cy="172215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6248195" y="5871639"/>
              <a:ext cx="158049" cy="186583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943118" y="6136911"/>
              <a:ext cx="252459" cy="130401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216376" y="6136911"/>
              <a:ext cx="263792" cy="130401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851903" y="6400145"/>
              <a:ext cx="388205" cy="133786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442098" y="6395876"/>
              <a:ext cx="108766" cy="134669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307972" y="6400145"/>
              <a:ext cx="103909" cy="130401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927534" y="6663387"/>
              <a:ext cx="103909" cy="130254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6059601" y="6664270"/>
              <a:ext cx="117597" cy="133639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6235367" y="6665153"/>
              <a:ext cx="116125" cy="13099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371112" y="6659119"/>
              <a:ext cx="112445" cy="135405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5639453" y="6926808"/>
              <a:ext cx="251135" cy="13207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911974" y="6926620"/>
              <a:ext cx="252459" cy="130254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6222922" y="6934428"/>
              <a:ext cx="249561" cy="115570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524036" y="6926620"/>
              <a:ext cx="107294" cy="130254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6658015" y="6926620"/>
              <a:ext cx="125691" cy="132756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5849178" y="7578352"/>
              <a:ext cx="351347" cy="187959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6277832" y="7577549"/>
              <a:ext cx="152990" cy="189821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6459392" y="7573096"/>
              <a:ext cx="180107" cy="193261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126572" y="7338804"/>
              <a:ext cx="1080314" cy="8511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032322" y="7338804"/>
              <a:ext cx="1080314" cy="8511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938072" y="7338804"/>
              <a:ext cx="1080314" cy="85110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5697322" y="7338804"/>
              <a:ext cx="1080314" cy="85110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49280" y="2427265"/>
              <a:ext cx="2436018" cy="2436018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645926" y="2418162"/>
              <a:ext cx="2450306" cy="2450306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769954" y="4771727"/>
              <a:ext cx="2381885" cy="3346450"/>
            </a:xfrm>
            <a:custGeom>
              <a:avLst/>
              <a:gdLst/>
              <a:ahLst/>
              <a:cxnLst/>
              <a:rect l="l" t="t" r="r" b="b"/>
              <a:pathLst>
                <a:path w="2381885" h="3346450">
                  <a:moveTo>
                    <a:pt x="2110355" y="3345317"/>
                  </a:moveTo>
                  <a:lnTo>
                    <a:pt x="2110355" y="3346196"/>
                  </a:lnTo>
                  <a:lnTo>
                    <a:pt x="2099490" y="3346196"/>
                  </a:lnTo>
                  <a:lnTo>
                    <a:pt x="2110355" y="3345317"/>
                  </a:lnTo>
                  <a:close/>
                </a:path>
                <a:path w="2381885" h="3346450">
                  <a:moveTo>
                    <a:pt x="2026047" y="234654"/>
                  </a:moveTo>
                  <a:lnTo>
                    <a:pt x="2099515" y="234654"/>
                  </a:lnTo>
                  <a:lnTo>
                    <a:pt x="2110355" y="235531"/>
                  </a:lnTo>
                  <a:lnTo>
                    <a:pt x="2110355" y="3345317"/>
                  </a:lnTo>
                  <a:lnTo>
                    <a:pt x="2099490" y="3346196"/>
                  </a:lnTo>
                  <a:lnTo>
                    <a:pt x="2025996" y="3346196"/>
                  </a:lnTo>
                  <a:lnTo>
                    <a:pt x="2026021" y="2801480"/>
                  </a:lnTo>
                  <a:lnTo>
                    <a:pt x="2026047" y="825109"/>
                  </a:lnTo>
                  <a:lnTo>
                    <a:pt x="2026047" y="234654"/>
                  </a:lnTo>
                  <a:close/>
                </a:path>
                <a:path w="2381885" h="3346450">
                  <a:moveTo>
                    <a:pt x="1629551" y="2711614"/>
                  </a:moveTo>
                  <a:lnTo>
                    <a:pt x="2025996" y="2711614"/>
                  </a:lnTo>
                  <a:lnTo>
                    <a:pt x="2025996" y="3346196"/>
                  </a:lnTo>
                  <a:lnTo>
                    <a:pt x="1629551" y="3346196"/>
                  </a:lnTo>
                  <a:lnTo>
                    <a:pt x="1629551" y="2711614"/>
                  </a:lnTo>
                  <a:close/>
                </a:path>
                <a:path w="2381885" h="3346450">
                  <a:moveTo>
                    <a:pt x="1545237" y="233965"/>
                  </a:moveTo>
                  <a:lnTo>
                    <a:pt x="1629551" y="233965"/>
                  </a:lnTo>
                  <a:lnTo>
                    <a:pt x="1629551" y="3346196"/>
                  </a:lnTo>
                  <a:lnTo>
                    <a:pt x="1545237" y="3346196"/>
                  </a:lnTo>
                  <a:lnTo>
                    <a:pt x="1545237" y="233965"/>
                  </a:lnTo>
                  <a:close/>
                </a:path>
                <a:path w="2381885" h="3346450">
                  <a:moveTo>
                    <a:pt x="794400" y="233965"/>
                  </a:moveTo>
                  <a:lnTo>
                    <a:pt x="1545237" y="233965"/>
                  </a:lnTo>
                  <a:lnTo>
                    <a:pt x="1545237" y="3346196"/>
                  </a:lnTo>
                  <a:lnTo>
                    <a:pt x="794400" y="3346196"/>
                  </a:lnTo>
                  <a:lnTo>
                    <a:pt x="794400" y="233965"/>
                  </a:lnTo>
                  <a:close/>
                </a:path>
                <a:path w="2381885" h="3346450">
                  <a:moveTo>
                    <a:pt x="685313" y="233965"/>
                  </a:moveTo>
                  <a:lnTo>
                    <a:pt x="794400" y="233965"/>
                  </a:lnTo>
                  <a:lnTo>
                    <a:pt x="794400" y="3346196"/>
                  </a:lnTo>
                  <a:lnTo>
                    <a:pt x="685313" y="3346196"/>
                  </a:lnTo>
                  <a:lnTo>
                    <a:pt x="685313" y="233965"/>
                  </a:lnTo>
                  <a:close/>
                </a:path>
                <a:path w="2381885" h="3346450">
                  <a:moveTo>
                    <a:pt x="385703" y="233965"/>
                  </a:moveTo>
                  <a:lnTo>
                    <a:pt x="685313" y="233965"/>
                  </a:lnTo>
                  <a:lnTo>
                    <a:pt x="685313" y="3346196"/>
                  </a:lnTo>
                  <a:lnTo>
                    <a:pt x="385728" y="3346196"/>
                  </a:lnTo>
                  <a:lnTo>
                    <a:pt x="385703" y="2711589"/>
                  </a:lnTo>
                  <a:lnTo>
                    <a:pt x="385703" y="233965"/>
                  </a:lnTo>
                  <a:close/>
                </a:path>
                <a:path w="2381885" h="3346450">
                  <a:moveTo>
                    <a:pt x="312965" y="233965"/>
                  </a:moveTo>
                  <a:lnTo>
                    <a:pt x="385703" y="233965"/>
                  </a:lnTo>
                  <a:lnTo>
                    <a:pt x="385703" y="2801480"/>
                  </a:lnTo>
                  <a:lnTo>
                    <a:pt x="385728" y="3346196"/>
                  </a:lnTo>
                  <a:lnTo>
                    <a:pt x="312965" y="3346196"/>
                  </a:lnTo>
                  <a:lnTo>
                    <a:pt x="312965" y="233965"/>
                  </a:lnTo>
                  <a:close/>
                </a:path>
                <a:path w="2381885" h="3346450">
                  <a:moveTo>
                    <a:pt x="282101" y="233965"/>
                  </a:moveTo>
                  <a:lnTo>
                    <a:pt x="312965" y="233965"/>
                  </a:lnTo>
                  <a:lnTo>
                    <a:pt x="312965" y="3346196"/>
                  </a:lnTo>
                  <a:lnTo>
                    <a:pt x="282127" y="3346196"/>
                  </a:lnTo>
                  <a:lnTo>
                    <a:pt x="236447" y="3342497"/>
                  </a:lnTo>
                  <a:lnTo>
                    <a:pt x="193083" y="3331789"/>
                  </a:lnTo>
                  <a:lnTo>
                    <a:pt x="152624" y="3314659"/>
                  </a:lnTo>
                  <a:lnTo>
                    <a:pt x="115657" y="3291691"/>
                  </a:lnTo>
                  <a:lnTo>
                    <a:pt x="82768" y="3263471"/>
                  </a:lnTo>
                  <a:lnTo>
                    <a:pt x="54544" y="3230583"/>
                  </a:lnTo>
                  <a:lnTo>
                    <a:pt x="31571" y="3193614"/>
                  </a:lnTo>
                  <a:lnTo>
                    <a:pt x="14436" y="3153148"/>
                  </a:lnTo>
                  <a:lnTo>
                    <a:pt x="3726" y="3109772"/>
                  </a:lnTo>
                  <a:lnTo>
                    <a:pt x="25" y="3064069"/>
                  </a:lnTo>
                  <a:lnTo>
                    <a:pt x="0" y="2711589"/>
                  </a:lnTo>
                  <a:lnTo>
                    <a:pt x="0" y="516118"/>
                  </a:lnTo>
                  <a:lnTo>
                    <a:pt x="3701" y="470402"/>
                  </a:lnTo>
                  <a:lnTo>
                    <a:pt x="14413" y="427016"/>
                  </a:lnTo>
                  <a:lnTo>
                    <a:pt x="31550" y="386545"/>
                  </a:lnTo>
                  <a:lnTo>
                    <a:pt x="54525" y="349572"/>
                  </a:lnTo>
                  <a:lnTo>
                    <a:pt x="82751" y="316684"/>
                  </a:lnTo>
                  <a:lnTo>
                    <a:pt x="115640" y="288464"/>
                  </a:lnTo>
                  <a:lnTo>
                    <a:pt x="152607" y="265498"/>
                  </a:lnTo>
                  <a:lnTo>
                    <a:pt x="193064" y="248369"/>
                  </a:lnTo>
                  <a:lnTo>
                    <a:pt x="236424" y="237663"/>
                  </a:lnTo>
                  <a:lnTo>
                    <a:pt x="282101" y="233965"/>
                  </a:lnTo>
                  <a:close/>
                </a:path>
                <a:path w="2381885" h="3346450">
                  <a:moveTo>
                    <a:pt x="2110355" y="2711614"/>
                  </a:moveTo>
                  <a:lnTo>
                    <a:pt x="2381668" y="2711614"/>
                  </a:lnTo>
                  <a:lnTo>
                    <a:pt x="2381668" y="3064069"/>
                  </a:lnTo>
                  <a:lnTo>
                    <a:pt x="2377967" y="3109778"/>
                  </a:lnTo>
                  <a:lnTo>
                    <a:pt x="2367254" y="3153158"/>
                  </a:lnTo>
                  <a:lnTo>
                    <a:pt x="2350118" y="3193625"/>
                  </a:lnTo>
                  <a:lnTo>
                    <a:pt x="2327143" y="3230594"/>
                  </a:lnTo>
                  <a:lnTo>
                    <a:pt x="2298915" y="3263480"/>
                  </a:lnTo>
                  <a:lnTo>
                    <a:pt x="2266021" y="3291698"/>
                  </a:lnTo>
                  <a:lnTo>
                    <a:pt x="2229046" y="3314664"/>
                  </a:lnTo>
                  <a:lnTo>
                    <a:pt x="2188574" y="3331792"/>
                  </a:lnTo>
                  <a:lnTo>
                    <a:pt x="2145192" y="3342498"/>
                  </a:lnTo>
                  <a:lnTo>
                    <a:pt x="2110355" y="3345317"/>
                  </a:lnTo>
                  <a:lnTo>
                    <a:pt x="2110355" y="2711614"/>
                  </a:lnTo>
                  <a:close/>
                </a:path>
                <a:path w="2381885" h="3346450">
                  <a:moveTo>
                    <a:pt x="2110355" y="235531"/>
                  </a:moveTo>
                  <a:lnTo>
                    <a:pt x="2188610" y="249054"/>
                  </a:lnTo>
                  <a:lnTo>
                    <a:pt x="2229083" y="266178"/>
                  </a:lnTo>
                  <a:lnTo>
                    <a:pt x="2266059" y="289139"/>
                  </a:lnTo>
                  <a:lnTo>
                    <a:pt x="2298952" y="317354"/>
                  </a:lnTo>
                  <a:lnTo>
                    <a:pt x="2327178" y="350240"/>
                  </a:lnTo>
                  <a:lnTo>
                    <a:pt x="2350150" y="387211"/>
                  </a:lnTo>
                  <a:lnTo>
                    <a:pt x="2367284" y="427686"/>
                  </a:lnTo>
                  <a:lnTo>
                    <a:pt x="2377994" y="471079"/>
                  </a:lnTo>
                  <a:lnTo>
                    <a:pt x="2381638" y="516118"/>
                  </a:lnTo>
                  <a:lnTo>
                    <a:pt x="2381694" y="2801480"/>
                  </a:lnTo>
                  <a:lnTo>
                    <a:pt x="2381668" y="2711614"/>
                  </a:lnTo>
                  <a:lnTo>
                    <a:pt x="2110355" y="2711614"/>
                  </a:lnTo>
                  <a:lnTo>
                    <a:pt x="2110355" y="235531"/>
                  </a:lnTo>
                  <a:close/>
                </a:path>
                <a:path w="2381885" h="3346450">
                  <a:moveTo>
                    <a:pt x="1629551" y="689340"/>
                  </a:moveTo>
                  <a:lnTo>
                    <a:pt x="2026021" y="689340"/>
                  </a:lnTo>
                  <a:lnTo>
                    <a:pt x="2026021" y="2801480"/>
                  </a:lnTo>
                  <a:lnTo>
                    <a:pt x="2025996" y="2711614"/>
                  </a:lnTo>
                  <a:lnTo>
                    <a:pt x="1629551" y="2711614"/>
                  </a:lnTo>
                  <a:lnTo>
                    <a:pt x="1629551" y="689340"/>
                  </a:lnTo>
                  <a:close/>
                </a:path>
                <a:path w="2381885" h="3346450">
                  <a:moveTo>
                    <a:pt x="385703" y="2711589"/>
                  </a:moveTo>
                  <a:lnTo>
                    <a:pt x="385728" y="2801480"/>
                  </a:lnTo>
                  <a:lnTo>
                    <a:pt x="385703" y="2711589"/>
                  </a:lnTo>
                  <a:close/>
                </a:path>
                <a:path w="2381885" h="3346450">
                  <a:moveTo>
                    <a:pt x="0" y="2711589"/>
                  </a:moveTo>
                  <a:lnTo>
                    <a:pt x="25" y="2801480"/>
                  </a:lnTo>
                  <a:lnTo>
                    <a:pt x="0" y="2711589"/>
                  </a:lnTo>
                  <a:close/>
                </a:path>
                <a:path w="2381885" h="3346450">
                  <a:moveTo>
                    <a:pt x="1629551" y="234654"/>
                  </a:moveTo>
                  <a:lnTo>
                    <a:pt x="2026047" y="234654"/>
                  </a:lnTo>
                  <a:lnTo>
                    <a:pt x="2026047" y="825109"/>
                  </a:lnTo>
                  <a:lnTo>
                    <a:pt x="2026021" y="689340"/>
                  </a:lnTo>
                  <a:lnTo>
                    <a:pt x="1629551" y="689340"/>
                  </a:lnTo>
                  <a:lnTo>
                    <a:pt x="1629551" y="234654"/>
                  </a:lnTo>
                  <a:close/>
                </a:path>
                <a:path w="2381885" h="3346450">
                  <a:moveTo>
                    <a:pt x="1629551" y="233965"/>
                  </a:moveTo>
                  <a:lnTo>
                    <a:pt x="2110355" y="233965"/>
                  </a:lnTo>
                  <a:lnTo>
                    <a:pt x="2110355" y="235531"/>
                  </a:lnTo>
                  <a:lnTo>
                    <a:pt x="2099515" y="234654"/>
                  </a:lnTo>
                  <a:lnTo>
                    <a:pt x="1629551" y="234654"/>
                  </a:lnTo>
                  <a:lnTo>
                    <a:pt x="1629551" y="233965"/>
                  </a:lnTo>
                  <a:close/>
                </a:path>
                <a:path w="2381885" h="3346450">
                  <a:moveTo>
                    <a:pt x="1184373" y="0"/>
                  </a:moveTo>
                  <a:lnTo>
                    <a:pt x="1317188" y="229981"/>
                  </a:lnTo>
                  <a:lnTo>
                    <a:pt x="1324032" y="233965"/>
                  </a:lnTo>
                  <a:lnTo>
                    <a:pt x="1044663" y="233965"/>
                  </a:lnTo>
                  <a:lnTo>
                    <a:pt x="1051481" y="229981"/>
                  </a:lnTo>
                  <a:lnTo>
                    <a:pt x="1055209" y="223597"/>
                  </a:lnTo>
                  <a:lnTo>
                    <a:pt x="1184373" y="0"/>
                  </a:lnTo>
                  <a:close/>
                </a:path>
              </a:pathLst>
            </a:custGeom>
            <a:solidFill>
              <a:srgbClr val="FDF8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728508" y="4709622"/>
              <a:ext cx="2465070" cy="3449954"/>
            </a:xfrm>
            <a:custGeom>
              <a:avLst/>
              <a:gdLst/>
              <a:ahLst/>
              <a:cxnLst/>
              <a:rect l="l" t="t" r="r" b="b"/>
              <a:pathLst>
                <a:path w="2465070" h="3449954">
                  <a:moveTo>
                    <a:pt x="2151801" y="3448923"/>
                  </a:moveTo>
                  <a:lnTo>
                    <a:pt x="2151801" y="3449721"/>
                  </a:lnTo>
                  <a:lnTo>
                    <a:pt x="2140961" y="3449721"/>
                  </a:lnTo>
                  <a:lnTo>
                    <a:pt x="2151801" y="3448923"/>
                  </a:lnTo>
                  <a:close/>
                </a:path>
                <a:path w="2465070" h="3449954">
                  <a:moveTo>
                    <a:pt x="2067467" y="3408301"/>
                  </a:moveTo>
                  <a:lnTo>
                    <a:pt x="2151801" y="3408301"/>
                  </a:lnTo>
                  <a:lnTo>
                    <a:pt x="2151801" y="3448923"/>
                  </a:lnTo>
                  <a:lnTo>
                    <a:pt x="2140961" y="3449721"/>
                  </a:lnTo>
                  <a:lnTo>
                    <a:pt x="2067467" y="3449721"/>
                  </a:lnTo>
                  <a:lnTo>
                    <a:pt x="2067467" y="3408301"/>
                  </a:lnTo>
                  <a:close/>
                </a:path>
                <a:path w="2465070" h="3449954">
                  <a:moveTo>
                    <a:pt x="1670997" y="3408301"/>
                  </a:moveTo>
                  <a:lnTo>
                    <a:pt x="2067467" y="3408301"/>
                  </a:lnTo>
                  <a:lnTo>
                    <a:pt x="2067467" y="3449721"/>
                  </a:lnTo>
                  <a:lnTo>
                    <a:pt x="1670997" y="3449721"/>
                  </a:lnTo>
                  <a:lnTo>
                    <a:pt x="1670997" y="3408301"/>
                  </a:lnTo>
                  <a:close/>
                </a:path>
                <a:path w="2465070" h="3449954">
                  <a:moveTo>
                    <a:pt x="1586683" y="3408301"/>
                  </a:moveTo>
                  <a:lnTo>
                    <a:pt x="1670997" y="3408301"/>
                  </a:lnTo>
                  <a:lnTo>
                    <a:pt x="1670997" y="3449721"/>
                  </a:lnTo>
                  <a:lnTo>
                    <a:pt x="1586683" y="3449721"/>
                  </a:lnTo>
                  <a:lnTo>
                    <a:pt x="1586683" y="3408301"/>
                  </a:lnTo>
                  <a:close/>
                </a:path>
                <a:path w="2465070" h="3449954">
                  <a:moveTo>
                    <a:pt x="835846" y="3408301"/>
                  </a:moveTo>
                  <a:lnTo>
                    <a:pt x="1586683" y="3408301"/>
                  </a:lnTo>
                  <a:lnTo>
                    <a:pt x="1586683" y="3449721"/>
                  </a:lnTo>
                  <a:lnTo>
                    <a:pt x="835846" y="3449721"/>
                  </a:lnTo>
                  <a:lnTo>
                    <a:pt x="835846" y="3408301"/>
                  </a:lnTo>
                  <a:close/>
                </a:path>
                <a:path w="2465070" h="3449954">
                  <a:moveTo>
                    <a:pt x="726785" y="3408301"/>
                  </a:moveTo>
                  <a:lnTo>
                    <a:pt x="835846" y="3408301"/>
                  </a:lnTo>
                  <a:lnTo>
                    <a:pt x="835846" y="3449721"/>
                  </a:lnTo>
                  <a:lnTo>
                    <a:pt x="726785" y="3449721"/>
                  </a:lnTo>
                  <a:lnTo>
                    <a:pt x="726785" y="3408301"/>
                  </a:lnTo>
                  <a:close/>
                </a:path>
                <a:path w="2465070" h="3449954">
                  <a:moveTo>
                    <a:pt x="427174" y="3408301"/>
                  </a:moveTo>
                  <a:lnTo>
                    <a:pt x="726785" y="3408301"/>
                  </a:lnTo>
                  <a:lnTo>
                    <a:pt x="726785" y="3449721"/>
                  </a:lnTo>
                  <a:lnTo>
                    <a:pt x="427174" y="3449721"/>
                  </a:lnTo>
                  <a:lnTo>
                    <a:pt x="427174" y="3408301"/>
                  </a:lnTo>
                  <a:close/>
                </a:path>
                <a:path w="2465070" h="3449954">
                  <a:moveTo>
                    <a:pt x="323226" y="254675"/>
                  </a:moveTo>
                  <a:lnTo>
                    <a:pt x="354441" y="254675"/>
                  </a:lnTo>
                  <a:lnTo>
                    <a:pt x="354441" y="296070"/>
                  </a:lnTo>
                  <a:lnTo>
                    <a:pt x="323572" y="296070"/>
                  </a:lnTo>
                  <a:lnTo>
                    <a:pt x="277895" y="299768"/>
                  </a:lnTo>
                  <a:lnTo>
                    <a:pt x="234535" y="310474"/>
                  </a:lnTo>
                  <a:lnTo>
                    <a:pt x="194078" y="327603"/>
                  </a:lnTo>
                  <a:lnTo>
                    <a:pt x="157111" y="350569"/>
                  </a:lnTo>
                  <a:lnTo>
                    <a:pt x="124222" y="378789"/>
                  </a:lnTo>
                  <a:lnTo>
                    <a:pt x="95996" y="411677"/>
                  </a:lnTo>
                  <a:lnTo>
                    <a:pt x="73022" y="448649"/>
                  </a:lnTo>
                  <a:lnTo>
                    <a:pt x="55885" y="489121"/>
                  </a:lnTo>
                  <a:lnTo>
                    <a:pt x="45172" y="532507"/>
                  </a:lnTo>
                  <a:lnTo>
                    <a:pt x="41473" y="578197"/>
                  </a:lnTo>
                  <a:lnTo>
                    <a:pt x="41473" y="3126174"/>
                  </a:lnTo>
                  <a:lnTo>
                    <a:pt x="45180" y="3171882"/>
                  </a:lnTo>
                  <a:lnTo>
                    <a:pt x="55900" y="3215263"/>
                  </a:lnTo>
                  <a:lnTo>
                    <a:pt x="73045" y="3255730"/>
                  </a:lnTo>
                  <a:lnTo>
                    <a:pt x="96028" y="3292699"/>
                  </a:lnTo>
                  <a:lnTo>
                    <a:pt x="124263" y="3325585"/>
                  </a:lnTo>
                  <a:lnTo>
                    <a:pt x="157164" y="3353803"/>
                  </a:lnTo>
                  <a:lnTo>
                    <a:pt x="194150" y="3376769"/>
                  </a:lnTo>
                  <a:lnTo>
                    <a:pt x="234535" y="3393869"/>
                  </a:lnTo>
                  <a:lnTo>
                    <a:pt x="277895" y="3404576"/>
                  </a:lnTo>
                  <a:lnTo>
                    <a:pt x="323572" y="3408275"/>
                  </a:lnTo>
                  <a:lnTo>
                    <a:pt x="427174" y="3408275"/>
                  </a:lnTo>
                  <a:lnTo>
                    <a:pt x="427174" y="3449721"/>
                  </a:lnTo>
                  <a:lnTo>
                    <a:pt x="354441" y="3449721"/>
                  </a:lnTo>
                  <a:lnTo>
                    <a:pt x="354441" y="3408301"/>
                  </a:lnTo>
                  <a:lnTo>
                    <a:pt x="166963" y="3408301"/>
                  </a:lnTo>
                  <a:lnTo>
                    <a:pt x="111428" y="3370253"/>
                  </a:lnTo>
                  <a:lnTo>
                    <a:pt x="79489" y="3338316"/>
                  </a:lnTo>
                  <a:lnTo>
                    <a:pt x="52224" y="3302208"/>
                  </a:lnTo>
                  <a:lnTo>
                    <a:pt x="30138" y="3262435"/>
                  </a:lnTo>
                  <a:lnTo>
                    <a:pt x="13736" y="3219502"/>
                  </a:lnTo>
                  <a:lnTo>
                    <a:pt x="3521" y="3173913"/>
                  </a:lnTo>
                  <a:lnTo>
                    <a:pt x="0" y="3126174"/>
                  </a:lnTo>
                  <a:lnTo>
                    <a:pt x="25" y="2863585"/>
                  </a:lnTo>
                  <a:lnTo>
                    <a:pt x="25" y="578197"/>
                  </a:lnTo>
                  <a:lnTo>
                    <a:pt x="3541" y="530440"/>
                  </a:lnTo>
                  <a:lnTo>
                    <a:pt x="13752" y="484840"/>
                  </a:lnTo>
                  <a:lnTo>
                    <a:pt x="30152" y="441902"/>
                  </a:lnTo>
                  <a:lnTo>
                    <a:pt x="52237" y="402129"/>
                  </a:lnTo>
                  <a:lnTo>
                    <a:pt x="79502" y="366024"/>
                  </a:lnTo>
                  <a:lnTo>
                    <a:pt x="111441" y="334092"/>
                  </a:lnTo>
                  <a:lnTo>
                    <a:pt x="147549" y="306836"/>
                  </a:lnTo>
                  <a:lnTo>
                    <a:pt x="187322" y="284760"/>
                  </a:lnTo>
                  <a:lnTo>
                    <a:pt x="230253" y="268368"/>
                  </a:lnTo>
                  <a:lnTo>
                    <a:pt x="275838" y="258163"/>
                  </a:lnTo>
                  <a:lnTo>
                    <a:pt x="323226" y="254675"/>
                  </a:lnTo>
                  <a:close/>
                </a:path>
                <a:path w="2465070" h="3449954">
                  <a:moveTo>
                    <a:pt x="166963" y="3408301"/>
                  </a:moveTo>
                  <a:lnTo>
                    <a:pt x="354441" y="3408301"/>
                  </a:lnTo>
                  <a:lnTo>
                    <a:pt x="354441" y="3449721"/>
                  </a:lnTo>
                  <a:lnTo>
                    <a:pt x="323572" y="3449721"/>
                  </a:lnTo>
                  <a:lnTo>
                    <a:pt x="275833" y="3446206"/>
                  </a:lnTo>
                  <a:lnTo>
                    <a:pt x="230244" y="3435997"/>
                  </a:lnTo>
                  <a:lnTo>
                    <a:pt x="187310" y="3419598"/>
                  </a:lnTo>
                  <a:lnTo>
                    <a:pt x="166963" y="3408301"/>
                  </a:lnTo>
                  <a:close/>
                </a:path>
                <a:path w="2465070" h="3449954">
                  <a:moveTo>
                    <a:pt x="2151801" y="256162"/>
                  </a:moveTo>
                  <a:lnTo>
                    <a:pt x="2234301" y="269087"/>
                  </a:lnTo>
                  <a:lnTo>
                    <a:pt x="2277239" y="285483"/>
                  </a:lnTo>
                  <a:lnTo>
                    <a:pt x="2317015" y="307564"/>
                  </a:lnTo>
                  <a:lnTo>
                    <a:pt x="2353124" y="334824"/>
                  </a:lnTo>
                  <a:lnTo>
                    <a:pt x="2385063" y="366760"/>
                  </a:lnTo>
                  <a:lnTo>
                    <a:pt x="2412327" y="402866"/>
                  </a:lnTo>
                  <a:lnTo>
                    <a:pt x="2434411" y="442639"/>
                  </a:lnTo>
                  <a:lnTo>
                    <a:pt x="2450809" y="485574"/>
                  </a:lnTo>
                  <a:lnTo>
                    <a:pt x="2461019" y="531166"/>
                  </a:lnTo>
                  <a:lnTo>
                    <a:pt x="2464481" y="578197"/>
                  </a:lnTo>
                  <a:lnTo>
                    <a:pt x="2464534" y="3126174"/>
                  </a:lnTo>
                  <a:lnTo>
                    <a:pt x="2461019" y="3173913"/>
                  </a:lnTo>
                  <a:lnTo>
                    <a:pt x="2450809" y="3219502"/>
                  </a:lnTo>
                  <a:lnTo>
                    <a:pt x="2434411" y="3262435"/>
                  </a:lnTo>
                  <a:lnTo>
                    <a:pt x="2412327" y="3302208"/>
                  </a:lnTo>
                  <a:lnTo>
                    <a:pt x="2385063" y="3338316"/>
                  </a:lnTo>
                  <a:lnTo>
                    <a:pt x="2353124" y="3370253"/>
                  </a:lnTo>
                  <a:lnTo>
                    <a:pt x="2317015" y="3397515"/>
                  </a:lnTo>
                  <a:lnTo>
                    <a:pt x="2277239" y="3419598"/>
                  </a:lnTo>
                  <a:lnTo>
                    <a:pt x="2234301" y="3435997"/>
                  </a:lnTo>
                  <a:lnTo>
                    <a:pt x="2188707" y="3446206"/>
                  </a:lnTo>
                  <a:lnTo>
                    <a:pt x="2151801" y="3448923"/>
                  </a:lnTo>
                  <a:lnTo>
                    <a:pt x="2151801" y="3408301"/>
                  </a:lnTo>
                  <a:lnTo>
                    <a:pt x="2140935" y="3408301"/>
                  </a:lnTo>
                  <a:lnTo>
                    <a:pt x="2186646" y="3404602"/>
                  </a:lnTo>
                  <a:lnTo>
                    <a:pt x="2230096" y="3393869"/>
                  </a:lnTo>
                  <a:lnTo>
                    <a:pt x="2270552" y="3376738"/>
                  </a:lnTo>
                  <a:lnTo>
                    <a:pt x="2307517" y="3353770"/>
                  </a:lnTo>
                  <a:lnTo>
                    <a:pt x="2340403" y="3325550"/>
                  </a:lnTo>
                  <a:lnTo>
                    <a:pt x="2368621" y="3292662"/>
                  </a:lnTo>
                  <a:lnTo>
                    <a:pt x="2391586" y="3255693"/>
                  </a:lnTo>
                  <a:lnTo>
                    <a:pt x="2408713" y="3215228"/>
                  </a:lnTo>
                  <a:lnTo>
                    <a:pt x="2419416" y="3171851"/>
                  </a:lnTo>
                  <a:lnTo>
                    <a:pt x="2423114" y="3126174"/>
                  </a:lnTo>
                  <a:lnTo>
                    <a:pt x="2423139" y="2863585"/>
                  </a:lnTo>
                  <a:lnTo>
                    <a:pt x="2423082" y="578197"/>
                  </a:lnTo>
                  <a:lnTo>
                    <a:pt x="2419439" y="533184"/>
                  </a:lnTo>
                  <a:lnTo>
                    <a:pt x="2408730" y="489791"/>
                  </a:lnTo>
                  <a:lnTo>
                    <a:pt x="2391596" y="449316"/>
                  </a:lnTo>
                  <a:lnTo>
                    <a:pt x="2368624" y="412345"/>
                  </a:lnTo>
                  <a:lnTo>
                    <a:pt x="2340398" y="379459"/>
                  </a:lnTo>
                  <a:lnTo>
                    <a:pt x="2307504" y="351244"/>
                  </a:lnTo>
                  <a:lnTo>
                    <a:pt x="2270528" y="328282"/>
                  </a:lnTo>
                  <a:lnTo>
                    <a:pt x="2230056" y="311159"/>
                  </a:lnTo>
                  <a:lnTo>
                    <a:pt x="2186671" y="300456"/>
                  </a:lnTo>
                  <a:lnTo>
                    <a:pt x="2140961" y="296759"/>
                  </a:lnTo>
                  <a:lnTo>
                    <a:pt x="2067493" y="296759"/>
                  </a:lnTo>
                  <a:lnTo>
                    <a:pt x="2067493" y="296070"/>
                  </a:lnTo>
                  <a:lnTo>
                    <a:pt x="2151801" y="296070"/>
                  </a:lnTo>
                  <a:lnTo>
                    <a:pt x="2151801" y="256162"/>
                  </a:lnTo>
                  <a:close/>
                </a:path>
                <a:path w="2465070" h="3449954">
                  <a:moveTo>
                    <a:pt x="2423114" y="2773719"/>
                  </a:moveTo>
                  <a:lnTo>
                    <a:pt x="2423139" y="2863585"/>
                  </a:lnTo>
                  <a:lnTo>
                    <a:pt x="2423114" y="2773719"/>
                  </a:lnTo>
                  <a:close/>
                </a:path>
                <a:path w="2465070" h="3449954">
                  <a:moveTo>
                    <a:pt x="0" y="2773693"/>
                  </a:moveTo>
                  <a:lnTo>
                    <a:pt x="25" y="2863585"/>
                  </a:lnTo>
                  <a:lnTo>
                    <a:pt x="0" y="2773693"/>
                  </a:lnTo>
                  <a:close/>
                </a:path>
                <a:path w="2465070" h="3449954">
                  <a:moveTo>
                    <a:pt x="2067493" y="296759"/>
                  </a:moveTo>
                  <a:lnTo>
                    <a:pt x="2140961" y="296759"/>
                  </a:lnTo>
                  <a:lnTo>
                    <a:pt x="2067493" y="296785"/>
                  </a:lnTo>
                  <a:close/>
                </a:path>
                <a:path w="2465070" h="3449954">
                  <a:moveTo>
                    <a:pt x="2067493" y="255364"/>
                  </a:moveTo>
                  <a:lnTo>
                    <a:pt x="2140961" y="255364"/>
                  </a:lnTo>
                  <a:lnTo>
                    <a:pt x="2151801" y="256162"/>
                  </a:lnTo>
                  <a:lnTo>
                    <a:pt x="2151801" y="296070"/>
                  </a:lnTo>
                  <a:lnTo>
                    <a:pt x="2067493" y="296070"/>
                  </a:lnTo>
                  <a:lnTo>
                    <a:pt x="2067493" y="255364"/>
                  </a:lnTo>
                  <a:close/>
                </a:path>
                <a:path w="2465070" h="3449954">
                  <a:moveTo>
                    <a:pt x="1670997" y="255364"/>
                  </a:moveTo>
                  <a:lnTo>
                    <a:pt x="2067493" y="255364"/>
                  </a:lnTo>
                  <a:lnTo>
                    <a:pt x="2067493" y="296070"/>
                  </a:lnTo>
                  <a:lnTo>
                    <a:pt x="1670997" y="296070"/>
                  </a:lnTo>
                  <a:lnTo>
                    <a:pt x="1670997" y="255364"/>
                  </a:lnTo>
                  <a:close/>
                </a:path>
                <a:path w="2465070" h="3449954">
                  <a:moveTo>
                    <a:pt x="1218413" y="0"/>
                  </a:moveTo>
                  <a:lnTo>
                    <a:pt x="1233224" y="0"/>
                  </a:lnTo>
                  <a:lnTo>
                    <a:pt x="1240068" y="3881"/>
                  </a:lnTo>
                  <a:lnTo>
                    <a:pt x="1384835" y="254649"/>
                  </a:lnTo>
                  <a:lnTo>
                    <a:pt x="1670997" y="254649"/>
                  </a:lnTo>
                  <a:lnTo>
                    <a:pt x="1670997" y="296070"/>
                  </a:lnTo>
                  <a:lnTo>
                    <a:pt x="1586683" y="296070"/>
                  </a:lnTo>
                  <a:lnTo>
                    <a:pt x="1586683" y="254675"/>
                  </a:lnTo>
                  <a:lnTo>
                    <a:pt x="1337041" y="254675"/>
                  </a:lnTo>
                  <a:lnTo>
                    <a:pt x="1225844" y="62104"/>
                  </a:lnTo>
                  <a:lnTo>
                    <a:pt x="1177922" y="62104"/>
                  </a:lnTo>
                  <a:lnTo>
                    <a:pt x="1211569" y="3881"/>
                  </a:lnTo>
                  <a:lnTo>
                    <a:pt x="1218413" y="0"/>
                  </a:lnTo>
                  <a:close/>
                </a:path>
                <a:path w="2465070" h="3449954">
                  <a:moveTo>
                    <a:pt x="1337041" y="254675"/>
                  </a:moveTo>
                  <a:lnTo>
                    <a:pt x="1586683" y="254675"/>
                  </a:lnTo>
                  <a:lnTo>
                    <a:pt x="1586683" y="296070"/>
                  </a:lnTo>
                  <a:lnTo>
                    <a:pt x="1365503" y="296070"/>
                  </a:lnTo>
                  <a:lnTo>
                    <a:pt x="1358660" y="292086"/>
                  </a:lnTo>
                  <a:lnTo>
                    <a:pt x="1337041" y="254675"/>
                  </a:lnTo>
                  <a:close/>
                </a:path>
                <a:path w="2465070" h="3449954">
                  <a:moveTo>
                    <a:pt x="1177922" y="62104"/>
                  </a:moveTo>
                  <a:lnTo>
                    <a:pt x="1225844" y="62104"/>
                  </a:lnTo>
                  <a:lnTo>
                    <a:pt x="1096681" y="285702"/>
                  </a:lnTo>
                  <a:lnTo>
                    <a:pt x="1092927" y="292086"/>
                  </a:lnTo>
                  <a:lnTo>
                    <a:pt x="1086109" y="296070"/>
                  </a:lnTo>
                  <a:lnTo>
                    <a:pt x="835846" y="296070"/>
                  </a:lnTo>
                  <a:lnTo>
                    <a:pt x="835846" y="254675"/>
                  </a:lnTo>
                  <a:lnTo>
                    <a:pt x="726733" y="254675"/>
                  </a:lnTo>
                  <a:lnTo>
                    <a:pt x="1066650" y="254649"/>
                  </a:lnTo>
                  <a:lnTo>
                    <a:pt x="1177922" y="62104"/>
                  </a:lnTo>
                  <a:close/>
                </a:path>
                <a:path w="2465070" h="3449954">
                  <a:moveTo>
                    <a:pt x="726733" y="254675"/>
                  </a:moveTo>
                  <a:lnTo>
                    <a:pt x="835846" y="254675"/>
                  </a:lnTo>
                  <a:lnTo>
                    <a:pt x="835846" y="296070"/>
                  </a:lnTo>
                  <a:lnTo>
                    <a:pt x="726733" y="296070"/>
                  </a:lnTo>
                  <a:lnTo>
                    <a:pt x="726733" y="254675"/>
                  </a:lnTo>
                  <a:close/>
                </a:path>
                <a:path w="2465070" h="3449954">
                  <a:moveTo>
                    <a:pt x="427174" y="254675"/>
                  </a:moveTo>
                  <a:lnTo>
                    <a:pt x="726733" y="254675"/>
                  </a:lnTo>
                  <a:lnTo>
                    <a:pt x="726733" y="296070"/>
                  </a:lnTo>
                  <a:lnTo>
                    <a:pt x="427174" y="296070"/>
                  </a:lnTo>
                  <a:lnTo>
                    <a:pt x="427174" y="254675"/>
                  </a:lnTo>
                  <a:close/>
                </a:path>
                <a:path w="2465070" h="3449954">
                  <a:moveTo>
                    <a:pt x="323572" y="254649"/>
                  </a:moveTo>
                  <a:lnTo>
                    <a:pt x="427174" y="254649"/>
                  </a:lnTo>
                  <a:lnTo>
                    <a:pt x="427174" y="296070"/>
                  </a:lnTo>
                  <a:lnTo>
                    <a:pt x="354441" y="296070"/>
                  </a:lnTo>
                  <a:lnTo>
                    <a:pt x="354441" y="254675"/>
                  </a:lnTo>
                  <a:lnTo>
                    <a:pt x="323226" y="254675"/>
                  </a:lnTo>
                  <a:lnTo>
                    <a:pt x="323572" y="254649"/>
                  </a:lnTo>
                  <a:close/>
                </a:path>
                <a:path w="2465070" h="3449954">
                  <a:moveTo>
                    <a:pt x="1670997" y="254675"/>
                  </a:moveTo>
                  <a:lnTo>
                    <a:pt x="2151801" y="254675"/>
                  </a:lnTo>
                  <a:lnTo>
                    <a:pt x="2151801" y="256162"/>
                  </a:lnTo>
                  <a:lnTo>
                    <a:pt x="2140961" y="255364"/>
                  </a:lnTo>
                  <a:lnTo>
                    <a:pt x="1670997" y="255364"/>
                  </a:lnTo>
                  <a:lnTo>
                    <a:pt x="1670997" y="254675"/>
                  </a:lnTo>
                  <a:close/>
                </a:path>
              </a:pathLst>
            </a:custGeom>
            <a:solidFill>
              <a:srgbClr val="DEB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3675703" y="4771727"/>
              <a:ext cx="2381885" cy="3346450"/>
            </a:xfrm>
            <a:custGeom>
              <a:avLst/>
              <a:gdLst/>
              <a:ahLst/>
              <a:cxnLst/>
              <a:rect l="l" t="t" r="r" b="b"/>
              <a:pathLst>
                <a:path w="2381885" h="3346450">
                  <a:moveTo>
                    <a:pt x="2110355" y="3345317"/>
                  </a:moveTo>
                  <a:lnTo>
                    <a:pt x="2110355" y="3346196"/>
                  </a:lnTo>
                  <a:lnTo>
                    <a:pt x="2099490" y="3346196"/>
                  </a:lnTo>
                  <a:lnTo>
                    <a:pt x="2110355" y="3345317"/>
                  </a:lnTo>
                  <a:close/>
                </a:path>
                <a:path w="2381885" h="3346450">
                  <a:moveTo>
                    <a:pt x="2026047" y="234654"/>
                  </a:moveTo>
                  <a:lnTo>
                    <a:pt x="2099515" y="234654"/>
                  </a:lnTo>
                  <a:lnTo>
                    <a:pt x="2110355" y="235531"/>
                  </a:lnTo>
                  <a:lnTo>
                    <a:pt x="2110355" y="3345317"/>
                  </a:lnTo>
                  <a:lnTo>
                    <a:pt x="2099490" y="3346196"/>
                  </a:lnTo>
                  <a:lnTo>
                    <a:pt x="2025996" y="3346196"/>
                  </a:lnTo>
                  <a:lnTo>
                    <a:pt x="2026021" y="2801480"/>
                  </a:lnTo>
                  <a:lnTo>
                    <a:pt x="2026047" y="825109"/>
                  </a:lnTo>
                  <a:lnTo>
                    <a:pt x="2026047" y="234654"/>
                  </a:lnTo>
                  <a:close/>
                </a:path>
                <a:path w="2381885" h="3346450">
                  <a:moveTo>
                    <a:pt x="1629551" y="2711614"/>
                  </a:moveTo>
                  <a:lnTo>
                    <a:pt x="2025996" y="2711614"/>
                  </a:lnTo>
                  <a:lnTo>
                    <a:pt x="2025996" y="3346196"/>
                  </a:lnTo>
                  <a:lnTo>
                    <a:pt x="1629551" y="3346196"/>
                  </a:lnTo>
                  <a:lnTo>
                    <a:pt x="1629551" y="2711614"/>
                  </a:lnTo>
                  <a:close/>
                </a:path>
                <a:path w="2381885" h="3346450">
                  <a:moveTo>
                    <a:pt x="1545237" y="233965"/>
                  </a:moveTo>
                  <a:lnTo>
                    <a:pt x="1629551" y="233965"/>
                  </a:lnTo>
                  <a:lnTo>
                    <a:pt x="1629551" y="3346196"/>
                  </a:lnTo>
                  <a:lnTo>
                    <a:pt x="1545237" y="3346196"/>
                  </a:lnTo>
                  <a:lnTo>
                    <a:pt x="1545237" y="233965"/>
                  </a:lnTo>
                  <a:close/>
                </a:path>
                <a:path w="2381885" h="3346450">
                  <a:moveTo>
                    <a:pt x="794400" y="233965"/>
                  </a:moveTo>
                  <a:lnTo>
                    <a:pt x="1545237" y="233965"/>
                  </a:lnTo>
                  <a:lnTo>
                    <a:pt x="1545237" y="3346196"/>
                  </a:lnTo>
                  <a:lnTo>
                    <a:pt x="794400" y="3346196"/>
                  </a:lnTo>
                  <a:lnTo>
                    <a:pt x="794400" y="233965"/>
                  </a:lnTo>
                  <a:close/>
                </a:path>
                <a:path w="2381885" h="3346450">
                  <a:moveTo>
                    <a:pt x="685313" y="233965"/>
                  </a:moveTo>
                  <a:lnTo>
                    <a:pt x="794400" y="233965"/>
                  </a:lnTo>
                  <a:lnTo>
                    <a:pt x="794400" y="3346196"/>
                  </a:lnTo>
                  <a:lnTo>
                    <a:pt x="685313" y="3346196"/>
                  </a:lnTo>
                  <a:lnTo>
                    <a:pt x="685313" y="233965"/>
                  </a:lnTo>
                  <a:close/>
                </a:path>
                <a:path w="2381885" h="3346450">
                  <a:moveTo>
                    <a:pt x="385703" y="233965"/>
                  </a:moveTo>
                  <a:lnTo>
                    <a:pt x="685313" y="233965"/>
                  </a:lnTo>
                  <a:lnTo>
                    <a:pt x="685313" y="3346196"/>
                  </a:lnTo>
                  <a:lnTo>
                    <a:pt x="385728" y="3346196"/>
                  </a:lnTo>
                  <a:lnTo>
                    <a:pt x="385703" y="2711589"/>
                  </a:lnTo>
                  <a:lnTo>
                    <a:pt x="385703" y="233965"/>
                  </a:lnTo>
                  <a:close/>
                </a:path>
                <a:path w="2381885" h="3346450">
                  <a:moveTo>
                    <a:pt x="312965" y="233965"/>
                  </a:moveTo>
                  <a:lnTo>
                    <a:pt x="385703" y="233965"/>
                  </a:lnTo>
                  <a:lnTo>
                    <a:pt x="385703" y="2801480"/>
                  </a:lnTo>
                  <a:lnTo>
                    <a:pt x="385728" y="3346196"/>
                  </a:lnTo>
                  <a:lnTo>
                    <a:pt x="312965" y="3346196"/>
                  </a:lnTo>
                  <a:lnTo>
                    <a:pt x="312965" y="233965"/>
                  </a:lnTo>
                  <a:close/>
                </a:path>
                <a:path w="2381885" h="3346450">
                  <a:moveTo>
                    <a:pt x="282101" y="233965"/>
                  </a:moveTo>
                  <a:lnTo>
                    <a:pt x="312965" y="233965"/>
                  </a:lnTo>
                  <a:lnTo>
                    <a:pt x="312965" y="3346196"/>
                  </a:lnTo>
                  <a:lnTo>
                    <a:pt x="282127" y="3346196"/>
                  </a:lnTo>
                  <a:lnTo>
                    <a:pt x="236447" y="3342497"/>
                  </a:lnTo>
                  <a:lnTo>
                    <a:pt x="193083" y="3331789"/>
                  </a:lnTo>
                  <a:lnTo>
                    <a:pt x="152624" y="3314659"/>
                  </a:lnTo>
                  <a:lnTo>
                    <a:pt x="115657" y="3291691"/>
                  </a:lnTo>
                  <a:lnTo>
                    <a:pt x="82768" y="3263471"/>
                  </a:lnTo>
                  <a:lnTo>
                    <a:pt x="54544" y="3230583"/>
                  </a:lnTo>
                  <a:lnTo>
                    <a:pt x="31571" y="3193614"/>
                  </a:lnTo>
                  <a:lnTo>
                    <a:pt x="14436" y="3153148"/>
                  </a:lnTo>
                  <a:lnTo>
                    <a:pt x="3726" y="3109772"/>
                  </a:lnTo>
                  <a:lnTo>
                    <a:pt x="25" y="3064069"/>
                  </a:lnTo>
                  <a:lnTo>
                    <a:pt x="0" y="2711589"/>
                  </a:lnTo>
                  <a:lnTo>
                    <a:pt x="0" y="516118"/>
                  </a:lnTo>
                  <a:lnTo>
                    <a:pt x="3701" y="470402"/>
                  </a:lnTo>
                  <a:lnTo>
                    <a:pt x="14413" y="427016"/>
                  </a:lnTo>
                  <a:lnTo>
                    <a:pt x="31550" y="386545"/>
                  </a:lnTo>
                  <a:lnTo>
                    <a:pt x="54525" y="349572"/>
                  </a:lnTo>
                  <a:lnTo>
                    <a:pt x="82751" y="316684"/>
                  </a:lnTo>
                  <a:lnTo>
                    <a:pt x="115640" y="288464"/>
                  </a:lnTo>
                  <a:lnTo>
                    <a:pt x="152607" y="265498"/>
                  </a:lnTo>
                  <a:lnTo>
                    <a:pt x="193064" y="248369"/>
                  </a:lnTo>
                  <a:lnTo>
                    <a:pt x="236424" y="237663"/>
                  </a:lnTo>
                  <a:lnTo>
                    <a:pt x="282101" y="233965"/>
                  </a:lnTo>
                  <a:close/>
                </a:path>
                <a:path w="2381885" h="3346450">
                  <a:moveTo>
                    <a:pt x="2110355" y="2711614"/>
                  </a:moveTo>
                  <a:lnTo>
                    <a:pt x="2381668" y="2711614"/>
                  </a:lnTo>
                  <a:lnTo>
                    <a:pt x="2381668" y="3064069"/>
                  </a:lnTo>
                  <a:lnTo>
                    <a:pt x="2377967" y="3109778"/>
                  </a:lnTo>
                  <a:lnTo>
                    <a:pt x="2367254" y="3153158"/>
                  </a:lnTo>
                  <a:lnTo>
                    <a:pt x="2350118" y="3193625"/>
                  </a:lnTo>
                  <a:lnTo>
                    <a:pt x="2327143" y="3230594"/>
                  </a:lnTo>
                  <a:lnTo>
                    <a:pt x="2298915" y="3263480"/>
                  </a:lnTo>
                  <a:lnTo>
                    <a:pt x="2266021" y="3291698"/>
                  </a:lnTo>
                  <a:lnTo>
                    <a:pt x="2229046" y="3314664"/>
                  </a:lnTo>
                  <a:lnTo>
                    <a:pt x="2188574" y="3331792"/>
                  </a:lnTo>
                  <a:lnTo>
                    <a:pt x="2145192" y="3342498"/>
                  </a:lnTo>
                  <a:lnTo>
                    <a:pt x="2110355" y="3345317"/>
                  </a:lnTo>
                  <a:lnTo>
                    <a:pt x="2110355" y="2711614"/>
                  </a:lnTo>
                  <a:close/>
                </a:path>
                <a:path w="2381885" h="3346450">
                  <a:moveTo>
                    <a:pt x="2110355" y="235531"/>
                  </a:moveTo>
                  <a:lnTo>
                    <a:pt x="2188610" y="249054"/>
                  </a:lnTo>
                  <a:lnTo>
                    <a:pt x="2229083" y="266178"/>
                  </a:lnTo>
                  <a:lnTo>
                    <a:pt x="2266059" y="289139"/>
                  </a:lnTo>
                  <a:lnTo>
                    <a:pt x="2298952" y="317354"/>
                  </a:lnTo>
                  <a:lnTo>
                    <a:pt x="2327178" y="350240"/>
                  </a:lnTo>
                  <a:lnTo>
                    <a:pt x="2350150" y="387211"/>
                  </a:lnTo>
                  <a:lnTo>
                    <a:pt x="2367284" y="427686"/>
                  </a:lnTo>
                  <a:lnTo>
                    <a:pt x="2377994" y="471079"/>
                  </a:lnTo>
                  <a:lnTo>
                    <a:pt x="2381638" y="516118"/>
                  </a:lnTo>
                  <a:lnTo>
                    <a:pt x="2381694" y="2801480"/>
                  </a:lnTo>
                  <a:lnTo>
                    <a:pt x="2381668" y="2711614"/>
                  </a:lnTo>
                  <a:lnTo>
                    <a:pt x="2110355" y="2711614"/>
                  </a:lnTo>
                  <a:lnTo>
                    <a:pt x="2110355" y="235531"/>
                  </a:lnTo>
                  <a:close/>
                </a:path>
                <a:path w="2381885" h="3346450">
                  <a:moveTo>
                    <a:pt x="1629551" y="689340"/>
                  </a:moveTo>
                  <a:lnTo>
                    <a:pt x="2026021" y="689340"/>
                  </a:lnTo>
                  <a:lnTo>
                    <a:pt x="2026021" y="2801480"/>
                  </a:lnTo>
                  <a:lnTo>
                    <a:pt x="2025996" y="2711614"/>
                  </a:lnTo>
                  <a:lnTo>
                    <a:pt x="1629551" y="2711614"/>
                  </a:lnTo>
                  <a:lnTo>
                    <a:pt x="1629551" y="689340"/>
                  </a:lnTo>
                  <a:close/>
                </a:path>
                <a:path w="2381885" h="3346450">
                  <a:moveTo>
                    <a:pt x="385703" y="2711589"/>
                  </a:moveTo>
                  <a:lnTo>
                    <a:pt x="385728" y="2801480"/>
                  </a:lnTo>
                  <a:lnTo>
                    <a:pt x="385703" y="2711589"/>
                  </a:lnTo>
                  <a:close/>
                </a:path>
                <a:path w="2381885" h="3346450">
                  <a:moveTo>
                    <a:pt x="0" y="2711589"/>
                  </a:moveTo>
                  <a:lnTo>
                    <a:pt x="25" y="2801480"/>
                  </a:lnTo>
                  <a:lnTo>
                    <a:pt x="0" y="2711589"/>
                  </a:lnTo>
                  <a:close/>
                </a:path>
                <a:path w="2381885" h="3346450">
                  <a:moveTo>
                    <a:pt x="1629551" y="234654"/>
                  </a:moveTo>
                  <a:lnTo>
                    <a:pt x="2026047" y="234654"/>
                  </a:lnTo>
                  <a:lnTo>
                    <a:pt x="2026047" y="825109"/>
                  </a:lnTo>
                  <a:lnTo>
                    <a:pt x="2026021" y="689340"/>
                  </a:lnTo>
                  <a:lnTo>
                    <a:pt x="1629551" y="689340"/>
                  </a:lnTo>
                  <a:lnTo>
                    <a:pt x="1629551" y="234654"/>
                  </a:lnTo>
                  <a:close/>
                </a:path>
                <a:path w="2381885" h="3346450">
                  <a:moveTo>
                    <a:pt x="1629551" y="233965"/>
                  </a:moveTo>
                  <a:lnTo>
                    <a:pt x="2110355" y="233965"/>
                  </a:lnTo>
                  <a:lnTo>
                    <a:pt x="2110355" y="235531"/>
                  </a:lnTo>
                  <a:lnTo>
                    <a:pt x="2099515" y="234654"/>
                  </a:lnTo>
                  <a:lnTo>
                    <a:pt x="1629551" y="234654"/>
                  </a:lnTo>
                  <a:lnTo>
                    <a:pt x="1629551" y="233965"/>
                  </a:lnTo>
                  <a:close/>
                </a:path>
                <a:path w="2381885" h="3346450">
                  <a:moveTo>
                    <a:pt x="1184373" y="0"/>
                  </a:moveTo>
                  <a:lnTo>
                    <a:pt x="1317188" y="229981"/>
                  </a:lnTo>
                  <a:lnTo>
                    <a:pt x="1324032" y="233965"/>
                  </a:lnTo>
                  <a:lnTo>
                    <a:pt x="1044663" y="233965"/>
                  </a:lnTo>
                  <a:lnTo>
                    <a:pt x="1051481" y="229981"/>
                  </a:lnTo>
                  <a:lnTo>
                    <a:pt x="1055209" y="223597"/>
                  </a:lnTo>
                  <a:lnTo>
                    <a:pt x="1184373" y="0"/>
                  </a:lnTo>
                  <a:close/>
                </a:path>
              </a:pathLst>
            </a:custGeom>
            <a:solidFill>
              <a:srgbClr val="FDF8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421980" y="4709629"/>
              <a:ext cx="4677410" cy="3449954"/>
            </a:xfrm>
            <a:custGeom>
              <a:avLst/>
              <a:gdLst/>
              <a:ahLst/>
              <a:cxnLst/>
              <a:rect l="l" t="t" r="r" b="b"/>
              <a:pathLst>
                <a:path w="4677410" h="3449954">
                  <a:moveTo>
                    <a:pt x="202831" y="721880"/>
                  </a:moveTo>
                  <a:lnTo>
                    <a:pt x="8699" y="721880"/>
                  </a:lnTo>
                  <a:lnTo>
                    <a:pt x="8699" y="780656"/>
                  </a:lnTo>
                  <a:lnTo>
                    <a:pt x="131635" y="780656"/>
                  </a:lnTo>
                  <a:lnTo>
                    <a:pt x="122885" y="820458"/>
                  </a:lnTo>
                  <a:lnTo>
                    <a:pt x="98577" y="850049"/>
                  </a:lnTo>
                  <a:lnTo>
                    <a:pt x="57886" y="869784"/>
                  </a:lnTo>
                  <a:lnTo>
                    <a:pt x="0" y="880008"/>
                  </a:lnTo>
                  <a:lnTo>
                    <a:pt x="0" y="939609"/>
                  </a:lnTo>
                  <a:lnTo>
                    <a:pt x="54635" y="932789"/>
                  </a:lnTo>
                  <a:lnTo>
                    <a:pt x="100495" y="919975"/>
                  </a:lnTo>
                  <a:lnTo>
                    <a:pt x="137706" y="900963"/>
                  </a:lnTo>
                  <a:lnTo>
                    <a:pt x="166408" y="875538"/>
                  </a:lnTo>
                  <a:lnTo>
                    <a:pt x="198831" y="804633"/>
                  </a:lnTo>
                  <a:lnTo>
                    <a:pt x="202831" y="758723"/>
                  </a:lnTo>
                  <a:lnTo>
                    <a:pt x="202831" y="721880"/>
                  </a:lnTo>
                  <a:close/>
                </a:path>
                <a:path w="4677410" h="3449954">
                  <a:moveTo>
                    <a:pt x="326186" y="950785"/>
                  </a:moveTo>
                  <a:lnTo>
                    <a:pt x="254571" y="950785"/>
                  </a:lnTo>
                  <a:lnTo>
                    <a:pt x="254571" y="1008748"/>
                  </a:lnTo>
                  <a:lnTo>
                    <a:pt x="254571" y="1052207"/>
                  </a:lnTo>
                  <a:lnTo>
                    <a:pt x="101828" y="1052207"/>
                  </a:lnTo>
                  <a:lnTo>
                    <a:pt x="101828" y="1008748"/>
                  </a:lnTo>
                  <a:lnTo>
                    <a:pt x="254571" y="1008748"/>
                  </a:lnTo>
                  <a:lnTo>
                    <a:pt x="254571" y="950785"/>
                  </a:lnTo>
                  <a:lnTo>
                    <a:pt x="30226" y="950785"/>
                  </a:lnTo>
                  <a:lnTo>
                    <a:pt x="30226" y="1108913"/>
                  </a:lnTo>
                  <a:lnTo>
                    <a:pt x="326186" y="1108913"/>
                  </a:lnTo>
                  <a:lnTo>
                    <a:pt x="326186" y="1052207"/>
                  </a:lnTo>
                  <a:lnTo>
                    <a:pt x="326186" y="1008748"/>
                  </a:lnTo>
                  <a:lnTo>
                    <a:pt x="326186" y="950785"/>
                  </a:lnTo>
                  <a:close/>
                </a:path>
                <a:path w="4677410" h="3449954">
                  <a:moveTo>
                    <a:pt x="326186" y="717334"/>
                  </a:moveTo>
                  <a:lnTo>
                    <a:pt x="253746" y="717334"/>
                  </a:lnTo>
                  <a:lnTo>
                    <a:pt x="253746" y="934237"/>
                  </a:lnTo>
                  <a:lnTo>
                    <a:pt x="326186" y="934237"/>
                  </a:lnTo>
                  <a:lnTo>
                    <a:pt x="326186" y="717334"/>
                  </a:lnTo>
                  <a:close/>
                </a:path>
                <a:path w="4677410" h="3449954">
                  <a:moveTo>
                    <a:pt x="590829" y="887869"/>
                  </a:moveTo>
                  <a:lnTo>
                    <a:pt x="558380" y="874636"/>
                  </a:lnTo>
                  <a:lnTo>
                    <a:pt x="534631" y="853363"/>
                  </a:lnTo>
                  <a:lnTo>
                    <a:pt x="520052" y="821944"/>
                  </a:lnTo>
                  <a:lnTo>
                    <a:pt x="515073" y="778179"/>
                  </a:lnTo>
                  <a:lnTo>
                    <a:pt x="515073" y="719810"/>
                  </a:lnTo>
                  <a:lnTo>
                    <a:pt x="442226" y="719810"/>
                  </a:lnTo>
                  <a:lnTo>
                    <a:pt x="442226" y="778179"/>
                  </a:lnTo>
                  <a:lnTo>
                    <a:pt x="437375" y="821918"/>
                  </a:lnTo>
                  <a:lnTo>
                    <a:pt x="422922" y="854760"/>
                  </a:lnTo>
                  <a:lnTo>
                    <a:pt x="399097" y="877951"/>
                  </a:lnTo>
                  <a:lnTo>
                    <a:pt x="366064" y="892835"/>
                  </a:lnTo>
                  <a:lnTo>
                    <a:pt x="366064" y="953693"/>
                  </a:lnTo>
                  <a:lnTo>
                    <a:pt x="400367" y="945172"/>
                  </a:lnTo>
                  <a:lnTo>
                    <a:pt x="431876" y="931545"/>
                  </a:lnTo>
                  <a:lnTo>
                    <a:pt x="458736" y="913866"/>
                  </a:lnTo>
                  <a:lnTo>
                    <a:pt x="479069" y="893254"/>
                  </a:lnTo>
                  <a:lnTo>
                    <a:pt x="499846" y="912799"/>
                  </a:lnTo>
                  <a:lnTo>
                    <a:pt x="526719" y="929208"/>
                  </a:lnTo>
                  <a:lnTo>
                    <a:pt x="557707" y="941514"/>
                  </a:lnTo>
                  <a:lnTo>
                    <a:pt x="590829" y="948715"/>
                  </a:lnTo>
                  <a:lnTo>
                    <a:pt x="590829" y="893254"/>
                  </a:lnTo>
                  <a:lnTo>
                    <a:pt x="590829" y="887869"/>
                  </a:lnTo>
                  <a:close/>
                </a:path>
                <a:path w="4677410" h="3449954">
                  <a:moveTo>
                    <a:pt x="695972" y="717334"/>
                  </a:moveTo>
                  <a:lnTo>
                    <a:pt x="623531" y="717334"/>
                  </a:lnTo>
                  <a:lnTo>
                    <a:pt x="623531" y="989291"/>
                  </a:lnTo>
                  <a:lnTo>
                    <a:pt x="695972" y="989291"/>
                  </a:lnTo>
                  <a:lnTo>
                    <a:pt x="695972" y="717334"/>
                  </a:lnTo>
                  <a:close/>
                </a:path>
                <a:path w="4677410" h="3449954">
                  <a:moveTo>
                    <a:pt x="700938" y="1048473"/>
                  </a:moveTo>
                  <a:lnTo>
                    <a:pt x="472440" y="1048473"/>
                  </a:lnTo>
                  <a:lnTo>
                    <a:pt x="472440" y="967765"/>
                  </a:lnTo>
                  <a:lnTo>
                    <a:pt x="399999" y="967765"/>
                  </a:lnTo>
                  <a:lnTo>
                    <a:pt x="399999" y="1107262"/>
                  </a:lnTo>
                  <a:lnTo>
                    <a:pt x="700938" y="1107262"/>
                  </a:lnTo>
                  <a:lnTo>
                    <a:pt x="700938" y="1048473"/>
                  </a:lnTo>
                  <a:close/>
                </a:path>
                <a:path w="4677410" h="3449954">
                  <a:moveTo>
                    <a:pt x="950671" y="882078"/>
                  </a:moveTo>
                  <a:lnTo>
                    <a:pt x="948918" y="865962"/>
                  </a:lnTo>
                  <a:lnTo>
                    <a:pt x="945730" y="856830"/>
                  </a:lnTo>
                  <a:lnTo>
                    <a:pt x="943800" y="851293"/>
                  </a:lnTo>
                  <a:lnTo>
                    <a:pt x="909320" y="817359"/>
                  </a:lnTo>
                  <a:lnTo>
                    <a:pt x="881964" y="808126"/>
                  </a:lnTo>
                  <a:lnTo>
                    <a:pt x="881964" y="875042"/>
                  </a:lnTo>
                  <a:lnTo>
                    <a:pt x="881964" y="889114"/>
                  </a:lnTo>
                  <a:lnTo>
                    <a:pt x="848436" y="907326"/>
                  </a:lnTo>
                  <a:lnTo>
                    <a:pt x="840689" y="906856"/>
                  </a:lnTo>
                  <a:lnTo>
                    <a:pt x="814908" y="889114"/>
                  </a:lnTo>
                  <a:lnTo>
                    <a:pt x="814908" y="875042"/>
                  </a:lnTo>
                  <a:lnTo>
                    <a:pt x="848436" y="856830"/>
                  </a:lnTo>
                  <a:lnTo>
                    <a:pt x="856170" y="857364"/>
                  </a:lnTo>
                  <a:lnTo>
                    <a:pt x="881964" y="875042"/>
                  </a:lnTo>
                  <a:lnTo>
                    <a:pt x="881964" y="808126"/>
                  </a:lnTo>
                  <a:lnTo>
                    <a:pt x="871207" y="805776"/>
                  </a:lnTo>
                  <a:lnTo>
                    <a:pt x="848436" y="804252"/>
                  </a:lnTo>
                  <a:lnTo>
                    <a:pt x="825652" y="805776"/>
                  </a:lnTo>
                  <a:lnTo>
                    <a:pt x="787552" y="817359"/>
                  </a:lnTo>
                  <a:lnTo>
                    <a:pt x="753071" y="851293"/>
                  </a:lnTo>
                  <a:lnTo>
                    <a:pt x="746188" y="882078"/>
                  </a:lnTo>
                  <a:lnTo>
                    <a:pt x="747941" y="898423"/>
                  </a:lnTo>
                  <a:lnTo>
                    <a:pt x="772680" y="937539"/>
                  </a:lnTo>
                  <a:lnTo>
                    <a:pt x="825652" y="958735"/>
                  </a:lnTo>
                  <a:lnTo>
                    <a:pt x="848436" y="960310"/>
                  </a:lnTo>
                  <a:lnTo>
                    <a:pt x="871207" y="958735"/>
                  </a:lnTo>
                  <a:lnTo>
                    <a:pt x="909320" y="947039"/>
                  </a:lnTo>
                  <a:lnTo>
                    <a:pt x="943800" y="913231"/>
                  </a:lnTo>
                  <a:lnTo>
                    <a:pt x="948918" y="898423"/>
                  </a:lnTo>
                  <a:lnTo>
                    <a:pt x="950671" y="882078"/>
                  </a:lnTo>
                  <a:close/>
                </a:path>
                <a:path w="4677410" h="3449954">
                  <a:moveTo>
                    <a:pt x="954811" y="741756"/>
                  </a:moveTo>
                  <a:lnTo>
                    <a:pt x="885278" y="741756"/>
                  </a:lnTo>
                  <a:lnTo>
                    <a:pt x="885278" y="706564"/>
                  </a:lnTo>
                  <a:lnTo>
                    <a:pt x="812419" y="706564"/>
                  </a:lnTo>
                  <a:lnTo>
                    <a:pt x="812419" y="741756"/>
                  </a:lnTo>
                  <a:lnTo>
                    <a:pt x="736257" y="741756"/>
                  </a:lnTo>
                  <a:lnTo>
                    <a:pt x="736257" y="796391"/>
                  </a:lnTo>
                  <a:lnTo>
                    <a:pt x="954811" y="796391"/>
                  </a:lnTo>
                  <a:lnTo>
                    <a:pt x="954811" y="741756"/>
                  </a:lnTo>
                  <a:close/>
                </a:path>
                <a:path w="4677410" h="3449954">
                  <a:moveTo>
                    <a:pt x="1065745" y="971486"/>
                  </a:moveTo>
                  <a:lnTo>
                    <a:pt x="765644" y="971486"/>
                  </a:lnTo>
                  <a:lnTo>
                    <a:pt x="765644" y="1031100"/>
                  </a:lnTo>
                  <a:lnTo>
                    <a:pt x="993317" y="1031100"/>
                  </a:lnTo>
                  <a:lnTo>
                    <a:pt x="993317" y="1111402"/>
                  </a:lnTo>
                  <a:lnTo>
                    <a:pt x="1065745" y="1111402"/>
                  </a:lnTo>
                  <a:lnTo>
                    <a:pt x="1065745" y="971486"/>
                  </a:lnTo>
                  <a:close/>
                </a:path>
                <a:path w="4677410" h="3449954">
                  <a:moveTo>
                    <a:pt x="1065745" y="717334"/>
                  </a:moveTo>
                  <a:lnTo>
                    <a:pt x="993317" y="717334"/>
                  </a:lnTo>
                  <a:lnTo>
                    <a:pt x="993317" y="787285"/>
                  </a:lnTo>
                  <a:lnTo>
                    <a:pt x="958545" y="787285"/>
                  </a:lnTo>
                  <a:lnTo>
                    <a:pt x="958545" y="843165"/>
                  </a:lnTo>
                  <a:lnTo>
                    <a:pt x="993317" y="843165"/>
                  </a:lnTo>
                  <a:lnTo>
                    <a:pt x="993317" y="868006"/>
                  </a:lnTo>
                  <a:lnTo>
                    <a:pt x="958545" y="868006"/>
                  </a:lnTo>
                  <a:lnTo>
                    <a:pt x="958545" y="923886"/>
                  </a:lnTo>
                  <a:lnTo>
                    <a:pt x="993317" y="923886"/>
                  </a:lnTo>
                  <a:lnTo>
                    <a:pt x="993317" y="957414"/>
                  </a:lnTo>
                  <a:lnTo>
                    <a:pt x="1065745" y="957414"/>
                  </a:lnTo>
                  <a:lnTo>
                    <a:pt x="1065745" y="717334"/>
                  </a:lnTo>
                  <a:close/>
                </a:path>
                <a:path w="4677410" h="3449954">
                  <a:moveTo>
                    <a:pt x="4676800" y="3126168"/>
                  </a:moveTo>
                  <a:lnTo>
                    <a:pt x="4676749" y="578192"/>
                  </a:lnTo>
                  <a:lnTo>
                    <a:pt x="4673295" y="531164"/>
                  </a:lnTo>
                  <a:lnTo>
                    <a:pt x="4663084" y="485571"/>
                  </a:lnTo>
                  <a:lnTo>
                    <a:pt x="4646676" y="442633"/>
                  </a:lnTo>
                  <a:lnTo>
                    <a:pt x="4635411" y="422351"/>
                  </a:lnTo>
                  <a:lnTo>
                    <a:pt x="4635411" y="2863583"/>
                  </a:lnTo>
                  <a:lnTo>
                    <a:pt x="4635385" y="3126168"/>
                  </a:lnTo>
                  <a:lnTo>
                    <a:pt x="4631690" y="3171850"/>
                  </a:lnTo>
                  <a:lnTo>
                    <a:pt x="4620984" y="3215233"/>
                  </a:lnTo>
                  <a:lnTo>
                    <a:pt x="4603851" y="3255695"/>
                  </a:lnTo>
                  <a:lnTo>
                    <a:pt x="4580890" y="3292665"/>
                  </a:lnTo>
                  <a:lnTo>
                    <a:pt x="4552670" y="3325545"/>
                  </a:lnTo>
                  <a:lnTo>
                    <a:pt x="4519790" y="3353765"/>
                  </a:lnTo>
                  <a:lnTo>
                    <a:pt x="4482820" y="3376739"/>
                  </a:lnTo>
                  <a:lnTo>
                    <a:pt x="4442371" y="3393871"/>
                  </a:lnTo>
                  <a:lnTo>
                    <a:pt x="4398911" y="3404603"/>
                  </a:lnTo>
                  <a:lnTo>
                    <a:pt x="4353204" y="3408299"/>
                  </a:lnTo>
                  <a:lnTo>
                    <a:pt x="4279735" y="3408299"/>
                  </a:lnTo>
                  <a:lnTo>
                    <a:pt x="3883266" y="3408299"/>
                  </a:lnTo>
                  <a:lnTo>
                    <a:pt x="3798951" y="3408299"/>
                  </a:lnTo>
                  <a:lnTo>
                    <a:pt x="3048114" y="3408299"/>
                  </a:lnTo>
                  <a:lnTo>
                    <a:pt x="2939059" y="3408299"/>
                  </a:lnTo>
                  <a:lnTo>
                    <a:pt x="2639441" y="3408299"/>
                  </a:lnTo>
                  <a:lnTo>
                    <a:pt x="2535847" y="3408273"/>
                  </a:lnTo>
                  <a:lnTo>
                    <a:pt x="2490165" y="3404578"/>
                  </a:lnTo>
                  <a:lnTo>
                    <a:pt x="2446807" y="3393871"/>
                  </a:lnTo>
                  <a:lnTo>
                    <a:pt x="2406421" y="3376765"/>
                  </a:lnTo>
                  <a:lnTo>
                    <a:pt x="2369439" y="3353803"/>
                  </a:lnTo>
                  <a:lnTo>
                    <a:pt x="2336533" y="3325584"/>
                  </a:lnTo>
                  <a:lnTo>
                    <a:pt x="2308301" y="3292703"/>
                  </a:lnTo>
                  <a:lnTo>
                    <a:pt x="2285314" y="3255734"/>
                  </a:lnTo>
                  <a:lnTo>
                    <a:pt x="2268169" y="3215259"/>
                  </a:lnTo>
                  <a:lnTo>
                    <a:pt x="2257450" y="3171888"/>
                  </a:lnTo>
                  <a:lnTo>
                    <a:pt x="2253742" y="3126168"/>
                  </a:lnTo>
                  <a:lnTo>
                    <a:pt x="2253742" y="578192"/>
                  </a:lnTo>
                  <a:lnTo>
                    <a:pt x="2257437" y="532511"/>
                  </a:lnTo>
                  <a:lnTo>
                    <a:pt x="2268156" y="489115"/>
                  </a:lnTo>
                  <a:lnTo>
                    <a:pt x="2285288" y="448652"/>
                  </a:lnTo>
                  <a:lnTo>
                    <a:pt x="2308263" y="411683"/>
                  </a:lnTo>
                  <a:lnTo>
                    <a:pt x="2336495" y="378790"/>
                  </a:lnTo>
                  <a:lnTo>
                    <a:pt x="2369388" y="350570"/>
                  </a:lnTo>
                  <a:lnTo>
                    <a:pt x="2406345" y="327596"/>
                  </a:lnTo>
                  <a:lnTo>
                    <a:pt x="2446807" y="310476"/>
                  </a:lnTo>
                  <a:lnTo>
                    <a:pt x="2490165" y="299770"/>
                  </a:lnTo>
                  <a:lnTo>
                    <a:pt x="2535847" y="296075"/>
                  </a:lnTo>
                  <a:lnTo>
                    <a:pt x="2566708" y="296075"/>
                  </a:lnTo>
                  <a:lnTo>
                    <a:pt x="2639441" y="296075"/>
                  </a:lnTo>
                  <a:lnTo>
                    <a:pt x="2939008" y="296075"/>
                  </a:lnTo>
                  <a:lnTo>
                    <a:pt x="3048114" y="296075"/>
                  </a:lnTo>
                  <a:lnTo>
                    <a:pt x="3298380" y="296075"/>
                  </a:lnTo>
                  <a:lnTo>
                    <a:pt x="3305200" y="292087"/>
                  </a:lnTo>
                  <a:lnTo>
                    <a:pt x="3308947" y="285699"/>
                  </a:lnTo>
                  <a:lnTo>
                    <a:pt x="3438118" y="62103"/>
                  </a:lnTo>
                  <a:lnTo>
                    <a:pt x="3549307" y="254673"/>
                  </a:lnTo>
                  <a:lnTo>
                    <a:pt x="3570935" y="292087"/>
                  </a:lnTo>
                  <a:lnTo>
                    <a:pt x="3577780" y="296075"/>
                  </a:lnTo>
                  <a:lnTo>
                    <a:pt x="3798951" y="296075"/>
                  </a:lnTo>
                  <a:lnTo>
                    <a:pt x="3883266" y="296075"/>
                  </a:lnTo>
                  <a:lnTo>
                    <a:pt x="4279760" y="296075"/>
                  </a:lnTo>
                  <a:lnTo>
                    <a:pt x="4279760" y="296760"/>
                  </a:lnTo>
                  <a:lnTo>
                    <a:pt x="4353230" y="296786"/>
                  </a:lnTo>
                  <a:lnTo>
                    <a:pt x="4398937" y="300456"/>
                  </a:lnTo>
                  <a:lnTo>
                    <a:pt x="4442333" y="311162"/>
                  </a:lnTo>
                  <a:lnTo>
                    <a:pt x="4482795" y="328282"/>
                  </a:lnTo>
                  <a:lnTo>
                    <a:pt x="4519777" y="351243"/>
                  </a:lnTo>
                  <a:lnTo>
                    <a:pt x="4552670" y="379463"/>
                  </a:lnTo>
                  <a:lnTo>
                    <a:pt x="4580890" y="412343"/>
                  </a:lnTo>
                  <a:lnTo>
                    <a:pt x="4603864" y="449313"/>
                  </a:lnTo>
                  <a:lnTo>
                    <a:pt x="4620996" y="489788"/>
                  </a:lnTo>
                  <a:lnTo>
                    <a:pt x="4631715" y="533184"/>
                  </a:lnTo>
                  <a:lnTo>
                    <a:pt x="4635347" y="578192"/>
                  </a:lnTo>
                  <a:lnTo>
                    <a:pt x="4635385" y="2773718"/>
                  </a:lnTo>
                  <a:lnTo>
                    <a:pt x="4635385" y="2863583"/>
                  </a:lnTo>
                  <a:lnTo>
                    <a:pt x="4635411" y="422351"/>
                  </a:lnTo>
                  <a:lnTo>
                    <a:pt x="4624603" y="402869"/>
                  </a:lnTo>
                  <a:lnTo>
                    <a:pt x="4597336" y="366763"/>
                  </a:lnTo>
                  <a:lnTo>
                    <a:pt x="4565396" y="334822"/>
                  </a:lnTo>
                  <a:lnTo>
                    <a:pt x="4529290" y="307568"/>
                  </a:lnTo>
                  <a:lnTo>
                    <a:pt x="4489513" y="285483"/>
                  </a:lnTo>
                  <a:lnTo>
                    <a:pt x="4446575" y="269087"/>
                  </a:lnTo>
                  <a:lnTo>
                    <a:pt x="4400982" y="258876"/>
                  </a:lnTo>
                  <a:lnTo>
                    <a:pt x="4364075" y="256159"/>
                  </a:lnTo>
                  <a:lnTo>
                    <a:pt x="4364075" y="254673"/>
                  </a:lnTo>
                  <a:lnTo>
                    <a:pt x="3883266" y="254673"/>
                  </a:lnTo>
                  <a:lnTo>
                    <a:pt x="3597110" y="254647"/>
                  </a:lnTo>
                  <a:lnTo>
                    <a:pt x="3452342" y="3886"/>
                  </a:lnTo>
                  <a:lnTo>
                    <a:pt x="3445497" y="0"/>
                  </a:lnTo>
                  <a:lnTo>
                    <a:pt x="3430689" y="0"/>
                  </a:lnTo>
                  <a:lnTo>
                    <a:pt x="3423843" y="3886"/>
                  </a:lnTo>
                  <a:lnTo>
                    <a:pt x="3390188" y="62103"/>
                  </a:lnTo>
                  <a:lnTo>
                    <a:pt x="3278924" y="254647"/>
                  </a:lnTo>
                  <a:lnTo>
                    <a:pt x="2939008" y="254647"/>
                  </a:lnTo>
                  <a:lnTo>
                    <a:pt x="2639441" y="254673"/>
                  </a:lnTo>
                  <a:lnTo>
                    <a:pt x="2535847" y="254647"/>
                  </a:lnTo>
                  <a:lnTo>
                    <a:pt x="2488107" y="258165"/>
                  </a:lnTo>
                  <a:lnTo>
                    <a:pt x="2442527" y="268363"/>
                  </a:lnTo>
                  <a:lnTo>
                    <a:pt x="2399588" y="284759"/>
                  </a:lnTo>
                  <a:lnTo>
                    <a:pt x="2359825" y="306832"/>
                  </a:lnTo>
                  <a:lnTo>
                    <a:pt x="2323719" y="334086"/>
                  </a:lnTo>
                  <a:lnTo>
                    <a:pt x="2291778" y="366026"/>
                  </a:lnTo>
                  <a:lnTo>
                    <a:pt x="2264511" y="402132"/>
                  </a:lnTo>
                  <a:lnTo>
                    <a:pt x="2242426" y="441896"/>
                  </a:lnTo>
                  <a:lnTo>
                    <a:pt x="2226018" y="484835"/>
                  </a:lnTo>
                  <a:lnTo>
                    <a:pt x="2215807" y="530440"/>
                  </a:lnTo>
                  <a:lnTo>
                    <a:pt x="2212302" y="578192"/>
                  </a:lnTo>
                  <a:lnTo>
                    <a:pt x="2212302" y="2773692"/>
                  </a:lnTo>
                  <a:lnTo>
                    <a:pt x="2212276" y="2863583"/>
                  </a:lnTo>
                  <a:lnTo>
                    <a:pt x="2212276" y="3126168"/>
                  </a:lnTo>
                  <a:lnTo>
                    <a:pt x="2215794" y="3173907"/>
                  </a:lnTo>
                  <a:lnTo>
                    <a:pt x="2226005" y="3219500"/>
                  </a:lnTo>
                  <a:lnTo>
                    <a:pt x="2242413" y="3262439"/>
                  </a:lnTo>
                  <a:lnTo>
                    <a:pt x="2264499" y="3302203"/>
                  </a:lnTo>
                  <a:lnTo>
                    <a:pt x="2291765" y="3338309"/>
                  </a:lnTo>
                  <a:lnTo>
                    <a:pt x="2323693" y="3370249"/>
                  </a:lnTo>
                  <a:lnTo>
                    <a:pt x="2359812" y="3397516"/>
                  </a:lnTo>
                  <a:lnTo>
                    <a:pt x="2379230" y="3408299"/>
                  </a:lnTo>
                  <a:lnTo>
                    <a:pt x="2399576" y="3419602"/>
                  </a:lnTo>
                  <a:lnTo>
                    <a:pt x="2442514" y="3435997"/>
                  </a:lnTo>
                  <a:lnTo>
                    <a:pt x="2488107" y="3446208"/>
                  </a:lnTo>
                  <a:lnTo>
                    <a:pt x="2535847" y="3449726"/>
                  </a:lnTo>
                  <a:lnTo>
                    <a:pt x="2566708" y="3449726"/>
                  </a:lnTo>
                  <a:lnTo>
                    <a:pt x="2639441" y="3449726"/>
                  </a:lnTo>
                  <a:lnTo>
                    <a:pt x="4364075" y="3449726"/>
                  </a:lnTo>
                  <a:lnTo>
                    <a:pt x="4364075" y="3448926"/>
                  </a:lnTo>
                  <a:lnTo>
                    <a:pt x="4446575" y="3435997"/>
                  </a:lnTo>
                  <a:lnTo>
                    <a:pt x="4489513" y="3419602"/>
                  </a:lnTo>
                  <a:lnTo>
                    <a:pt x="4529290" y="3397516"/>
                  </a:lnTo>
                  <a:lnTo>
                    <a:pt x="4565396" y="3370249"/>
                  </a:lnTo>
                  <a:lnTo>
                    <a:pt x="4597336" y="3338309"/>
                  </a:lnTo>
                  <a:lnTo>
                    <a:pt x="4624603" y="3302203"/>
                  </a:lnTo>
                  <a:lnTo>
                    <a:pt x="4646676" y="3262439"/>
                  </a:lnTo>
                  <a:lnTo>
                    <a:pt x="4663084" y="3219500"/>
                  </a:lnTo>
                  <a:lnTo>
                    <a:pt x="4673295" y="3173907"/>
                  </a:lnTo>
                  <a:lnTo>
                    <a:pt x="4676800" y="3126168"/>
                  </a:lnTo>
                  <a:close/>
                </a:path>
              </a:pathLst>
            </a:custGeom>
            <a:solidFill>
              <a:srgbClr val="5EBC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88470" y="5954214"/>
              <a:ext cx="162906" cy="172215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975725" y="5950975"/>
              <a:ext cx="175857" cy="187797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456012" y="6353734"/>
              <a:ext cx="245983" cy="131873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731478" y="6353881"/>
              <a:ext cx="126280" cy="130401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910020" y="6353881"/>
              <a:ext cx="103909" cy="130254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042086" y="6354765"/>
              <a:ext cx="117597" cy="133639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17938" y="6355648"/>
              <a:ext cx="116125" cy="130990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353684" y="6349613"/>
              <a:ext cx="112445" cy="135405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613357" y="6617114"/>
              <a:ext cx="111121" cy="132020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749250" y="6612994"/>
              <a:ext cx="108766" cy="134522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886902" y="6619278"/>
              <a:ext cx="116205" cy="122555"/>
            </a:xfrm>
            <a:custGeom>
              <a:avLst/>
              <a:gdLst/>
              <a:ahLst/>
              <a:cxnLst/>
              <a:rect l="l" t="t" r="r" b="b"/>
              <a:pathLst>
                <a:path w="116205" h="122554">
                  <a:moveTo>
                    <a:pt x="108915" y="30480"/>
                  </a:moveTo>
                  <a:lnTo>
                    <a:pt x="16192" y="30480"/>
                  </a:lnTo>
                  <a:lnTo>
                    <a:pt x="16192" y="0"/>
                  </a:lnTo>
                  <a:lnTo>
                    <a:pt x="7213" y="0"/>
                  </a:lnTo>
                  <a:lnTo>
                    <a:pt x="7213" y="30480"/>
                  </a:lnTo>
                  <a:lnTo>
                    <a:pt x="7213" y="38100"/>
                  </a:lnTo>
                  <a:lnTo>
                    <a:pt x="7213" y="71120"/>
                  </a:lnTo>
                  <a:lnTo>
                    <a:pt x="7213" y="78740"/>
                  </a:lnTo>
                  <a:lnTo>
                    <a:pt x="108915" y="78740"/>
                  </a:lnTo>
                  <a:lnTo>
                    <a:pt x="108915" y="71120"/>
                  </a:lnTo>
                  <a:lnTo>
                    <a:pt x="16192" y="71120"/>
                  </a:lnTo>
                  <a:lnTo>
                    <a:pt x="16192" y="38100"/>
                  </a:lnTo>
                  <a:lnTo>
                    <a:pt x="99936" y="38100"/>
                  </a:lnTo>
                  <a:lnTo>
                    <a:pt x="99936" y="70840"/>
                  </a:lnTo>
                  <a:lnTo>
                    <a:pt x="108915" y="70840"/>
                  </a:lnTo>
                  <a:lnTo>
                    <a:pt x="108915" y="38100"/>
                  </a:lnTo>
                  <a:lnTo>
                    <a:pt x="108915" y="37871"/>
                  </a:lnTo>
                  <a:lnTo>
                    <a:pt x="108915" y="30480"/>
                  </a:lnTo>
                  <a:close/>
                </a:path>
                <a:path w="116205" h="122554">
                  <a:moveTo>
                    <a:pt x="108915" y="342"/>
                  </a:moveTo>
                  <a:lnTo>
                    <a:pt x="99936" y="342"/>
                  </a:lnTo>
                  <a:lnTo>
                    <a:pt x="99936" y="29933"/>
                  </a:lnTo>
                  <a:lnTo>
                    <a:pt x="108915" y="29933"/>
                  </a:lnTo>
                  <a:lnTo>
                    <a:pt x="108915" y="342"/>
                  </a:lnTo>
                  <a:close/>
                </a:path>
                <a:path w="116205" h="122554">
                  <a:moveTo>
                    <a:pt x="116128" y="114706"/>
                  </a:moveTo>
                  <a:lnTo>
                    <a:pt x="0" y="114706"/>
                  </a:lnTo>
                  <a:lnTo>
                    <a:pt x="0" y="122212"/>
                  </a:lnTo>
                  <a:lnTo>
                    <a:pt x="116128" y="122212"/>
                  </a:lnTo>
                  <a:lnTo>
                    <a:pt x="116128" y="114706"/>
                  </a:lnTo>
                  <a:close/>
                </a:path>
              </a:pathLst>
            </a:custGeom>
            <a:solidFill>
              <a:srgbClr val="5EBC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060888" y="6616967"/>
              <a:ext cx="245983" cy="131873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839470" y="6880888"/>
              <a:ext cx="251135" cy="132080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575878" y="7656480"/>
              <a:ext cx="351347" cy="187959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04531" y="7655676"/>
              <a:ext cx="152990" cy="189821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186092" y="7651224"/>
              <a:ext cx="180107" cy="193261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4324007" y="5426963"/>
              <a:ext cx="1075055" cy="396875"/>
            </a:xfrm>
            <a:custGeom>
              <a:avLst/>
              <a:gdLst/>
              <a:ahLst/>
              <a:cxnLst/>
              <a:rect l="l" t="t" r="r" b="b"/>
              <a:pathLst>
                <a:path w="1075054" h="396875">
                  <a:moveTo>
                    <a:pt x="224358" y="302590"/>
                  </a:moveTo>
                  <a:lnTo>
                    <a:pt x="208127" y="293471"/>
                  </a:lnTo>
                  <a:lnTo>
                    <a:pt x="193319" y="285165"/>
                  </a:lnTo>
                  <a:lnTo>
                    <a:pt x="169405" y="257314"/>
                  </a:lnTo>
                  <a:lnTo>
                    <a:pt x="154038" y="212763"/>
                  </a:lnTo>
                  <a:lnTo>
                    <a:pt x="148602" y="145288"/>
                  </a:lnTo>
                  <a:lnTo>
                    <a:pt x="148602" y="4546"/>
                  </a:lnTo>
                  <a:lnTo>
                    <a:pt x="76174" y="4546"/>
                  </a:lnTo>
                  <a:lnTo>
                    <a:pt x="76174" y="145288"/>
                  </a:lnTo>
                  <a:lnTo>
                    <a:pt x="70612" y="212877"/>
                  </a:lnTo>
                  <a:lnTo>
                    <a:pt x="55003" y="257619"/>
                  </a:lnTo>
                  <a:lnTo>
                    <a:pt x="30937" y="285521"/>
                  </a:lnTo>
                  <a:lnTo>
                    <a:pt x="0" y="302590"/>
                  </a:lnTo>
                  <a:lnTo>
                    <a:pt x="0" y="365506"/>
                  </a:lnTo>
                  <a:lnTo>
                    <a:pt x="35115" y="355244"/>
                  </a:lnTo>
                  <a:lnTo>
                    <a:pt x="66954" y="338963"/>
                  </a:lnTo>
                  <a:lnTo>
                    <a:pt x="93370" y="317944"/>
                  </a:lnTo>
                  <a:lnTo>
                    <a:pt x="112179" y="293471"/>
                  </a:lnTo>
                  <a:lnTo>
                    <a:pt x="131927" y="317830"/>
                  </a:lnTo>
                  <a:lnTo>
                    <a:pt x="158330" y="338963"/>
                  </a:lnTo>
                  <a:lnTo>
                    <a:pt x="189712" y="355358"/>
                  </a:lnTo>
                  <a:lnTo>
                    <a:pt x="224358" y="365506"/>
                  </a:lnTo>
                  <a:lnTo>
                    <a:pt x="224358" y="302590"/>
                  </a:lnTo>
                  <a:close/>
                </a:path>
                <a:path w="1075054" h="396875">
                  <a:moveTo>
                    <a:pt x="329501" y="0"/>
                  </a:moveTo>
                  <a:lnTo>
                    <a:pt x="257060" y="0"/>
                  </a:lnTo>
                  <a:lnTo>
                    <a:pt x="257060" y="128727"/>
                  </a:lnTo>
                  <a:lnTo>
                    <a:pt x="181724" y="128727"/>
                  </a:lnTo>
                  <a:lnTo>
                    <a:pt x="181724" y="189585"/>
                  </a:lnTo>
                  <a:lnTo>
                    <a:pt x="257060" y="189585"/>
                  </a:lnTo>
                  <a:lnTo>
                    <a:pt x="257060" y="387858"/>
                  </a:lnTo>
                  <a:lnTo>
                    <a:pt x="329501" y="387858"/>
                  </a:lnTo>
                  <a:lnTo>
                    <a:pt x="329501" y="0"/>
                  </a:lnTo>
                  <a:close/>
                </a:path>
                <a:path w="1075054" h="396875">
                  <a:moveTo>
                    <a:pt x="595388" y="156883"/>
                  </a:moveTo>
                  <a:lnTo>
                    <a:pt x="563422" y="147091"/>
                  </a:lnTo>
                  <a:lnTo>
                    <a:pt x="540283" y="129819"/>
                  </a:lnTo>
                  <a:lnTo>
                    <a:pt x="526059" y="102679"/>
                  </a:lnTo>
                  <a:lnTo>
                    <a:pt x="520877" y="63322"/>
                  </a:lnTo>
                  <a:lnTo>
                    <a:pt x="588759" y="63322"/>
                  </a:lnTo>
                  <a:lnTo>
                    <a:pt x="588759" y="4546"/>
                  </a:lnTo>
                  <a:lnTo>
                    <a:pt x="382206" y="4546"/>
                  </a:lnTo>
                  <a:lnTo>
                    <a:pt x="382206" y="63322"/>
                  </a:lnTo>
                  <a:lnTo>
                    <a:pt x="449681" y="63322"/>
                  </a:lnTo>
                  <a:lnTo>
                    <a:pt x="444334" y="103809"/>
                  </a:lnTo>
                  <a:lnTo>
                    <a:pt x="429856" y="132245"/>
                  </a:lnTo>
                  <a:lnTo>
                    <a:pt x="406781" y="150761"/>
                  </a:lnTo>
                  <a:lnTo>
                    <a:pt x="375577" y="161429"/>
                  </a:lnTo>
                  <a:lnTo>
                    <a:pt x="375577" y="220205"/>
                  </a:lnTo>
                  <a:lnTo>
                    <a:pt x="407403" y="213880"/>
                  </a:lnTo>
                  <a:lnTo>
                    <a:pt x="437984" y="201891"/>
                  </a:lnTo>
                  <a:lnTo>
                    <a:pt x="464997" y="185407"/>
                  </a:lnTo>
                  <a:lnTo>
                    <a:pt x="486105" y="165569"/>
                  </a:lnTo>
                  <a:lnTo>
                    <a:pt x="506552" y="184175"/>
                  </a:lnTo>
                  <a:lnTo>
                    <a:pt x="532676" y="199199"/>
                  </a:lnTo>
                  <a:lnTo>
                    <a:pt x="562825" y="210045"/>
                  </a:lnTo>
                  <a:lnTo>
                    <a:pt x="595388" y="216065"/>
                  </a:lnTo>
                  <a:lnTo>
                    <a:pt x="595388" y="165569"/>
                  </a:lnTo>
                  <a:lnTo>
                    <a:pt x="595388" y="156883"/>
                  </a:lnTo>
                  <a:close/>
                </a:path>
                <a:path w="1075054" h="396875">
                  <a:moveTo>
                    <a:pt x="699693" y="0"/>
                  </a:moveTo>
                  <a:lnTo>
                    <a:pt x="627253" y="0"/>
                  </a:lnTo>
                  <a:lnTo>
                    <a:pt x="627253" y="77812"/>
                  </a:lnTo>
                  <a:lnTo>
                    <a:pt x="565162" y="77812"/>
                  </a:lnTo>
                  <a:lnTo>
                    <a:pt x="565162" y="135763"/>
                  </a:lnTo>
                  <a:lnTo>
                    <a:pt x="627253" y="135763"/>
                  </a:lnTo>
                  <a:lnTo>
                    <a:pt x="627253" y="220205"/>
                  </a:lnTo>
                  <a:lnTo>
                    <a:pt x="699693" y="220205"/>
                  </a:lnTo>
                  <a:lnTo>
                    <a:pt x="699693" y="0"/>
                  </a:lnTo>
                  <a:close/>
                </a:path>
                <a:path w="1075054" h="396875">
                  <a:moveTo>
                    <a:pt x="708393" y="310451"/>
                  </a:moveTo>
                  <a:lnTo>
                    <a:pt x="690575" y="264350"/>
                  </a:lnTo>
                  <a:lnTo>
                    <a:pt x="653592" y="240309"/>
                  </a:lnTo>
                  <a:lnTo>
                    <a:pt x="636358" y="235140"/>
                  </a:lnTo>
                  <a:lnTo>
                    <a:pt x="636358" y="303822"/>
                  </a:lnTo>
                  <a:lnTo>
                    <a:pt x="636358" y="317487"/>
                  </a:lnTo>
                  <a:lnTo>
                    <a:pt x="598017" y="335902"/>
                  </a:lnTo>
                  <a:lnTo>
                    <a:pt x="553986" y="338594"/>
                  </a:lnTo>
                  <a:lnTo>
                    <a:pt x="530263" y="337947"/>
                  </a:lnTo>
                  <a:lnTo>
                    <a:pt x="480720" y="327012"/>
                  </a:lnTo>
                  <a:lnTo>
                    <a:pt x="470789" y="317487"/>
                  </a:lnTo>
                  <a:lnTo>
                    <a:pt x="470789" y="303822"/>
                  </a:lnTo>
                  <a:lnTo>
                    <a:pt x="509752" y="285610"/>
                  </a:lnTo>
                  <a:lnTo>
                    <a:pt x="553986" y="282714"/>
                  </a:lnTo>
                  <a:lnTo>
                    <a:pt x="577659" y="283425"/>
                  </a:lnTo>
                  <a:lnTo>
                    <a:pt x="626846" y="294716"/>
                  </a:lnTo>
                  <a:lnTo>
                    <a:pt x="636358" y="303822"/>
                  </a:lnTo>
                  <a:lnTo>
                    <a:pt x="636358" y="235140"/>
                  </a:lnTo>
                  <a:lnTo>
                    <a:pt x="624103" y="231444"/>
                  </a:lnTo>
                  <a:lnTo>
                    <a:pt x="590499" y="226377"/>
                  </a:lnTo>
                  <a:lnTo>
                    <a:pt x="553986" y="224764"/>
                  </a:lnTo>
                  <a:lnTo>
                    <a:pt x="517296" y="226377"/>
                  </a:lnTo>
                  <a:lnTo>
                    <a:pt x="454164" y="240309"/>
                  </a:lnTo>
                  <a:lnTo>
                    <a:pt x="417233" y="264350"/>
                  </a:lnTo>
                  <a:lnTo>
                    <a:pt x="399592" y="310451"/>
                  </a:lnTo>
                  <a:lnTo>
                    <a:pt x="401688" y="328231"/>
                  </a:lnTo>
                  <a:lnTo>
                    <a:pt x="429806" y="367982"/>
                  </a:lnTo>
                  <a:lnTo>
                    <a:pt x="483666" y="390029"/>
                  </a:lnTo>
                  <a:lnTo>
                    <a:pt x="553986" y="396544"/>
                  </a:lnTo>
                  <a:lnTo>
                    <a:pt x="590499" y="394995"/>
                  </a:lnTo>
                  <a:lnTo>
                    <a:pt x="653592" y="381177"/>
                  </a:lnTo>
                  <a:lnTo>
                    <a:pt x="690575" y="356958"/>
                  </a:lnTo>
                  <a:lnTo>
                    <a:pt x="702221" y="338594"/>
                  </a:lnTo>
                  <a:lnTo>
                    <a:pt x="706285" y="328231"/>
                  </a:lnTo>
                  <a:lnTo>
                    <a:pt x="708393" y="310451"/>
                  </a:lnTo>
                  <a:close/>
                </a:path>
                <a:path w="1075054" h="396875">
                  <a:moveTo>
                    <a:pt x="951915" y="65151"/>
                  </a:moveTo>
                  <a:lnTo>
                    <a:pt x="883615" y="65151"/>
                  </a:lnTo>
                  <a:lnTo>
                    <a:pt x="883615" y="122301"/>
                  </a:lnTo>
                  <a:lnTo>
                    <a:pt x="883615" y="173101"/>
                  </a:lnTo>
                  <a:lnTo>
                    <a:pt x="821118" y="173101"/>
                  </a:lnTo>
                  <a:lnTo>
                    <a:pt x="821118" y="122301"/>
                  </a:lnTo>
                  <a:lnTo>
                    <a:pt x="883615" y="122301"/>
                  </a:lnTo>
                  <a:lnTo>
                    <a:pt x="883615" y="65151"/>
                  </a:lnTo>
                  <a:lnTo>
                    <a:pt x="821118" y="65151"/>
                  </a:lnTo>
                  <a:lnTo>
                    <a:pt x="821118" y="4191"/>
                  </a:lnTo>
                  <a:lnTo>
                    <a:pt x="751992" y="4191"/>
                  </a:lnTo>
                  <a:lnTo>
                    <a:pt x="751992" y="65151"/>
                  </a:lnTo>
                  <a:lnTo>
                    <a:pt x="751992" y="122301"/>
                  </a:lnTo>
                  <a:lnTo>
                    <a:pt x="751992" y="173101"/>
                  </a:lnTo>
                  <a:lnTo>
                    <a:pt x="751992" y="230251"/>
                  </a:lnTo>
                  <a:lnTo>
                    <a:pt x="951915" y="230251"/>
                  </a:lnTo>
                  <a:lnTo>
                    <a:pt x="951915" y="173431"/>
                  </a:lnTo>
                  <a:lnTo>
                    <a:pt x="951915" y="173101"/>
                  </a:lnTo>
                  <a:lnTo>
                    <a:pt x="951915" y="122301"/>
                  </a:lnTo>
                  <a:lnTo>
                    <a:pt x="951915" y="122110"/>
                  </a:lnTo>
                  <a:lnTo>
                    <a:pt x="951915" y="65151"/>
                  </a:lnTo>
                  <a:close/>
                </a:path>
                <a:path w="1075054" h="396875">
                  <a:moveTo>
                    <a:pt x="951915" y="4546"/>
                  </a:moveTo>
                  <a:lnTo>
                    <a:pt x="883615" y="4546"/>
                  </a:lnTo>
                  <a:lnTo>
                    <a:pt x="883615" y="64985"/>
                  </a:lnTo>
                  <a:lnTo>
                    <a:pt x="951915" y="64985"/>
                  </a:lnTo>
                  <a:lnTo>
                    <a:pt x="951915" y="4546"/>
                  </a:lnTo>
                  <a:close/>
                </a:path>
                <a:path w="1075054" h="396875">
                  <a:moveTo>
                    <a:pt x="1069479" y="0"/>
                  </a:moveTo>
                  <a:lnTo>
                    <a:pt x="997038" y="0"/>
                  </a:lnTo>
                  <a:lnTo>
                    <a:pt x="997038" y="274853"/>
                  </a:lnTo>
                  <a:lnTo>
                    <a:pt x="1069479" y="274853"/>
                  </a:lnTo>
                  <a:lnTo>
                    <a:pt x="1069479" y="0"/>
                  </a:lnTo>
                  <a:close/>
                </a:path>
                <a:path w="1075054" h="396875">
                  <a:moveTo>
                    <a:pt x="1074445" y="330581"/>
                  </a:moveTo>
                  <a:lnTo>
                    <a:pt x="845947" y="330581"/>
                  </a:lnTo>
                  <a:lnTo>
                    <a:pt x="845947" y="254381"/>
                  </a:lnTo>
                  <a:lnTo>
                    <a:pt x="773518" y="254381"/>
                  </a:lnTo>
                  <a:lnTo>
                    <a:pt x="773518" y="330581"/>
                  </a:lnTo>
                  <a:lnTo>
                    <a:pt x="773518" y="390271"/>
                  </a:lnTo>
                  <a:lnTo>
                    <a:pt x="1074445" y="390271"/>
                  </a:lnTo>
                  <a:lnTo>
                    <a:pt x="1074445" y="330581"/>
                  </a:lnTo>
                  <a:close/>
                </a:path>
              </a:pathLst>
            </a:custGeom>
            <a:solidFill>
              <a:srgbClr val="DEB88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694224" y="5954215"/>
              <a:ext cx="162906" cy="172215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80669" y="5949763"/>
              <a:ext cx="158049" cy="186583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24599" y="6353734"/>
              <a:ext cx="126427" cy="130548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589736" y="6353881"/>
              <a:ext cx="107588" cy="130254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902720" y="6353881"/>
              <a:ext cx="104498" cy="130254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038907" y="6349760"/>
              <a:ext cx="107294" cy="134375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86498" y="6617114"/>
              <a:ext cx="249369" cy="133786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898451" y="6612111"/>
              <a:ext cx="117597" cy="137024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039937" y="6617114"/>
              <a:ext cx="104792" cy="132756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591355" y="6880357"/>
              <a:ext cx="103909" cy="130254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723421" y="6881240"/>
              <a:ext cx="117597" cy="133639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899187" y="6882123"/>
              <a:ext cx="116125" cy="130990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034933" y="6876088"/>
              <a:ext cx="112445" cy="135405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481627" y="7656480"/>
              <a:ext cx="351347" cy="187959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910281" y="7655676"/>
              <a:ext cx="152990" cy="189821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091841" y="7651224"/>
              <a:ext cx="180107" cy="193261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424021" y="7416932"/>
              <a:ext cx="1080314" cy="85110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329771" y="7416932"/>
              <a:ext cx="1080314" cy="85110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82441" y="9749705"/>
              <a:ext cx="127284" cy="207660"/>
            </a:xfrm>
            <a:prstGeom prst="rect">
              <a:avLst/>
            </a:prstGeom>
          </p:spPr>
        </p:pic>
        <p:sp>
          <p:nvSpPr>
            <p:cNvPr id="145" name="object 145" descr=""/>
            <p:cNvSpPr/>
            <p:nvPr/>
          </p:nvSpPr>
          <p:spPr>
            <a:xfrm>
              <a:off x="659993" y="50492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4" h="186690">
                  <a:moveTo>
                    <a:pt x="128866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42" y="27940"/>
                  </a:lnTo>
                  <a:lnTo>
                    <a:pt x="47942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66" y="27940"/>
                  </a:lnTo>
                  <a:lnTo>
                    <a:pt x="1288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50466" y="556066"/>
              <a:ext cx="113906" cy="139061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09981" y="556066"/>
              <a:ext cx="115567" cy="139061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091425" y="556066"/>
              <a:ext cx="177742" cy="135264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353296" y="505282"/>
              <a:ext cx="152113" cy="186047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534360" y="556066"/>
              <a:ext cx="115567" cy="139061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676031" y="556066"/>
              <a:ext cx="177742" cy="135264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882488" y="498638"/>
              <a:ext cx="113906" cy="196489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020125" y="556066"/>
              <a:ext cx="115567" cy="139061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161797" y="556540"/>
              <a:ext cx="92311" cy="134789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330068" y="499824"/>
              <a:ext cx="176080" cy="207642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541507" y="492468"/>
              <a:ext cx="199574" cy="213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0F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290581" y="4425761"/>
            <a:ext cx="459740" cy="4065270"/>
          </a:xfrm>
          <a:custGeom>
            <a:avLst/>
            <a:gdLst/>
            <a:ahLst/>
            <a:cxnLst/>
            <a:rect l="l" t="t" r="r" b="b"/>
            <a:pathLst>
              <a:path w="459739" h="4065270">
                <a:moveTo>
                  <a:pt x="0" y="224083"/>
                </a:moveTo>
                <a:lnTo>
                  <a:pt x="12" y="218712"/>
                </a:lnTo>
                <a:lnTo>
                  <a:pt x="305" y="218669"/>
                </a:lnTo>
                <a:lnTo>
                  <a:pt x="6758" y="174342"/>
                </a:lnTo>
                <a:lnTo>
                  <a:pt x="21251" y="133167"/>
                </a:lnTo>
                <a:lnTo>
                  <a:pt x="42939" y="96002"/>
                </a:lnTo>
                <a:lnTo>
                  <a:pt x="70976" y="63696"/>
                </a:lnTo>
                <a:lnTo>
                  <a:pt x="104518" y="37097"/>
                </a:lnTo>
                <a:lnTo>
                  <a:pt x="142719" y="17051"/>
                </a:lnTo>
                <a:lnTo>
                  <a:pt x="184735" y="4403"/>
                </a:lnTo>
                <a:lnTo>
                  <a:pt x="229720" y="0"/>
                </a:lnTo>
                <a:lnTo>
                  <a:pt x="274689" y="4405"/>
                </a:lnTo>
                <a:lnTo>
                  <a:pt x="316693" y="17054"/>
                </a:lnTo>
                <a:lnTo>
                  <a:pt x="354886" y="37103"/>
                </a:lnTo>
                <a:lnTo>
                  <a:pt x="388423" y="63705"/>
                </a:lnTo>
                <a:lnTo>
                  <a:pt x="416457" y="96014"/>
                </a:lnTo>
                <a:lnTo>
                  <a:pt x="438144" y="133185"/>
                </a:lnTo>
                <a:lnTo>
                  <a:pt x="452637" y="174373"/>
                </a:lnTo>
                <a:lnTo>
                  <a:pt x="459090" y="218712"/>
                </a:lnTo>
                <a:lnTo>
                  <a:pt x="459377" y="218712"/>
                </a:lnTo>
                <a:lnTo>
                  <a:pt x="459383" y="219107"/>
                </a:lnTo>
                <a:lnTo>
                  <a:pt x="459383" y="224083"/>
                </a:lnTo>
                <a:lnTo>
                  <a:pt x="0" y="224083"/>
                </a:lnTo>
                <a:close/>
              </a:path>
              <a:path w="459739" h="4065270">
                <a:moveTo>
                  <a:pt x="0" y="317590"/>
                </a:moveTo>
                <a:lnTo>
                  <a:pt x="0" y="224083"/>
                </a:lnTo>
                <a:lnTo>
                  <a:pt x="459383" y="224083"/>
                </a:lnTo>
                <a:lnTo>
                  <a:pt x="459383" y="317590"/>
                </a:lnTo>
                <a:lnTo>
                  <a:pt x="0" y="317590"/>
                </a:lnTo>
                <a:close/>
              </a:path>
              <a:path w="459739" h="4065270">
                <a:moveTo>
                  <a:pt x="0" y="3821639"/>
                </a:moveTo>
                <a:lnTo>
                  <a:pt x="0" y="317590"/>
                </a:lnTo>
                <a:lnTo>
                  <a:pt x="459383" y="317590"/>
                </a:lnTo>
                <a:lnTo>
                  <a:pt x="459383" y="3747209"/>
                </a:lnTo>
                <a:lnTo>
                  <a:pt x="6" y="3747209"/>
                </a:lnTo>
                <a:lnTo>
                  <a:pt x="6" y="3821639"/>
                </a:lnTo>
                <a:close/>
              </a:path>
              <a:path w="459739" h="4065270">
                <a:moveTo>
                  <a:pt x="6" y="3821639"/>
                </a:moveTo>
                <a:lnTo>
                  <a:pt x="6" y="3747209"/>
                </a:lnTo>
                <a:lnTo>
                  <a:pt x="459383" y="3747209"/>
                </a:lnTo>
                <a:lnTo>
                  <a:pt x="459383" y="3821639"/>
                </a:lnTo>
                <a:lnTo>
                  <a:pt x="6" y="3821639"/>
                </a:lnTo>
                <a:close/>
              </a:path>
              <a:path w="459739" h="4065270">
                <a:moveTo>
                  <a:pt x="6" y="3845820"/>
                </a:moveTo>
                <a:lnTo>
                  <a:pt x="6" y="3821639"/>
                </a:lnTo>
                <a:lnTo>
                  <a:pt x="459383" y="3821639"/>
                </a:lnTo>
                <a:lnTo>
                  <a:pt x="459377" y="3846081"/>
                </a:lnTo>
                <a:lnTo>
                  <a:pt x="459090" y="3846081"/>
                </a:lnTo>
                <a:lnTo>
                  <a:pt x="452635" y="3890440"/>
                </a:lnTo>
                <a:lnTo>
                  <a:pt x="438141" y="3931624"/>
                </a:lnTo>
                <a:lnTo>
                  <a:pt x="416454" y="3968792"/>
                </a:lnTo>
                <a:lnTo>
                  <a:pt x="388419" y="4001100"/>
                </a:lnTo>
                <a:lnTo>
                  <a:pt x="354883" y="4027700"/>
                </a:lnTo>
                <a:lnTo>
                  <a:pt x="316689" y="4047748"/>
                </a:lnTo>
                <a:lnTo>
                  <a:pt x="274684" y="4060397"/>
                </a:lnTo>
                <a:lnTo>
                  <a:pt x="229714" y="4064800"/>
                </a:lnTo>
                <a:lnTo>
                  <a:pt x="184728" y="4060394"/>
                </a:lnTo>
                <a:lnTo>
                  <a:pt x="142712" y="4047743"/>
                </a:lnTo>
                <a:lnTo>
                  <a:pt x="104511" y="4027693"/>
                </a:lnTo>
                <a:lnTo>
                  <a:pt x="70970" y="4001090"/>
                </a:lnTo>
                <a:lnTo>
                  <a:pt x="42933" y="3968778"/>
                </a:lnTo>
                <a:lnTo>
                  <a:pt x="21245" y="3931601"/>
                </a:lnTo>
                <a:lnTo>
                  <a:pt x="6752" y="3890391"/>
                </a:lnTo>
                <a:lnTo>
                  <a:pt x="305" y="3846081"/>
                </a:lnTo>
                <a:lnTo>
                  <a:pt x="19" y="3846081"/>
                </a:lnTo>
                <a:lnTo>
                  <a:pt x="6" y="3845820"/>
                </a:lnTo>
                <a:close/>
              </a:path>
            </a:pathLst>
          </a:custGeom>
          <a:solidFill>
            <a:srgbClr val="FFBA3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766972" y="3797334"/>
            <a:ext cx="332740" cy="219710"/>
            <a:chOff x="2766972" y="3797334"/>
            <a:chExt cx="332740" cy="21971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6972" y="3797334"/>
              <a:ext cx="237894" cy="21944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044833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044833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3339577" y="3797334"/>
            <a:ext cx="377190" cy="219710"/>
            <a:chOff x="3339577" y="3797334"/>
            <a:chExt cx="377190" cy="21971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9577" y="3797334"/>
              <a:ext cx="237894" cy="2194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8327" y="3807305"/>
              <a:ext cx="118240" cy="196015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2172" y="3797334"/>
            <a:ext cx="381478" cy="21944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84767" y="3797334"/>
            <a:ext cx="386463" cy="219447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5057372" y="3797334"/>
            <a:ext cx="379730" cy="219710"/>
            <a:chOff x="5057372" y="3797334"/>
            <a:chExt cx="379730" cy="219710"/>
          </a:xfrm>
        </p:grpSpPr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7372" y="3797334"/>
              <a:ext cx="237894" cy="21944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6372" y="3810795"/>
              <a:ext cx="120484" cy="196015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9967" y="3797334"/>
            <a:ext cx="381478" cy="219447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6202563" y="3797334"/>
            <a:ext cx="379730" cy="219710"/>
            <a:chOff x="6202563" y="3797334"/>
            <a:chExt cx="379730" cy="219710"/>
          </a:xfrm>
        </p:grpSpPr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2563" y="3797334"/>
              <a:ext cx="237894" cy="21944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1314" y="3810795"/>
              <a:ext cx="120484" cy="195018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75168" y="3797334"/>
            <a:ext cx="381228" cy="219447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7763" y="3797334"/>
            <a:ext cx="381478" cy="219447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7920359" y="3797334"/>
            <a:ext cx="332740" cy="219710"/>
            <a:chOff x="7920359" y="3797334"/>
            <a:chExt cx="332740" cy="219710"/>
          </a:xfrm>
        </p:grpSpPr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0359" y="3797334"/>
              <a:ext cx="237894" cy="219447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8198220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198220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25186" y="3807305"/>
            <a:ext cx="125220" cy="199505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8641535" y="3797334"/>
            <a:ext cx="332740" cy="219710"/>
            <a:chOff x="8641535" y="3797334"/>
            <a:chExt cx="332740" cy="219710"/>
          </a:xfrm>
        </p:grpSpPr>
        <p:pic>
          <p:nvPicPr>
            <p:cNvPr id="28" name="object 2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1535" y="3797334"/>
              <a:ext cx="237894" cy="219447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919396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919396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9065307" y="3810795"/>
            <a:ext cx="57785" cy="193040"/>
            <a:chOff x="9065307" y="3810795"/>
            <a:chExt cx="57785" cy="193040"/>
          </a:xfrm>
        </p:grpSpPr>
        <p:sp>
          <p:nvSpPr>
            <p:cNvPr id="32" name="object 32" descr=""/>
            <p:cNvSpPr/>
            <p:nvPr/>
          </p:nvSpPr>
          <p:spPr>
            <a:xfrm>
              <a:off x="9067966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067966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 descr=""/>
          <p:cNvGrpSpPr/>
          <p:nvPr/>
        </p:nvGrpSpPr>
        <p:grpSpPr>
          <a:xfrm>
            <a:off x="9362701" y="3797334"/>
            <a:ext cx="332740" cy="219710"/>
            <a:chOff x="9362701" y="3797334"/>
            <a:chExt cx="332740" cy="219710"/>
          </a:xfrm>
        </p:grpSpPr>
        <p:pic>
          <p:nvPicPr>
            <p:cNvPr id="35" name="object 3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2701" y="3797334"/>
              <a:ext cx="237894" cy="21944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9640563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640563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770021" y="3807305"/>
            <a:ext cx="118240" cy="196015"/>
          </a:xfrm>
          <a:prstGeom prst="rect">
            <a:avLst/>
          </a:prstGeom>
        </p:spPr>
      </p:pic>
      <p:grpSp>
        <p:nvGrpSpPr>
          <p:cNvPr id="39" name="object 39" descr=""/>
          <p:cNvGrpSpPr/>
          <p:nvPr/>
        </p:nvGrpSpPr>
        <p:grpSpPr>
          <a:xfrm>
            <a:off x="10083867" y="3797334"/>
            <a:ext cx="332740" cy="219710"/>
            <a:chOff x="10083867" y="3797334"/>
            <a:chExt cx="332740" cy="219710"/>
          </a:xfrm>
        </p:grpSpPr>
        <p:pic>
          <p:nvPicPr>
            <p:cNvPr id="40" name="object 4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3867" y="3797334"/>
              <a:ext cx="237894" cy="219447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0361729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361729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3" name="object 4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488944" y="3807305"/>
            <a:ext cx="124971" cy="199505"/>
          </a:xfrm>
          <a:prstGeom prst="rect">
            <a:avLst/>
          </a:prstGeom>
        </p:spPr>
      </p:pic>
      <p:grpSp>
        <p:nvGrpSpPr>
          <p:cNvPr id="44" name="object 44" descr=""/>
          <p:cNvGrpSpPr/>
          <p:nvPr/>
        </p:nvGrpSpPr>
        <p:grpSpPr>
          <a:xfrm>
            <a:off x="10805043" y="3797334"/>
            <a:ext cx="332740" cy="219710"/>
            <a:chOff x="10805043" y="3797334"/>
            <a:chExt cx="332740" cy="219710"/>
          </a:xfrm>
        </p:grpSpPr>
        <p:pic>
          <p:nvPicPr>
            <p:cNvPr id="45" name="object 4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043" y="3797334"/>
              <a:ext cx="237894" cy="219447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1082905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1082905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205134" y="3810795"/>
            <a:ext cx="134942" cy="192525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11526209" y="3797334"/>
            <a:ext cx="332740" cy="219710"/>
            <a:chOff x="11526209" y="3797334"/>
            <a:chExt cx="332740" cy="219710"/>
          </a:xfrm>
        </p:grpSpPr>
        <p:pic>
          <p:nvPicPr>
            <p:cNvPr id="50" name="object 5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6209" y="3797334"/>
              <a:ext cx="237894" cy="219447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1804071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1804071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3" name="object 5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933779" y="3810795"/>
            <a:ext cx="120484" cy="196015"/>
          </a:xfrm>
          <a:prstGeom prst="rect">
            <a:avLst/>
          </a:prstGeom>
        </p:spPr>
      </p:pic>
      <p:grpSp>
        <p:nvGrpSpPr>
          <p:cNvPr id="54" name="object 54" descr=""/>
          <p:cNvGrpSpPr/>
          <p:nvPr/>
        </p:nvGrpSpPr>
        <p:grpSpPr>
          <a:xfrm>
            <a:off x="12247376" y="3797334"/>
            <a:ext cx="332740" cy="219710"/>
            <a:chOff x="12247376" y="3797334"/>
            <a:chExt cx="332740" cy="219710"/>
          </a:xfrm>
        </p:grpSpPr>
        <p:pic>
          <p:nvPicPr>
            <p:cNvPr id="55" name="object 5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7376" y="3797334"/>
              <a:ext cx="237894" cy="219447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12525238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2525238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4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8" name="object 5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652202" y="3807305"/>
            <a:ext cx="125220" cy="199505"/>
          </a:xfrm>
          <a:prstGeom prst="rect">
            <a:avLst/>
          </a:prstGeom>
        </p:spPr>
      </p:pic>
      <p:grpSp>
        <p:nvGrpSpPr>
          <p:cNvPr id="59" name="object 59" descr=""/>
          <p:cNvGrpSpPr/>
          <p:nvPr/>
        </p:nvGrpSpPr>
        <p:grpSpPr>
          <a:xfrm>
            <a:off x="12968551" y="3797334"/>
            <a:ext cx="332740" cy="219710"/>
            <a:chOff x="12968551" y="3797334"/>
            <a:chExt cx="332740" cy="219710"/>
          </a:xfrm>
        </p:grpSpPr>
        <p:pic>
          <p:nvPicPr>
            <p:cNvPr id="60" name="object 6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51" y="3797334"/>
              <a:ext cx="237894" cy="219447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13246413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3246413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3" name="object 6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75871" y="3810795"/>
            <a:ext cx="120484" cy="195018"/>
          </a:xfrm>
          <a:prstGeom prst="rect">
            <a:avLst/>
          </a:prstGeom>
        </p:spPr>
      </p:pic>
      <p:grpSp>
        <p:nvGrpSpPr>
          <p:cNvPr id="64" name="object 64" descr=""/>
          <p:cNvGrpSpPr/>
          <p:nvPr/>
        </p:nvGrpSpPr>
        <p:grpSpPr>
          <a:xfrm>
            <a:off x="13689717" y="3797334"/>
            <a:ext cx="332740" cy="219710"/>
            <a:chOff x="13689717" y="3797334"/>
            <a:chExt cx="332740" cy="219710"/>
          </a:xfrm>
        </p:grpSpPr>
        <p:pic>
          <p:nvPicPr>
            <p:cNvPr id="65" name="object 6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89717" y="3797334"/>
              <a:ext cx="237894" cy="219447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13967579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3967579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8" name="object 6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094545" y="3807305"/>
            <a:ext cx="124971" cy="199505"/>
          </a:xfrm>
          <a:prstGeom prst="rect">
            <a:avLst/>
          </a:prstGeom>
        </p:spPr>
      </p:pic>
      <p:grpSp>
        <p:nvGrpSpPr>
          <p:cNvPr id="69" name="object 69" descr=""/>
          <p:cNvGrpSpPr/>
          <p:nvPr/>
        </p:nvGrpSpPr>
        <p:grpSpPr>
          <a:xfrm>
            <a:off x="14410884" y="3797334"/>
            <a:ext cx="332740" cy="219710"/>
            <a:chOff x="14410884" y="3797334"/>
            <a:chExt cx="332740" cy="219710"/>
          </a:xfrm>
        </p:grpSpPr>
        <p:pic>
          <p:nvPicPr>
            <p:cNvPr id="70" name="object 7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0884" y="3797334"/>
              <a:ext cx="237894" cy="219447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14688746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4688746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3" name="object 7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815711" y="3807305"/>
            <a:ext cx="125220" cy="199505"/>
          </a:xfrm>
          <a:prstGeom prst="rect">
            <a:avLst/>
          </a:prstGeom>
        </p:spPr>
      </p:pic>
      <p:grpSp>
        <p:nvGrpSpPr>
          <p:cNvPr id="74" name="object 74" descr=""/>
          <p:cNvGrpSpPr/>
          <p:nvPr/>
        </p:nvGrpSpPr>
        <p:grpSpPr>
          <a:xfrm>
            <a:off x="15132060" y="3797334"/>
            <a:ext cx="530225" cy="219710"/>
            <a:chOff x="15132060" y="3797334"/>
            <a:chExt cx="530225" cy="219710"/>
          </a:xfrm>
        </p:grpSpPr>
        <p:pic>
          <p:nvPicPr>
            <p:cNvPr id="75" name="object 7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32060" y="3797334"/>
              <a:ext cx="237894" cy="219447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0811" y="3807305"/>
              <a:ext cx="118240" cy="196015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536888" y="3807305"/>
              <a:ext cx="125220" cy="199505"/>
            </a:xfrm>
            <a:prstGeom prst="rect">
              <a:avLst/>
            </a:prstGeom>
          </p:spPr>
        </p:pic>
      </p:grpSp>
      <p:grpSp>
        <p:nvGrpSpPr>
          <p:cNvPr id="78" name="object 78" descr=""/>
          <p:cNvGrpSpPr/>
          <p:nvPr/>
        </p:nvGrpSpPr>
        <p:grpSpPr>
          <a:xfrm>
            <a:off x="15853226" y="3797334"/>
            <a:ext cx="377190" cy="219710"/>
            <a:chOff x="15853226" y="3797334"/>
            <a:chExt cx="377190" cy="219710"/>
          </a:xfrm>
        </p:grpSpPr>
        <p:pic>
          <p:nvPicPr>
            <p:cNvPr id="79" name="object 7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53226" y="3797334"/>
              <a:ext cx="237894" cy="219447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11976" y="3807305"/>
              <a:ext cx="118240" cy="196015"/>
            </a:xfrm>
            <a:prstGeom prst="rect">
              <a:avLst/>
            </a:prstGeom>
          </p:spPr>
        </p:pic>
      </p:grpSp>
      <p:grpSp>
        <p:nvGrpSpPr>
          <p:cNvPr id="81" name="object 81" descr=""/>
          <p:cNvGrpSpPr/>
          <p:nvPr/>
        </p:nvGrpSpPr>
        <p:grpSpPr>
          <a:xfrm>
            <a:off x="16276998" y="3810795"/>
            <a:ext cx="57785" cy="193040"/>
            <a:chOff x="16276998" y="3810795"/>
            <a:chExt cx="57785" cy="193040"/>
          </a:xfrm>
        </p:grpSpPr>
        <p:sp>
          <p:nvSpPr>
            <p:cNvPr id="82" name="object 82" descr=""/>
            <p:cNvSpPr/>
            <p:nvPr/>
          </p:nvSpPr>
          <p:spPr>
            <a:xfrm>
              <a:off x="16279657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0603" y="187207"/>
                  </a:moveTo>
                  <a:lnTo>
                    <a:pt x="36394" y="187207"/>
                  </a:lnTo>
                  <a:lnTo>
                    <a:pt x="35148" y="186210"/>
                  </a:lnTo>
                  <a:lnTo>
                    <a:pt x="35148" y="18197"/>
                  </a:lnTo>
                  <a:lnTo>
                    <a:pt x="7727" y="36394"/>
                  </a:lnTo>
                  <a:lnTo>
                    <a:pt x="5733" y="35896"/>
                  </a:lnTo>
                  <a:lnTo>
                    <a:pt x="0" y="24927"/>
                  </a:lnTo>
                  <a:lnTo>
                    <a:pt x="498" y="23182"/>
                  </a:lnTo>
                  <a:lnTo>
                    <a:pt x="33403" y="1495"/>
                  </a:lnTo>
                  <a:lnTo>
                    <a:pt x="34400" y="498"/>
                  </a:lnTo>
                  <a:lnTo>
                    <a:pt x="35397" y="0"/>
                  </a:lnTo>
                  <a:lnTo>
                    <a:pt x="50603" y="0"/>
                  </a:lnTo>
                  <a:lnTo>
                    <a:pt x="52099" y="1495"/>
                  </a:lnTo>
                  <a:lnTo>
                    <a:pt x="52099" y="184964"/>
                  </a:lnTo>
                  <a:lnTo>
                    <a:pt x="52099" y="186210"/>
                  </a:lnTo>
                  <a:lnTo>
                    <a:pt x="50603" y="187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6279657" y="3813454"/>
              <a:ext cx="52705" cy="187325"/>
            </a:xfrm>
            <a:custGeom>
              <a:avLst/>
              <a:gdLst/>
              <a:ahLst/>
              <a:cxnLst/>
              <a:rect l="l" t="t" r="r" b="b"/>
              <a:pathLst>
                <a:path w="52705" h="187325">
                  <a:moveTo>
                    <a:pt x="52099" y="184964"/>
                  </a:moveTo>
                  <a:lnTo>
                    <a:pt x="52099" y="2492"/>
                  </a:lnTo>
                  <a:lnTo>
                    <a:pt x="52099" y="1495"/>
                  </a:lnTo>
                  <a:lnTo>
                    <a:pt x="50603" y="0"/>
                  </a:lnTo>
                  <a:lnTo>
                    <a:pt x="49357" y="0"/>
                  </a:lnTo>
                  <a:lnTo>
                    <a:pt x="36643" y="0"/>
                  </a:lnTo>
                  <a:lnTo>
                    <a:pt x="35397" y="0"/>
                  </a:lnTo>
                  <a:lnTo>
                    <a:pt x="34400" y="498"/>
                  </a:lnTo>
                  <a:lnTo>
                    <a:pt x="33403" y="1495"/>
                  </a:lnTo>
                  <a:lnTo>
                    <a:pt x="1495" y="22434"/>
                  </a:lnTo>
                  <a:lnTo>
                    <a:pt x="498" y="23182"/>
                  </a:lnTo>
                  <a:lnTo>
                    <a:pt x="0" y="24927"/>
                  </a:lnTo>
                  <a:lnTo>
                    <a:pt x="747" y="26174"/>
                  </a:lnTo>
                  <a:lnTo>
                    <a:pt x="5234" y="34898"/>
                  </a:lnTo>
                  <a:lnTo>
                    <a:pt x="5733" y="35896"/>
                  </a:lnTo>
                  <a:lnTo>
                    <a:pt x="7727" y="36394"/>
                  </a:lnTo>
                  <a:lnTo>
                    <a:pt x="8724" y="35646"/>
                  </a:lnTo>
                  <a:lnTo>
                    <a:pt x="35148" y="18197"/>
                  </a:lnTo>
                  <a:lnTo>
                    <a:pt x="35148" y="184964"/>
                  </a:lnTo>
                  <a:lnTo>
                    <a:pt x="35148" y="186210"/>
                  </a:lnTo>
                  <a:lnTo>
                    <a:pt x="36394" y="187207"/>
                  </a:lnTo>
                  <a:lnTo>
                    <a:pt x="37391" y="187207"/>
                  </a:lnTo>
                  <a:lnTo>
                    <a:pt x="49357" y="187207"/>
                  </a:lnTo>
                  <a:lnTo>
                    <a:pt x="50603" y="187207"/>
                  </a:lnTo>
                  <a:lnTo>
                    <a:pt x="52099" y="186210"/>
                  </a:lnTo>
                  <a:lnTo>
                    <a:pt x="52099" y="184964"/>
                  </a:lnTo>
                  <a:close/>
                </a:path>
              </a:pathLst>
            </a:custGeom>
            <a:ln w="5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/>
          <p:nvPr/>
        </p:nvSpPr>
        <p:spPr>
          <a:xfrm>
            <a:off x="1814408" y="4678365"/>
            <a:ext cx="227965" cy="287020"/>
          </a:xfrm>
          <a:custGeom>
            <a:avLst/>
            <a:gdLst/>
            <a:ahLst/>
            <a:cxnLst/>
            <a:rect l="l" t="t" r="r" b="b"/>
            <a:pathLst>
              <a:path w="227964" h="287020">
                <a:moveTo>
                  <a:pt x="226260" y="155695"/>
                </a:moveTo>
                <a:lnTo>
                  <a:pt x="208457" y="155695"/>
                </a:lnTo>
                <a:lnTo>
                  <a:pt x="207162" y="154077"/>
                </a:lnTo>
                <a:lnTo>
                  <a:pt x="207162" y="1294"/>
                </a:lnTo>
                <a:lnTo>
                  <a:pt x="208457" y="0"/>
                </a:lnTo>
                <a:lnTo>
                  <a:pt x="226260" y="0"/>
                </a:lnTo>
                <a:lnTo>
                  <a:pt x="227879" y="1294"/>
                </a:lnTo>
                <a:lnTo>
                  <a:pt x="227879" y="154077"/>
                </a:lnTo>
                <a:lnTo>
                  <a:pt x="226260" y="155695"/>
                </a:lnTo>
                <a:close/>
              </a:path>
              <a:path w="227964" h="287020">
                <a:moveTo>
                  <a:pt x="210076" y="286467"/>
                </a:moveTo>
                <a:lnTo>
                  <a:pt x="50172" y="286467"/>
                </a:lnTo>
                <a:lnTo>
                  <a:pt x="43293" y="284990"/>
                </a:lnTo>
                <a:lnTo>
                  <a:pt x="37629" y="280964"/>
                </a:lnTo>
                <a:lnTo>
                  <a:pt x="33785" y="274996"/>
                </a:lnTo>
                <a:lnTo>
                  <a:pt x="32369" y="267693"/>
                </a:lnTo>
                <a:lnTo>
                  <a:pt x="32369" y="176088"/>
                </a:lnTo>
                <a:lnTo>
                  <a:pt x="33987" y="174469"/>
                </a:lnTo>
                <a:lnTo>
                  <a:pt x="226260" y="174469"/>
                </a:lnTo>
                <a:lnTo>
                  <a:pt x="227879" y="176088"/>
                </a:lnTo>
                <a:lnTo>
                  <a:pt x="227879" y="192920"/>
                </a:lnTo>
                <a:lnTo>
                  <a:pt x="53409" y="192920"/>
                </a:lnTo>
                <a:lnTo>
                  <a:pt x="53409" y="267693"/>
                </a:lnTo>
                <a:lnTo>
                  <a:pt x="227879" y="267693"/>
                </a:lnTo>
                <a:lnTo>
                  <a:pt x="226462" y="274996"/>
                </a:lnTo>
                <a:lnTo>
                  <a:pt x="222619" y="280964"/>
                </a:lnTo>
                <a:lnTo>
                  <a:pt x="216954" y="284990"/>
                </a:lnTo>
                <a:lnTo>
                  <a:pt x="210076" y="286467"/>
                </a:lnTo>
                <a:close/>
              </a:path>
              <a:path w="227964" h="287020">
                <a:moveTo>
                  <a:pt x="227879" y="267693"/>
                </a:moveTo>
                <a:lnTo>
                  <a:pt x="207162" y="267693"/>
                </a:lnTo>
                <a:lnTo>
                  <a:pt x="207162" y="192920"/>
                </a:lnTo>
                <a:lnTo>
                  <a:pt x="227879" y="192920"/>
                </a:lnTo>
                <a:lnTo>
                  <a:pt x="227879" y="267693"/>
                </a:lnTo>
                <a:close/>
              </a:path>
              <a:path w="227964" h="287020">
                <a:moveTo>
                  <a:pt x="143395" y="143071"/>
                </a:moveTo>
                <a:lnTo>
                  <a:pt x="125592" y="143071"/>
                </a:lnTo>
                <a:lnTo>
                  <a:pt x="124297" y="141453"/>
                </a:lnTo>
                <a:lnTo>
                  <a:pt x="124297" y="24924"/>
                </a:lnTo>
                <a:lnTo>
                  <a:pt x="1294" y="24924"/>
                </a:lnTo>
                <a:lnTo>
                  <a:pt x="0" y="23305"/>
                </a:lnTo>
                <a:lnTo>
                  <a:pt x="0" y="7768"/>
                </a:lnTo>
                <a:lnTo>
                  <a:pt x="1294" y="6150"/>
                </a:lnTo>
                <a:lnTo>
                  <a:pt x="143395" y="6150"/>
                </a:lnTo>
                <a:lnTo>
                  <a:pt x="144690" y="7768"/>
                </a:lnTo>
                <a:lnTo>
                  <a:pt x="144690" y="141453"/>
                </a:lnTo>
                <a:lnTo>
                  <a:pt x="143395" y="143071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2103141" y="4674967"/>
            <a:ext cx="243204" cy="290195"/>
          </a:xfrm>
          <a:custGeom>
            <a:avLst/>
            <a:gdLst/>
            <a:ahLst/>
            <a:cxnLst/>
            <a:rect l="l" t="t" r="r" b="b"/>
            <a:pathLst>
              <a:path w="243205" h="290195">
                <a:moveTo>
                  <a:pt x="14566" y="165568"/>
                </a:moveTo>
                <a:lnTo>
                  <a:pt x="13595" y="164921"/>
                </a:lnTo>
                <a:lnTo>
                  <a:pt x="1618" y="158447"/>
                </a:lnTo>
                <a:lnTo>
                  <a:pt x="647" y="157799"/>
                </a:lnTo>
                <a:lnTo>
                  <a:pt x="0" y="155210"/>
                </a:lnTo>
                <a:lnTo>
                  <a:pt x="647" y="154239"/>
                </a:lnTo>
                <a:lnTo>
                  <a:pt x="74125" y="6311"/>
                </a:lnTo>
                <a:lnTo>
                  <a:pt x="78904" y="1577"/>
                </a:lnTo>
                <a:lnTo>
                  <a:pt x="85656" y="0"/>
                </a:lnTo>
                <a:lnTo>
                  <a:pt x="92469" y="1577"/>
                </a:lnTo>
                <a:lnTo>
                  <a:pt x="97431" y="6311"/>
                </a:lnTo>
                <a:lnTo>
                  <a:pt x="107487" y="26380"/>
                </a:lnTo>
                <a:lnTo>
                  <a:pt x="86102" y="26380"/>
                </a:lnTo>
                <a:lnTo>
                  <a:pt x="17479" y="163949"/>
                </a:lnTo>
                <a:lnTo>
                  <a:pt x="17155" y="164921"/>
                </a:lnTo>
                <a:lnTo>
                  <a:pt x="14566" y="165568"/>
                </a:lnTo>
                <a:close/>
              </a:path>
              <a:path w="243205" h="290195">
                <a:moveTo>
                  <a:pt x="235647" y="215093"/>
                </a:moveTo>
                <a:lnTo>
                  <a:pt x="217520" y="215093"/>
                </a:lnTo>
                <a:lnTo>
                  <a:pt x="216226" y="213474"/>
                </a:lnTo>
                <a:lnTo>
                  <a:pt x="216226" y="4693"/>
                </a:lnTo>
                <a:lnTo>
                  <a:pt x="217520" y="3398"/>
                </a:lnTo>
                <a:lnTo>
                  <a:pt x="235647" y="3398"/>
                </a:lnTo>
                <a:lnTo>
                  <a:pt x="236942" y="4693"/>
                </a:lnTo>
                <a:lnTo>
                  <a:pt x="236942" y="213474"/>
                </a:lnTo>
                <a:lnTo>
                  <a:pt x="235647" y="215093"/>
                </a:lnTo>
                <a:close/>
              </a:path>
              <a:path w="243205" h="290195">
                <a:moveTo>
                  <a:pt x="157314" y="165568"/>
                </a:moveTo>
                <a:lnTo>
                  <a:pt x="155048" y="164921"/>
                </a:lnTo>
                <a:lnTo>
                  <a:pt x="154401" y="163949"/>
                </a:lnTo>
                <a:lnTo>
                  <a:pt x="86102" y="26380"/>
                </a:lnTo>
                <a:lnTo>
                  <a:pt x="107487" y="26380"/>
                </a:lnTo>
                <a:lnTo>
                  <a:pt x="171556" y="154239"/>
                </a:lnTo>
                <a:lnTo>
                  <a:pt x="172204" y="155210"/>
                </a:lnTo>
                <a:lnTo>
                  <a:pt x="171556" y="157799"/>
                </a:lnTo>
                <a:lnTo>
                  <a:pt x="170261" y="158447"/>
                </a:lnTo>
                <a:lnTo>
                  <a:pt x="158285" y="164921"/>
                </a:lnTo>
                <a:lnTo>
                  <a:pt x="157314" y="165568"/>
                </a:lnTo>
                <a:close/>
              </a:path>
              <a:path w="243205" h="290195">
                <a:moveTo>
                  <a:pt x="241150" y="289866"/>
                </a:moveTo>
                <a:lnTo>
                  <a:pt x="59235" y="289866"/>
                </a:lnTo>
                <a:lnTo>
                  <a:pt x="52407" y="288389"/>
                </a:lnTo>
                <a:lnTo>
                  <a:pt x="46854" y="284363"/>
                </a:lnTo>
                <a:lnTo>
                  <a:pt x="43121" y="278395"/>
                </a:lnTo>
                <a:lnTo>
                  <a:pt x="41756" y="271091"/>
                </a:lnTo>
                <a:lnTo>
                  <a:pt x="41756" y="191787"/>
                </a:lnTo>
                <a:lnTo>
                  <a:pt x="43051" y="190492"/>
                </a:lnTo>
                <a:lnTo>
                  <a:pt x="60854" y="190492"/>
                </a:lnTo>
                <a:lnTo>
                  <a:pt x="62148" y="191787"/>
                </a:lnTo>
                <a:lnTo>
                  <a:pt x="62148" y="271091"/>
                </a:lnTo>
                <a:lnTo>
                  <a:pt x="241150" y="271091"/>
                </a:lnTo>
                <a:lnTo>
                  <a:pt x="242768" y="273034"/>
                </a:lnTo>
                <a:lnTo>
                  <a:pt x="242768" y="288571"/>
                </a:lnTo>
                <a:lnTo>
                  <a:pt x="241150" y="289866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2394788" y="4665741"/>
            <a:ext cx="237490" cy="299085"/>
          </a:xfrm>
          <a:custGeom>
            <a:avLst/>
            <a:gdLst/>
            <a:ahLst/>
            <a:cxnLst/>
            <a:rect l="l" t="t" r="r" b="b"/>
            <a:pathLst>
              <a:path w="237489" h="299085">
                <a:moveTo>
                  <a:pt x="100668" y="34311"/>
                </a:moveTo>
                <a:lnTo>
                  <a:pt x="79628" y="34311"/>
                </a:lnTo>
                <a:lnTo>
                  <a:pt x="79628" y="1618"/>
                </a:lnTo>
                <a:lnTo>
                  <a:pt x="81246" y="0"/>
                </a:lnTo>
                <a:lnTo>
                  <a:pt x="99049" y="0"/>
                </a:lnTo>
                <a:lnTo>
                  <a:pt x="100668" y="1618"/>
                </a:lnTo>
                <a:lnTo>
                  <a:pt x="100668" y="34311"/>
                </a:lnTo>
                <a:close/>
              </a:path>
              <a:path w="237489" h="299085">
                <a:moveTo>
                  <a:pt x="235323" y="168319"/>
                </a:moveTo>
                <a:lnTo>
                  <a:pt x="217520" y="168319"/>
                </a:lnTo>
                <a:lnTo>
                  <a:pt x="215902" y="166701"/>
                </a:lnTo>
                <a:lnTo>
                  <a:pt x="215902" y="143395"/>
                </a:lnTo>
                <a:lnTo>
                  <a:pt x="173175" y="143395"/>
                </a:lnTo>
                <a:lnTo>
                  <a:pt x="171556" y="141777"/>
                </a:lnTo>
                <a:lnTo>
                  <a:pt x="171556" y="126239"/>
                </a:lnTo>
                <a:lnTo>
                  <a:pt x="173175" y="124621"/>
                </a:lnTo>
                <a:lnTo>
                  <a:pt x="215902" y="124621"/>
                </a:lnTo>
                <a:lnTo>
                  <a:pt x="215902" y="90633"/>
                </a:lnTo>
                <a:lnTo>
                  <a:pt x="173175" y="90633"/>
                </a:lnTo>
                <a:lnTo>
                  <a:pt x="171556" y="89015"/>
                </a:lnTo>
                <a:lnTo>
                  <a:pt x="171556" y="73154"/>
                </a:lnTo>
                <a:lnTo>
                  <a:pt x="173175" y="71535"/>
                </a:lnTo>
                <a:lnTo>
                  <a:pt x="215902" y="71535"/>
                </a:lnTo>
                <a:lnTo>
                  <a:pt x="215902" y="13918"/>
                </a:lnTo>
                <a:lnTo>
                  <a:pt x="217520" y="12623"/>
                </a:lnTo>
                <a:lnTo>
                  <a:pt x="235323" y="12623"/>
                </a:lnTo>
                <a:lnTo>
                  <a:pt x="236942" y="13918"/>
                </a:lnTo>
                <a:lnTo>
                  <a:pt x="236942" y="166701"/>
                </a:lnTo>
                <a:lnTo>
                  <a:pt x="235323" y="168319"/>
                </a:lnTo>
                <a:close/>
              </a:path>
              <a:path w="237489" h="299085">
                <a:moveTo>
                  <a:pt x="179001" y="53085"/>
                </a:moveTo>
                <a:lnTo>
                  <a:pt x="1618" y="53085"/>
                </a:lnTo>
                <a:lnTo>
                  <a:pt x="0" y="51467"/>
                </a:lnTo>
                <a:lnTo>
                  <a:pt x="0" y="35929"/>
                </a:lnTo>
                <a:lnTo>
                  <a:pt x="1618" y="34311"/>
                </a:lnTo>
                <a:lnTo>
                  <a:pt x="179001" y="34311"/>
                </a:lnTo>
                <a:lnTo>
                  <a:pt x="180620" y="35929"/>
                </a:lnTo>
                <a:lnTo>
                  <a:pt x="180620" y="51467"/>
                </a:lnTo>
                <a:lnTo>
                  <a:pt x="179001" y="53085"/>
                </a:lnTo>
                <a:close/>
              </a:path>
              <a:path w="237489" h="299085">
                <a:moveTo>
                  <a:pt x="90310" y="165082"/>
                </a:moveTo>
                <a:lnTo>
                  <a:pt x="59154" y="160303"/>
                </a:lnTo>
                <a:lnTo>
                  <a:pt x="34796" y="146996"/>
                </a:lnTo>
                <a:lnTo>
                  <a:pt x="18935" y="126710"/>
                </a:lnTo>
                <a:lnTo>
                  <a:pt x="13271" y="100991"/>
                </a:lnTo>
                <a:lnTo>
                  <a:pt x="14930" y="86769"/>
                </a:lnTo>
                <a:lnTo>
                  <a:pt x="19745" y="73882"/>
                </a:lnTo>
                <a:lnTo>
                  <a:pt x="27473" y="62573"/>
                </a:lnTo>
                <a:lnTo>
                  <a:pt x="37871" y="53085"/>
                </a:lnTo>
                <a:lnTo>
                  <a:pt x="142424" y="53085"/>
                </a:lnTo>
                <a:lnTo>
                  <a:pt x="145632" y="55998"/>
                </a:lnTo>
                <a:lnTo>
                  <a:pt x="90310" y="55998"/>
                </a:lnTo>
                <a:lnTo>
                  <a:pt x="67171" y="59569"/>
                </a:lnTo>
                <a:lnTo>
                  <a:pt x="49403" y="69270"/>
                </a:lnTo>
                <a:lnTo>
                  <a:pt x="38008" y="83583"/>
                </a:lnTo>
                <a:lnTo>
                  <a:pt x="33987" y="100991"/>
                </a:lnTo>
                <a:lnTo>
                  <a:pt x="38008" y="118774"/>
                </a:lnTo>
                <a:lnTo>
                  <a:pt x="49403" y="133280"/>
                </a:lnTo>
                <a:lnTo>
                  <a:pt x="67171" y="143051"/>
                </a:lnTo>
                <a:lnTo>
                  <a:pt x="90310" y="146632"/>
                </a:lnTo>
                <a:lnTo>
                  <a:pt x="145987" y="146632"/>
                </a:lnTo>
                <a:lnTo>
                  <a:pt x="145701" y="146996"/>
                </a:lnTo>
                <a:lnTo>
                  <a:pt x="121328" y="160303"/>
                </a:lnTo>
                <a:lnTo>
                  <a:pt x="90310" y="165082"/>
                </a:lnTo>
                <a:close/>
              </a:path>
              <a:path w="237489" h="299085">
                <a:moveTo>
                  <a:pt x="145987" y="146632"/>
                </a:moveTo>
                <a:lnTo>
                  <a:pt x="90310" y="146632"/>
                </a:lnTo>
                <a:lnTo>
                  <a:pt x="113398" y="143051"/>
                </a:lnTo>
                <a:lnTo>
                  <a:pt x="131054" y="133280"/>
                </a:lnTo>
                <a:lnTo>
                  <a:pt x="142338" y="118774"/>
                </a:lnTo>
                <a:lnTo>
                  <a:pt x="146308" y="100991"/>
                </a:lnTo>
                <a:lnTo>
                  <a:pt x="142338" y="83583"/>
                </a:lnTo>
                <a:lnTo>
                  <a:pt x="131054" y="69270"/>
                </a:lnTo>
                <a:lnTo>
                  <a:pt x="113398" y="59569"/>
                </a:lnTo>
                <a:lnTo>
                  <a:pt x="90310" y="55998"/>
                </a:lnTo>
                <a:lnTo>
                  <a:pt x="145632" y="55998"/>
                </a:lnTo>
                <a:lnTo>
                  <a:pt x="152873" y="62573"/>
                </a:lnTo>
                <a:lnTo>
                  <a:pt x="160713" y="73882"/>
                </a:lnTo>
                <a:lnTo>
                  <a:pt x="165639" y="86769"/>
                </a:lnTo>
                <a:lnTo>
                  <a:pt x="167348" y="100991"/>
                </a:lnTo>
                <a:lnTo>
                  <a:pt x="161638" y="126710"/>
                </a:lnTo>
                <a:lnTo>
                  <a:pt x="145987" y="146632"/>
                </a:lnTo>
                <a:close/>
              </a:path>
              <a:path w="237489" h="299085">
                <a:moveTo>
                  <a:pt x="235323" y="299091"/>
                </a:moveTo>
                <a:lnTo>
                  <a:pt x="217520" y="299091"/>
                </a:lnTo>
                <a:lnTo>
                  <a:pt x="215902" y="297796"/>
                </a:lnTo>
                <a:lnTo>
                  <a:pt x="215902" y="205544"/>
                </a:lnTo>
                <a:lnTo>
                  <a:pt x="39814" y="205544"/>
                </a:lnTo>
                <a:lnTo>
                  <a:pt x="38195" y="204249"/>
                </a:lnTo>
                <a:lnTo>
                  <a:pt x="38195" y="188712"/>
                </a:lnTo>
                <a:lnTo>
                  <a:pt x="39814" y="187093"/>
                </a:lnTo>
                <a:lnTo>
                  <a:pt x="235323" y="187093"/>
                </a:lnTo>
                <a:lnTo>
                  <a:pt x="236942" y="188712"/>
                </a:lnTo>
                <a:lnTo>
                  <a:pt x="236942" y="297796"/>
                </a:lnTo>
                <a:lnTo>
                  <a:pt x="235323" y="299091"/>
                </a:lnTo>
                <a:close/>
              </a:path>
            </a:pathLst>
          </a:custGeom>
          <a:solidFill>
            <a:srgbClr val="82CB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7" name="object 87" descr=""/>
          <p:cNvGrpSpPr/>
          <p:nvPr/>
        </p:nvGrpSpPr>
        <p:grpSpPr>
          <a:xfrm>
            <a:off x="1804482" y="5355686"/>
            <a:ext cx="247650" cy="299085"/>
            <a:chOff x="1804482" y="5355686"/>
            <a:chExt cx="247650" cy="299085"/>
          </a:xfrm>
        </p:grpSpPr>
        <p:sp>
          <p:nvSpPr>
            <p:cNvPr id="88" name="object 88" descr=""/>
            <p:cNvSpPr/>
            <p:nvPr/>
          </p:nvSpPr>
          <p:spPr>
            <a:xfrm>
              <a:off x="1807934" y="5359139"/>
              <a:ext cx="240665" cy="292100"/>
            </a:xfrm>
            <a:custGeom>
              <a:avLst/>
              <a:gdLst/>
              <a:ahLst/>
              <a:cxnLst/>
              <a:rect l="l" t="t" r="r" b="b"/>
              <a:pathLst>
                <a:path w="240664" h="292100">
                  <a:moveTo>
                    <a:pt x="17155" y="264132"/>
                  </a:moveTo>
                  <a:lnTo>
                    <a:pt x="15537" y="263808"/>
                  </a:lnTo>
                  <a:lnTo>
                    <a:pt x="1942" y="258953"/>
                  </a:lnTo>
                  <a:lnTo>
                    <a:pt x="647" y="258306"/>
                  </a:lnTo>
                  <a:lnTo>
                    <a:pt x="0" y="256687"/>
                  </a:lnTo>
                  <a:lnTo>
                    <a:pt x="323" y="255069"/>
                  </a:lnTo>
                  <a:lnTo>
                    <a:pt x="79304" y="7768"/>
                  </a:lnTo>
                  <a:lnTo>
                    <a:pt x="81570" y="0"/>
                  </a:lnTo>
                  <a:lnTo>
                    <a:pt x="96460" y="0"/>
                  </a:lnTo>
                  <a:lnTo>
                    <a:pt x="99373" y="7768"/>
                  </a:lnTo>
                  <a:lnTo>
                    <a:pt x="109977" y="41108"/>
                  </a:lnTo>
                  <a:lnTo>
                    <a:pt x="89338" y="41108"/>
                  </a:lnTo>
                  <a:lnTo>
                    <a:pt x="19097" y="261543"/>
                  </a:lnTo>
                  <a:lnTo>
                    <a:pt x="18774" y="263161"/>
                  </a:lnTo>
                  <a:lnTo>
                    <a:pt x="17155" y="264132"/>
                  </a:lnTo>
                  <a:close/>
                </a:path>
                <a:path w="240664" h="292100">
                  <a:moveTo>
                    <a:pt x="238884" y="291646"/>
                  </a:moveTo>
                  <a:lnTo>
                    <a:pt x="220757" y="291646"/>
                  </a:lnTo>
                  <a:lnTo>
                    <a:pt x="219463" y="290351"/>
                  </a:lnTo>
                  <a:lnTo>
                    <a:pt x="219463" y="123650"/>
                  </a:lnTo>
                  <a:lnTo>
                    <a:pt x="161845" y="123650"/>
                  </a:lnTo>
                  <a:lnTo>
                    <a:pt x="160227" y="122031"/>
                  </a:lnTo>
                  <a:lnTo>
                    <a:pt x="160227" y="106170"/>
                  </a:lnTo>
                  <a:lnTo>
                    <a:pt x="161845" y="104552"/>
                  </a:lnTo>
                  <a:lnTo>
                    <a:pt x="219463" y="104552"/>
                  </a:lnTo>
                  <a:lnTo>
                    <a:pt x="219463" y="6473"/>
                  </a:lnTo>
                  <a:lnTo>
                    <a:pt x="220757" y="5179"/>
                  </a:lnTo>
                  <a:lnTo>
                    <a:pt x="238884" y="5179"/>
                  </a:lnTo>
                  <a:lnTo>
                    <a:pt x="240179" y="6473"/>
                  </a:lnTo>
                  <a:lnTo>
                    <a:pt x="240179" y="290351"/>
                  </a:lnTo>
                  <a:lnTo>
                    <a:pt x="238884" y="291646"/>
                  </a:lnTo>
                  <a:close/>
                </a:path>
                <a:path w="240664" h="292100">
                  <a:moveTo>
                    <a:pt x="161522" y="264132"/>
                  </a:moveTo>
                  <a:lnTo>
                    <a:pt x="159903" y="263161"/>
                  </a:lnTo>
                  <a:lnTo>
                    <a:pt x="159580" y="261543"/>
                  </a:lnTo>
                  <a:lnTo>
                    <a:pt x="89338" y="41108"/>
                  </a:lnTo>
                  <a:lnTo>
                    <a:pt x="109977" y="41108"/>
                  </a:lnTo>
                  <a:lnTo>
                    <a:pt x="178030" y="255069"/>
                  </a:lnTo>
                  <a:lnTo>
                    <a:pt x="178354" y="256687"/>
                  </a:lnTo>
                  <a:lnTo>
                    <a:pt x="177706" y="258306"/>
                  </a:lnTo>
                  <a:lnTo>
                    <a:pt x="176088" y="258953"/>
                  </a:lnTo>
                  <a:lnTo>
                    <a:pt x="162817" y="263808"/>
                  </a:lnTo>
                  <a:lnTo>
                    <a:pt x="161522" y="264132"/>
                  </a:lnTo>
                  <a:close/>
                </a:path>
              </a:pathLst>
            </a:custGeom>
            <a:solidFill>
              <a:srgbClr val="2FA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807934" y="5359139"/>
              <a:ext cx="240665" cy="292100"/>
            </a:xfrm>
            <a:custGeom>
              <a:avLst/>
              <a:gdLst/>
              <a:ahLst/>
              <a:cxnLst/>
              <a:rect l="l" t="t" r="r" b="b"/>
              <a:pathLst>
                <a:path w="240664" h="292100">
                  <a:moveTo>
                    <a:pt x="219463" y="123650"/>
                  </a:moveTo>
                  <a:lnTo>
                    <a:pt x="219463" y="288733"/>
                  </a:lnTo>
                  <a:lnTo>
                    <a:pt x="219463" y="290351"/>
                  </a:lnTo>
                  <a:lnTo>
                    <a:pt x="220757" y="291646"/>
                  </a:lnTo>
                  <a:lnTo>
                    <a:pt x="222376" y="291646"/>
                  </a:lnTo>
                  <a:lnTo>
                    <a:pt x="237266" y="291646"/>
                  </a:lnTo>
                  <a:lnTo>
                    <a:pt x="238884" y="291646"/>
                  </a:lnTo>
                  <a:lnTo>
                    <a:pt x="240179" y="290351"/>
                  </a:lnTo>
                  <a:lnTo>
                    <a:pt x="240179" y="288733"/>
                  </a:lnTo>
                  <a:lnTo>
                    <a:pt x="240179" y="8092"/>
                  </a:lnTo>
                  <a:lnTo>
                    <a:pt x="240179" y="6473"/>
                  </a:lnTo>
                  <a:lnTo>
                    <a:pt x="238884" y="5179"/>
                  </a:lnTo>
                  <a:lnTo>
                    <a:pt x="237266" y="5179"/>
                  </a:lnTo>
                  <a:lnTo>
                    <a:pt x="222376" y="5179"/>
                  </a:lnTo>
                  <a:lnTo>
                    <a:pt x="220757" y="5179"/>
                  </a:lnTo>
                  <a:lnTo>
                    <a:pt x="219463" y="6473"/>
                  </a:lnTo>
                  <a:lnTo>
                    <a:pt x="219463" y="8092"/>
                  </a:lnTo>
                  <a:lnTo>
                    <a:pt x="219463" y="104552"/>
                  </a:lnTo>
                  <a:lnTo>
                    <a:pt x="163140" y="104552"/>
                  </a:lnTo>
                  <a:lnTo>
                    <a:pt x="161845" y="104552"/>
                  </a:lnTo>
                  <a:lnTo>
                    <a:pt x="160227" y="106170"/>
                  </a:lnTo>
                  <a:lnTo>
                    <a:pt x="160227" y="108113"/>
                  </a:lnTo>
                  <a:lnTo>
                    <a:pt x="160227" y="120089"/>
                  </a:lnTo>
                  <a:lnTo>
                    <a:pt x="160227" y="122031"/>
                  </a:lnTo>
                  <a:lnTo>
                    <a:pt x="161845" y="123650"/>
                  </a:lnTo>
                  <a:lnTo>
                    <a:pt x="163140" y="123650"/>
                  </a:lnTo>
                  <a:lnTo>
                    <a:pt x="219463" y="123650"/>
                  </a:lnTo>
                  <a:close/>
                </a:path>
                <a:path w="240664" h="292100">
                  <a:moveTo>
                    <a:pt x="178030" y="255069"/>
                  </a:moveTo>
                  <a:lnTo>
                    <a:pt x="99373" y="7768"/>
                  </a:lnTo>
                  <a:lnTo>
                    <a:pt x="96460" y="0"/>
                  </a:lnTo>
                  <a:lnTo>
                    <a:pt x="81570" y="0"/>
                  </a:lnTo>
                  <a:lnTo>
                    <a:pt x="79304" y="7768"/>
                  </a:lnTo>
                  <a:lnTo>
                    <a:pt x="323" y="255069"/>
                  </a:lnTo>
                  <a:lnTo>
                    <a:pt x="17155" y="264132"/>
                  </a:lnTo>
                  <a:lnTo>
                    <a:pt x="18774" y="263161"/>
                  </a:lnTo>
                  <a:lnTo>
                    <a:pt x="19097" y="261543"/>
                  </a:lnTo>
                  <a:lnTo>
                    <a:pt x="89338" y="41108"/>
                  </a:lnTo>
                  <a:lnTo>
                    <a:pt x="159580" y="261543"/>
                  </a:lnTo>
                  <a:lnTo>
                    <a:pt x="159903" y="263161"/>
                  </a:lnTo>
                  <a:lnTo>
                    <a:pt x="161522" y="264132"/>
                  </a:lnTo>
                  <a:lnTo>
                    <a:pt x="162817" y="263808"/>
                  </a:lnTo>
                  <a:lnTo>
                    <a:pt x="176088" y="258953"/>
                  </a:lnTo>
                  <a:lnTo>
                    <a:pt x="177706" y="258306"/>
                  </a:lnTo>
                  <a:lnTo>
                    <a:pt x="178354" y="256687"/>
                  </a:lnTo>
                  <a:lnTo>
                    <a:pt x="178030" y="255069"/>
                  </a:lnTo>
                  <a:close/>
                </a:path>
              </a:pathLst>
            </a:custGeom>
            <a:ln w="6905">
              <a:solidFill>
                <a:srgbClr val="2FA5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0" name="object 90" descr=""/>
          <p:cNvGrpSpPr/>
          <p:nvPr/>
        </p:nvGrpSpPr>
        <p:grpSpPr>
          <a:xfrm>
            <a:off x="2111342" y="5360865"/>
            <a:ext cx="235585" cy="303530"/>
            <a:chOff x="2111342" y="5360865"/>
            <a:chExt cx="235585" cy="303530"/>
          </a:xfrm>
        </p:grpSpPr>
        <p:sp>
          <p:nvSpPr>
            <p:cNvPr id="91" name="object 91" descr=""/>
            <p:cNvSpPr/>
            <p:nvPr/>
          </p:nvSpPr>
          <p:spPr>
            <a:xfrm>
              <a:off x="2114794" y="5364318"/>
              <a:ext cx="228600" cy="296545"/>
            </a:xfrm>
            <a:custGeom>
              <a:avLst/>
              <a:gdLst/>
              <a:ahLst/>
              <a:cxnLst/>
              <a:rect l="l" t="t" r="r" b="b"/>
              <a:pathLst>
                <a:path w="228600" h="296545">
                  <a:moveTo>
                    <a:pt x="223994" y="165082"/>
                  </a:moveTo>
                  <a:lnTo>
                    <a:pt x="206191" y="165082"/>
                  </a:lnTo>
                  <a:lnTo>
                    <a:pt x="204573" y="163464"/>
                  </a:lnTo>
                  <a:lnTo>
                    <a:pt x="204573" y="74449"/>
                  </a:lnTo>
                  <a:lnTo>
                    <a:pt x="149869" y="74449"/>
                  </a:lnTo>
                  <a:lnTo>
                    <a:pt x="148574" y="72830"/>
                  </a:lnTo>
                  <a:lnTo>
                    <a:pt x="148574" y="57293"/>
                  </a:lnTo>
                  <a:lnTo>
                    <a:pt x="149869" y="55998"/>
                  </a:lnTo>
                  <a:lnTo>
                    <a:pt x="204573" y="55998"/>
                  </a:lnTo>
                  <a:lnTo>
                    <a:pt x="204573" y="1294"/>
                  </a:lnTo>
                  <a:lnTo>
                    <a:pt x="206191" y="0"/>
                  </a:lnTo>
                  <a:lnTo>
                    <a:pt x="223994" y="0"/>
                  </a:lnTo>
                  <a:lnTo>
                    <a:pt x="225613" y="1294"/>
                  </a:lnTo>
                  <a:lnTo>
                    <a:pt x="225613" y="163464"/>
                  </a:lnTo>
                  <a:lnTo>
                    <a:pt x="223994" y="165082"/>
                  </a:lnTo>
                  <a:close/>
                </a:path>
                <a:path w="228600" h="296545">
                  <a:moveTo>
                    <a:pt x="153106" y="24924"/>
                  </a:moveTo>
                  <a:lnTo>
                    <a:pt x="7768" y="24924"/>
                  </a:lnTo>
                  <a:lnTo>
                    <a:pt x="6473" y="23305"/>
                  </a:lnTo>
                  <a:lnTo>
                    <a:pt x="6473" y="7768"/>
                  </a:lnTo>
                  <a:lnTo>
                    <a:pt x="7768" y="6150"/>
                  </a:lnTo>
                  <a:lnTo>
                    <a:pt x="153106" y="6150"/>
                  </a:lnTo>
                  <a:lnTo>
                    <a:pt x="154401" y="7768"/>
                  </a:lnTo>
                  <a:lnTo>
                    <a:pt x="154401" y="23305"/>
                  </a:lnTo>
                  <a:lnTo>
                    <a:pt x="153106" y="24924"/>
                  </a:lnTo>
                  <a:close/>
                </a:path>
                <a:path w="228600" h="296545">
                  <a:moveTo>
                    <a:pt x="14242" y="143395"/>
                  </a:moveTo>
                  <a:lnTo>
                    <a:pt x="13271" y="142748"/>
                  </a:lnTo>
                  <a:lnTo>
                    <a:pt x="2265" y="135950"/>
                  </a:lnTo>
                  <a:lnTo>
                    <a:pt x="647" y="135303"/>
                  </a:lnTo>
                  <a:lnTo>
                    <a:pt x="0" y="133037"/>
                  </a:lnTo>
                  <a:lnTo>
                    <a:pt x="647" y="131742"/>
                  </a:lnTo>
                  <a:lnTo>
                    <a:pt x="63119" y="24924"/>
                  </a:lnTo>
                  <a:lnTo>
                    <a:pt x="97754" y="24924"/>
                  </a:lnTo>
                  <a:lnTo>
                    <a:pt x="103028" y="33987"/>
                  </a:lnTo>
                  <a:lnTo>
                    <a:pt x="80275" y="33987"/>
                  </a:lnTo>
                  <a:lnTo>
                    <a:pt x="17479" y="141453"/>
                  </a:lnTo>
                  <a:lnTo>
                    <a:pt x="16831" y="142748"/>
                  </a:lnTo>
                  <a:lnTo>
                    <a:pt x="14242" y="143395"/>
                  </a:lnTo>
                  <a:close/>
                </a:path>
                <a:path w="228600" h="296545">
                  <a:moveTo>
                    <a:pt x="146308" y="143395"/>
                  </a:moveTo>
                  <a:lnTo>
                    <a:pt x="144042" y="142748"/>
                  </a:lnTo>
                  <a:lnTo>
                    <a:pt x="143395" y="141453"/>
                  </a:lnTo>
                  <a:lnTo>
                    <a:pt x="80275" y="33987"/>
                  </a:lnTo>
                  <a:lnTo>
                    <a:pt x="103028" y="33987"/>
                  </a:lnTo>
                  <a:lnTo>
                    <a:pt x="159903" y="131742"/>
                  </a:lnTo>
                  <a:lnTo>
                    <a:pt x="160551" y="133037"/>
                  </a:lnTo>
                  <a:lnTo>
                    <a:pt x="159903" y="135303"/>
                  </a:lnTo>
                  <a:lnTo>
                    <a:pt x="158932" y="135950"/>
                  </a:lnTo>
                  <a:lnTo>
                    <a:pt x="147603" y="142748"/>
                  </a:lnTo>
                  <a:lnTo>
                    <a:pt x="146308" y="143395"/>
                  </a:lnTo>
                  <a:close/>
                </a:path>
                <a:path w="228600" h="296545">
                  <a:moveTo>
                    <a:pt x="124621" y="296178"/>
                  </a:moveTo>
                  <a:lnTo>
                    <a:pt x="82951" y="291580"/>
                  </a:lnTo>
                  <a:lnTo>
                    <a:pt x="50293" y="278577"/>
                  </a:lnTo>
                  <a:lnTo>
                    <a:pt x="28985" y="258351"/>
                  </a:lnTo>
                  <a:lnTo>
                    <a:pt x="21363" y="232087"/>
                  </a:lnTo>
                  <a:lnTo>
                    <a:pt x="28985" y="205822"/>
                  </a:lnTo>
                  <a:lnTo>
                    <a:pt x="50293" y="185596"/>
                  </a:lnTo>
                  <a:lnTo>
                    <a:pt x="82951" y="172593"/>
                  </a:lnTo>
                  <a:lnTo>
                    <a:pt x="124621" y="167996"/>
                  </a:lnTo>
                  <a:lnTo>
                    <a:pt x="166529" y="172593"/>
                  </a:lnTo>
                  <a:lnTo>
                    <a:pt x="199394" y="185596"/>
                  </a:lnTo>
                  <a:lnTo>
                    <a:pt x="200982" y="187093"/>
                  </a:lnTo>
                  <a:lnTo>
                    <a:pt x="124621" y="187093"/>
                  </a:lnTo>
                  <a:lnTo>
                    <a:pt x="91068" y="190209"/>
                  </a:lnTo>
                  <a:lnTo>
                    <a:pt x="65223" y="199151"/>
                  </a:lnTo>
                  <a:lnTo>
                    <a:pt x="48604" y="213312"/>
                  </a:lnTo>
                  <a:lnTo>
                    <a:pt x="42727" y="232087"/>
                  </a:lnTo>
                  <a:lnTo>
                    <a:pt x="48604" y="250861"/>
                  </a:lnTo>
                  <a:lnTo>
                    <a:pt x="65223" y="265022"/>
                  </a:lnTo>
                  <a:lnTo>
                    <a:pt x="91068" y="273964"/>
                  </a:lnTo>
                  <a:lnTo>
                    <a:pt x="124621" y="277080"/>
                  </a:lnTo>
                  <a:lnTo>
                    <a:pt x="200982" y="277080"/>
                  </a:lnTo>
                  <a:lnTo>
                    <a:pt x="199394" y="278577"/>
                  </a:lnTo>
                  <a:lnTo>
                    <a:pt x="166529" y="291580"/>
                  </a:lnTo>
                  <a:lnTo>
                    <a:pt x="124621" y="296178"/>
                  </a:lnTo>
                  <a:close/>
                </a:path>
                <a:path w="228600" h="296545">
                  <a:moveTo>
                    <a:pt x="200982" y="277080"/>
                  </a:moveTo>
                  <a:lnTo>
                    <a:pt x="124621" y="277080"/>
                  </a:lnTo>
                  <a:lnTo>
                    <a:pt x="158361" y="273964"/>
                  </a:lnTo>
                  <a:lnTo>
                    <a:pt x="184302" y="265022"/>
                  </a:lnTo>
                  <a:lnTo>
                    <a:pt x="200957" y="250861"/>
                  </a:lnTo>
                  <a:lnTo>
                    <a:pt x="206839" y="232087"/>
                  </a:lnTo>
                  <a:lnTo>
                    <a:pt x="200957" y="213312"/>
                  </a:lnTo>
                  <a:lnTo>
                    <a:pt x="184302" y="199151"/>
                  </a:lnTo>
                  <a:lnTo>
                    <a:pt x="158361" y="190209"/>
                  </a:lnTo>
                  <a:lnTo>
                    <a:pt x="124621" y="187093"/>
                  </a:lnTo>
                  <a:lnTo>
                    <a:pt x="200982" y="187093"/>
                  </a:lnTo>
                  <a:lnTo>
                    <a:pt x="220848" y="205822"/>
                  </a:lnTo>
                  <a:lnTo>
                    <a:pt x="228526" y="232087"/>
                  </a:lnTo>
                  <a:lnTo>
                    <a:pt x="220848" y="258351"/>
                  </a:lnTo>
                  <a:lnTo>
                    <a:pt x="200982" y="277080"/>
                  </a:lnTo>
                  <a:close/>
                </a:path>
              </a:pathLst>
            </a:custGeom>
            <a:solidFill>
              <a:srgbClr val="2FA5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11342" y="5360865"/>
              <a:ext cx="235431" cy="303083"/>
            </a:xfrm>
            <a:prstGeom prst="rect">
              <a:avLst/>
            </a:prstGeom>
          </p:spPr>
        </p:pic>
      </p:grpSp>
      <p:grpSp>
        <p:nvGrpSpPr>
          <p:cNvPr id="93" name="object 93" descr=""/>
          <p:cNvGrpSpPr/>
          <p:nvPr/>
        </p:nvGrpSpPr>
        <p:grpSpPr>
          <a:xfrm>
            <a:off x="2409785" y="5360865"/>
            <a:ext cx="231775" cy="293370"/>
            <a:chOff x="2409785" y="5360865"/>
            <a:chExt cx="231775" cy="293370"/>
          </a:xfrm>
        </p:grpSpPr>
        <p:sp>
          <p:nvSpPr>
            <p:cNvPr id="94" name="object 94" descr=""/>
            <p:cNvSpPr/>
            <p:nvPr/>
          </p:nvSpPr>
          <p:spPr>
            <a:xfrm>
              <a:off x="2413238" y="5364318"/>
              <a:ext cx="224790" cy="287020"/>
            </a:xfrm>
            <a:custGeom>
              <a:avLst/>
              <a:gdLst/>
              <a:ahLst/>
              <a:cxnLst/>
              <a:rect l="l" t="t" r="r" b="b"/>
              <a:pathLst>
                <a:path w="224789" h="287020">
                  <a:moveTo>
                    <a:pt x="217520" y="211694"/>
                  </a:moveTo>
                  <a:lnTo>
                    <a:pt x="199394" y="211694"/>
                  </a:lnTo>
                  <a:lnTo>
                    <a:pt x="198099" y="210076"/>
                  </a:lnTo>
                  <a:lnTo>
                    <a:pt x="198099" y="1294"/>
                  </a:lnTo>
                  <a:lnTo>
                    <a:pt x="199394" y="0"/>
                  </a:lnTo>
                  <a:lnTo>
                    <a:pt x="217520" y="0"/>
                  </a:lnTo>
                  <a:lnTo>
                    <a:pt x="218815" y="1294"/>
                  </a:lnTo>
                  <a:lnTo>
                    <a:pt x="218815" y="210076"/>
                  </a:lnTo>
                  <a:lnTo>
                    <a:pt x="217520" y="211694"/>
                  </a:lnTo>
                  <a:close/>
                </a:path>
                <a:path w="224789" h="287020">
                  <a:moveTo>
                    <a:pt x="124297" y="158932"/>
                  </a:moveTo>
                  <a:lnTo>
                    <a:pt x="17479" y="158932"/>
                  </a:lnTo>
                  <a:lnTo>
                    <a:pt x="10788" y="157455"/>
                  </a:lnTo>
                  <a:lnTo>
                    <a:pt x="5219" y="153429"/>
                  </a:lnTo>
                  <a:lnTo>
                    <a:pt x="1411" y="147461"/>
                  </a:lnTo>
                  <a:lnTo>
                    <a:pt x="0" y="140158"/>
                  </a:lnTo>
                  <a:lnTo>
                    <a:pt x="0" y="4531"/>
                  </a:lnTo>
                  <a:lnTo>
                    <a:pt x="1294" y="2913"/>
                  </a:lnTo>
                  <a:lnTo>
                    <a:pt x="19097" y="2913"/>
                  </a:lnTo>
                  <a:lnTo>
                    <a:pt x="20392" y="4531"/>
                  </a:lnTo>
                  <a:lnTo>
                    <a:pt x="20392" y="58911"/>
                  </a:lnTo>
                  <a:lnTo>
                    <a:pt x="141777" y="58911"/>
                  </a:lnTo>
                  <a:lnTo>
                    <a:pt x="141777" y="78009"/>
                  </a:lnTo>
                  <a:lnTo>
                    <a:pt x="20392" y="78009"/>
                  </a:lnTo>
                  <a:lnTo>
                    <a:pt x="20392" y="140158"/>
                  </a:lnTo>
                  <a:lnTo>
                    <a:pt x="141777" y="140158"/>
                  </a:lnTo>
                  <a:lnTo>
                    <a:pt x="140411" y="147461"/>
                  </a:lnTo>
                  <a:lnTo>
                    <a:pt x="136678" y="153429"/>
                  </a:lnTo>
                  <a:lnTo>
                    <a:pt x="131125" y="157455"/>
                  </a:lnTo>
                  <a:lnTo>
                    <a:pt x="124297" y="158932"/>
                  </a:lnTo>
                  <a:close/>
                </a:path>
                <a:path w="224789" h="287020">
                  <a:moveTo>
                    <a:pt x="141777" y="58911"/>
                  </a:moveTo>
                  <a:lnTo>
                    <a:pt x="121384" y="58911"/>
                  </a:lnTo>
                  <a:lnTo>
                    <a:pt x="121384" y="4531"/>
                  </a:lnTo>
                  <a:lnTo>
                    <a:pt x="122679" y="2913"/>
                  </a:lnTo>
                  <a:lnTo>
                    <a:pt x="140482" y="2913"/>
                  </a:lnTo>
                  <a:lnTo>
                    <a:pt x="141777" y="4531"/>
                  </a:lnTo>
                  <a:lnTo>
                    <a:pt x="141777" y="58911"/>
                  </a:lnTo>
                  <a:close/>
                </a:path>
                <a:path w="224789" h="287020">
                  <a:moveTo>
                    <a:pt x="141777" y="140158"/>
                  </a:moveTo>
                  <a:lnTo>
                    <a:pt x="121384" y="140158"/>
                  </a:lnTo>
                  <a:lnTo>
                    <a:pt x="121384" y="78009"/>
                  </a:lnTo>
                  <a:lnTo>
                    <a:pt x="141777" y="78009"/>
                  </a:lnTo>
                  <a:lnTo>
                    <a:pt x="141777" y="140158"/>
                  </a:lnTo>
                  <a:close/>
                </a:path>
                <a:path w="224789" h="287020">
                  <a:moveTo>
                    <a:pt x="223347" y="286467"/>
                  </a:moveTo>
                  <a:lnTo>
                    <a:pt x="41432" y="286467"/>
                  </a:lnTo>
                  <a:lnTo>
                    <a:pt x="34417" y="284990"/>
                  </a:lnTo>
                  <a:lnTo>
                    <a:pt x="28768" y="280964"/>
                  </a:lnTo>
                  <a:lnTo>
                    <a:pt x="25000" y="274996"/>
                  </a:lnTo>
                  <a:lnTo>
                    <a:pt x="23629" y="267693"/>
                  </a:lnTo>
                  <a:lnTo>
                    <a:pt x="23629" y="194538"/>
                  </a:lnTo>
                  <a:lnTo>
                    <a:pt x="25247" y="192920"/>
                  </a:lnTo>
                  <a:lnTo>
                    <a:pt x="42727" y="192920"/>
                  </a:lnTo>
                  <a:lnTo>
                    <a:pt x="44345" y="194538"/>
                  </a:lnTo>
                  <a:lnTo>
                    <a:pt x="44345" y="267693"/>
                  </a:lnTo>
                  <a:lnTo>
                    <a:pt x="223347" y="267693"/>
                  </a:lnTo>
                  <a:lnTo>
                    <a:pt x="224642" y="269635"/>
                  </a:lnTo>
                  <a:lnTo>
                    <a:pt x="224642" y="285172"/>
                  </a:lnTo>
                  <a:lnTo>
                    <a:pt x="223347" y="286467"/>
                  </a:lnTo>
                  <a:close/>
                </a:path>
              </a:pathLst>
            </a:custGeom>
            <a:solidFill>
              <a:srgbClr val="2FA5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09785" y="5360865"/>
              <a:ext cx="231547" cy="293372"/>
            </a:xfrm>
            <a:prstGeom prst="rect">
              <a:avLst/>
            </a:prstGeom>
          </p:spPr>
        </p:pic>
      </p:grpSp>
      <p:grpSp>
        <p:nvGrpSpPr>
          <p:cNvPr id="96" name="object 96" descr=""/>
          <p:cNvGrpSpPr/>
          <p:nvPr/>
        </p:nvGrpSpPr>
        <p:grpSpPr>
          <a:xfrm>
            <a:off x="1818077" y="6043662"/>
            <a:ext cx="817244" cy="296545"/>
            <a:chOff x="1818077" y="6043662"/>
            <a:chExt cx="817244" cy="296545"/>
          </a:xfrm>
        </p:grpSpPr>
        <p:sp>
          <p:nvSpPr>
            <p:cNvPr id="97" name="object 97" descr=""/>
            <p:cNvSpPr/>
            <p:nvPr/>
          </p:nvSpPr>
          <p:spPr>
            <a:xfrm>
              <a:off x="1821529" y="6050270"/>
              <a:ext cx="266700" cy="287020"/>
            </a:xfrm>
            <a:custGeom>
              <a:avLst/>
              <a:gdLst/>
              <a:ahLst/>
              <a:cxnLst/>
              <a:rect l="l" t="t" r="r" b="b"/>
              <a:pathLst>
                <a:path w="266700" h="287020">
                  <a:moveTo>
                    <a:pt x="226584" y="211694"/>
                  </a:moveTo>
                  <a:lnTo>
                    <a:pt x="208457" y="211694"/>
                  </a:lnTo>
                  <a:lnTo>
                    <a:pt x="207162" y="210076"/>
                  </a:lnTo>
                  <a:lnTo>
                    <a:pt x="207162" y="1294"/>
                  </a:lnTo>
                  <a:lnTo>
                    <a:pt x="208457" y="0"/>
                  </a:lnTo>
                  <a:lnTo>
                    <a:pt x="226584" y="0"/>
                  </a:lnTo>
                  <a:lnTo>
                    <a:pt x="227879" y="1294"/>
                  </a:lnTo>
                  <a:lnTo>
                    <a:pt x="227879" y="83836"/>
                  </a:lnTo>
                  <a:lnTo>
                    <a:pt x="265103" y="83836"/>
                  </a:lnTo>
                  <a:lnTo>
                    <a:pt x="266398" y="85454"/>
                  </a:lnTo>
                  <a:lnTo>
                    <a:pt x="266398" y="100991"/>
                  </a:lnTo>
                  <a:lnTo>
                    <a:pt x="265103" y="102934"/>
                  </a:lnTo>
                  <a:lnTo>
                    <a:pt x="227879" y="102934"/>
                  </a:lnTo>
                  <a:lnTo>
                    <a:pt x="227879" y="210076"/>
                  </a:lnTo>
                  <a:lnTo>
                    <a:pt x="226584" y="211694"/>
                  </a:lnTo>
                  <a:close/>
                </a:path>
                <a:path w="266700" h="287020">
                  <a:moveTo>
                    <a:pt x="78333" y="160551"/>
                  </a:moveTo>
                  <a:lnTo>
                    <a:pt x="46839" y="154527"/>
                  </a:lnTo>
                  <a:lnTo>
                    <a:pt x="22051" y="137852"/>
                  </a:lnTo>
                  <a:lnTo>
                    <a:pt x="5821" y="112619"/>
                  </a:lnTo>
                  <a:lnTo>
                    <a:pt x="0" y="80922"/>
                  </a:lnTo>
                  <a:lnTo>
                    <a:pt x="5821" y="49226"/>
                  </a:lnTo>
                  <a:lnTo>
                    <a:pt x="22051" y="23993"/>
                  </a:lnTo>
                  <a:lnTo>
                    <a:pt x="46839" y="7318"/>
                  </a:lnTo>
                  <a:lnTo>
                    <a:pt x="78333" y="1294"/>
                  </a:lnTo>
                  <a:lnTo>
                    <a:pt x="110014" y="7318"/>
                  </a:lnTo>
                  <a:lnTo>
                    <a:pt x="129524" y="20392"/>
                  </a:lnTo>
                  <a:lnTo>
                    <a:pt x="78333" y="20392"/>
                  </a:lnTo>
                  <a:lnTo>
                    <a:pt x="54992" y="24934"/>
                  </a:lnTo>
                  <a:lnTo>
                    <a:pt x="36779" y="37548"/>
                  </a:lnTo>
                  <a:lnTo>
                    <a:pt x="24939" y="56716"/>
                  </a:lnTo>
                  <a:lnTo>
                    <a:pt x="20716" y="80922"/>
                  </a:lnTo>
                  <a:lnTo>
                    <a:pt x="24939" y="104992"/>
                  </a:lnTo>
                  <a:lnTo>
                    <a:pt x="36779" y="124176"/>
                  </a:lnTo>
                  <a:lnTo>
                    <a:pt x="54992" y="136866"/>
                  </a:lnTo>
                  <a:lnTo>
                    <a:pt x="78333" y="141453"/>
                  </a:lnTo>
                  <a:lnTo>
                    <a:pt x="129524" y="141453"/>
                  </a:lnTo>
                  <a:lnTo>
                    <a:pt x="110014" y="154527"/>
                  </a:lnTo>
                  <a:lnTo>
                    <a:pt x="78333" y="160551"/>
                  </a:lnTo>
                  <a:close/>
                </a:path>
                <a:path w="266700" h="287020">
                  <a:moveTo>
                    <a:pt x="129524" y="141453"/>
                  </a:moveTo>
                  <a:lnTo>
                    <a:pt x="78333" y="141453"/>
                  </a:lnTo>
                  <a:lnTo>
                    <a:pt x="101861" y="136866"/>
                  </a:lnTo>
                  <a:lnTo>
                    <a:pt x="120170" y="124176"/>
                  </a:lnTo>
                  <a:lnTo>
                    <a:pt x="132046" y="104992"/>
                  </a:lnTo>
                  <a:lnTo>
                    <a:pt x="136274" y="80922"/>
                  </a:lnTo>
                  <a:lnTo>
                    <a:pt x="132046" y="56716"/>
                  </a:lnTo>
                  <a:lnTo>
                    <a:pt x="120170" y="37548"/>
                  </a:lnTo>
                  <a:lnTo>
                    <a:pt x="101861" y="24934"/>
                  </a:lnTo>
                  <a:lnTo>
                    <a:pt x="78333" y="20392"/>
                  </a:lnTo>
                  <a:lnTo>
                    <a:pt x="129524" y="20392"/>
                  </a:lnTo>
                  <a:lnTo>
                    <a:pt x="134898" y="23993"/>
                  </a:lnTo>
                  <a:lnTo>
                    <a:pt x="151164" y="49226"/>
                  </a:lnTo>
                  <a:lnTo>
                    <a:pt x="156990" y="80922"/>
                  </a:lnTo>
                  <a:lnTo>
                    <a:pt x="151164" y="112619"/>
                  </a:lnTo>
                  <a:lnTo>
                    <a:pt x="134898" y="137852"/>
                  </a:lnTo>
                  <a:lnTo>
                    <a:pt x="129524" y="141453"/>
                  </a:lnTo>
                  <a:close/>
                </a:path>
                <a:path w="266700" h="287020">
                  <a:moveTo>
                    <a:pt x="232410" y="286467"/>
                  </a:moveTo>
                  <a:lnTo>
                    <a:pt x="50495" y="286467"/>
                  </a:lnTo>
                  <a:lnTo>
                    <a:pt x="43480" y="284990"/>
                  </a:lnTo>
                  <a:lnTo>
                    <a:pt x="37831" y="280964"/>
                  </a:lnTo>
                  <a:lnTo>
                    <a:pt x="34063" y="274996"/>
                  </a:lnTo>
                  <a:lnTo>
                    <a:pt x="32692" y="267693"/>
                  </a:lnTo>
                  <a:lnTo>
                    <a:pt x="32692" y="188388"/>
                  </a:lnTo>
                  <a:lnTo>
                    <a:pt x="33987" y="187093"/>
                  </a:lnTo>
                  <a:lnTo>
                    <a:pt x="51790" y="187093"/>
                  </a:lnTo>
                  <a:lnTo>
                    <a:pt x="53085" y="188388"/>
                  </a:lnTo>
                  <a:lnTo>
                    <a:pt x="53085" y="267693"/>
                  </a:lnTo>
                  <a:lnTo>
                    <a:pt x="232410" y="267693"/>
                  </a:lnTo>
                  <a:lnTo>
                    <a:pt x="233705" y="269635"/>
                  </a:lnTo>
                  <a:lnTo>
                    <a:pt x="233705" y="285172"/>
                  </a:lnTo>
                  <a:lnTo>
                    <a:pt x="232410" y="286467"/>
                  </a:lnTo>
                  <a:close/>
                </a:path>
              </a:pathLst>
            </a:custGeom>
            <a:solidFill>
              <a:srgbClr val="1187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18077" y="6046818"/>
              <a:ext cx="273303" cy="293372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2106702" y="6056421"/>
              <a:ext cx="254635" cy="264795"/>
            </a:xfrm>
            <a:custGeom>
              <a:avLst/>
              <a:gdLst/>
              <a:ahLst/>
              <a:cxnLst/>
              <a:rect l="l" t="t" r="r" b="b"/>
              <a:pathLst>
                <a:path w="254635" h="264795">
                  <a:moveTo>
                    <a:pt x="226260" y="183856"/>
                  </a:moveTo>
                  <a:lnTo>
                    <a:pt x="208781" y="183856"/>
                  </a:lnTo>
                  <a:lnTo>
                    <a:pt x="207162" y="182238"/>
                  </a:lnTo>
                  <a:lnTo>
                    <a:pt x="207162" y="18774"/>
                  </a:lnTo>
                  <a:lnTo>
                    <a:pt x="25247" y="18774"/>
                  </a:lnTo>
                  <a:lnTo>
                    <a:pt x="23629" y="17155"/>
                  </a:lnTo>
                  <a:lnTo>
                    <a:pt x="23629" y="1618"/>
                  </a:lnTo>
                  <a:lnTo>
                    <a:pt x="25247" y="0"/>
                  </a:lnTo>
                  <a:lnTo>
                    <a:pt x="226260" y="0"/>
                  </a:lnTo>
                  <a:lnTo>
                    <a:pt x="227879" y="1618"/>
                  </a:lnTo>
                  <a:lnTo>
                    <a:pt x="227879" y="182238"/>
                  </a:lnTo>
                  <a:lnTo>
                    <a:pt x="226260" y="183856"/>
                  </a:lnTo>
                  <a:close/>
                </a:path>
                <a:path w="254635" h="264795">
                  <a:moveTo>
                    <a:pt x="89986" y="246005"/>
                  </a:moveTo>
                  <a:lnTo>
                    <a:pt x="69593" y="246005"/>
                  </a:lnTo>
                  <a:lnTo>
                    <a:pt x="69593" y="132389"/>
                  </a:lnTo>
                  <a:lnTo>
                    <a:pt x="70888" y="130771"/>
                  </a:lnTo>
                  <a:lnTo>
                    <a:pt x="88691" y="130771"/>
                  </a:lnTo>
                  <a:lnTo>
                    <a:pt x="89986" y="132389"/>
                  </a:lnTo>
                  <a:lnTo>
                    <a:pt x="89986" y="246005"/>
                  </a:lnTo>
                  <a:close/>
                </a:path>
                <a:path w="254635" h="264795">
                  <a:moveTo>
                    <a:pt x="176088" y="246005"/>
                  </a:moveTo>
                  <a:lnTo>
                    <a:pt x="155372" y="246005"/>
                  </a:lnTo>
                  <a:lnTo>
                    <a:pt x="155372" y="132389"/>
                  </a:lnTo>
                  <a:lnTo>
                    <a:pt x="156666" y="130771"/>
                  </a:lnTo>
                  <a:lnTo>
                    <a:pt x="174469" y="130771"/>
                  </a:lnTo>
                  <a:lnTo>
                    <a:pt x="176088" y="132389"/>
                  </a:lnTo>
                  <a:lnTo>
                    <a:pt x="176088" y="246005"/>
                  </a:lnTo>
                  <a:close/>
                </a:path>
                <a:path w="254635" h="264795">
                  <a:moveTo>
                    <a:pt x="253127" y="264779"/>
                  </a:moveTo>
                  <a:lnTo>
                    <a:pt x="1294" y="264779"/>
                  </a:lnTo>
                  <a:lnTo>
                    <a:pt x="0" y="263485"/>
                  </a:lnTo>
                  <a:lnTo>
                    <a:pt x="0" y="247624"/>
                  </a:lnTo>
                  <a:lnTo>
                    <a:pt x="1294" y="246005"/>
                  </a:lnTo>
                  <a:lnTo>
                    <a:pt x="253127" y="246005"/>
                  </a:lnTo>
                  <a:lnTo>
                    <a:pt x="254421" y="247624"/>
                  </a:lnTo>
                  <a:lnTo>
                    <a:pt x="254421" y="263485"/>
                  </a:lnTo>
                  <a:lnTo>
                    <a:pt x="253127" y="264779"/>
                  </a:lnTo>
                  <a:close/>
                </a:path>
              </a:pathLst>
            </a:custGeom>
            <a:solidFill>
              <a:srgbClr val="1187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26879" y="6052968"/>
              <a:ext cx="211154" cy="190762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2106702" y="6187192"/>
              <a:ext cx="254635" cy="134620"/>
            </a:xfrm>
            <a:custGeom>
              <a:avLst/>
              <a:gdLst/>
              <a:ahLst/>
              <a:cxnLst/>
              <a:rect l="l" t="t" r="r" b="b"/>
              <a:pathLst>
                <a:path w="254635" h="134620">
                  <a:moveTo>
                    <a:pt x="254421" y="130771"/>
                  </a:moveTo>
                  <a:lnTo>
                    <a:pt x="254421" y="118471"/>
                  </a:lnTo>
                  <a:lnTo>
                    <a:pt x="254421" y="116852"/>
                  </a:lnTo>
                  <a:lnTo>
                    <a:pt x="253127" y="115234"/>
                  </a:lnTo>
                  <a:lnTo>
                    <a:pt x="251508" y="115234"/>
                  </a:lnTo>
                  <a:lnTo>
                    <a:pt x="176088" y="115234"/>
                  </a:lnTo>
                  <a:lnTo>
                    <a:pt x="176088" y="3236"/>
                  </a:lnTo>
                  <a:lnTo>
                    <a:pt x="176088" y="1618"/>
                  </a:lnTo>
                  <a:lnTo>
                    <a:pt x="174469" y="0"/>
                  </a:lnTo>
                  <a:lnTo>
                    <a:pt x="172851" y="0"/>
                  </a:lnTo>
                  <a:lnTo>
                    <a:pt x="158285" y="0"/>
                  </a:lnTo>
                  <a:lnTo>
                    <a:pt x="156666" y="0"/>
                  </a:lnTo>
                  <a:lnTo>
                    <a:pt x="155372" y="1618"/>
                  </a:lnTo>
                  <a:lnTo>
                    <a:pt x="155372" y="3236"/>
                  </a:lnTo>
                  <a:lnTo>
                    <a:pt x="155372" y="115234"/>
                  </a:lnTo>
                  <a:lnTo>
                    <a:pt x="89986" y="115234"/>
                  </a:lnTo>
                  <a:lnTo>
                    <a:pt x="89986" y="3236"/>
                  </a:lnTo>
                  <a:lnTo>
                    <a:pt x="89986" y="1618"/>
                  </a:lnTo>
                  <a:lnTo>
                    <a:pt x="88691" y="0"/>
                  </a:lnTo>
                  <a:lnTo>
                    <a:pt x="87073" y="0"/>
                  </a:lnTo>
                  <a:lnTo>
                    <a:pt x="72506" y="0"/>
                  </a:lnTo>
                  <a:lnTo>
                    <a:pt x="70888" y="0"/>
                  </a:lnTo>
                  <a:lnTo>
                    <a:pt x="69593" y="1618"/>
                  </a:lnTo>
                  <a:lnTo>
                    <a:pt x="69593" y="3236"/>
                  </a:lnTo>
                  <a:lnTo>
                    <a:pt x="69593" y="115234"/>
                  </a:lnTo>
                  <a:lnTo>
                    <a:pt x="2913" y="115234"/>
                  </a:lnTo>
                  <a:lnTo>
                    <a:pt x="1294" y="115234"/>
                  </a:lnTo>
                  <a:lnTo>
                    <a:pt x="0" y="116852"/>
                  </a:lnTo>
                  <a:lnTo>
                    <a:pt x="0" y="118471"/>
                  </a:lnTo>
                  <a:lnTo>
                    <a:pt x="0" y="130771"/>
                  </a:lnTo>
                  <a:lnTo>
                    <a:pt x="0" y="132713"/>
                  </a:lnTo>
                  <a:lnTo>
                    <a:pt x="1294" y="134008"/>
                  </a:lnTo>
                  <a:lnTo>
                    <a:pt x="2913" y="134008"/>
                  </a:lnTo>
                  <a:lnTo>
                    <a:pt x="251508" y="134008"/>
                  </a:lnTo>
                  <a:lnTo>
                    <a:pt x="253127" y="134008"/>
                  </a:lnTo>
                  <a:lnTo>
                    <a:pt x="254421" y="132713"/>
                  </a:lnTo>
                  <a:lnTo>
                    <a:pt x="254421" y="130771"/>
                  </a:lnTo>
                  <a:close/>
                </a:path>
              </a:pathLst>
            </a:custGeom>
            <a:ln w="6905">
              <a:solidFill>
                <a:srgbClr val="1187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2394788" y="6047114"/>
              <a:ext cx="237490" cy="290195"/>
            </a:xfrm>
            <a:custGeom>
              <a:avLst/>
              <a:gdLst/>
              <a:ahLst/>
              <a:cxnLst/>
              <a:rect l="l" t="t" r="r" b="b"/>
              <a:pathLst>
                <a:path w="237489" h="290195">
                  <a:moveTo>
                    <a:pt x="14242" y="146227"/>
                  </a:moveTo>
                  <a:lnTo>
                    <a:pt x="13271" y="145580"/>
                  </a:lnTo>
                  <a:lnTo>
                    <a:pt x="1942" y="138459"/>
                  </a:lnTo>
                  <a:lnTo>
                    <a:pt x="647" y="137811"/>
                  </a:lnTo>
                  <a:lnTo>
                    <a:pt x="0" y="135545"/>
                  </a:lnTo>
                  <a:lnTo>
                    <a:pt x="647" y="134251"/>
                  </a:lnTo>
                  <a:lnTo>
                    <a:pt x="73801" y="6069"/>
                  </a:lnTo>
                  <a:lnTo>
                    <a:pt x="78859" y="1517"/>
                  </a:lnTo>
                  <a:lnTo>
                    <a:pt x="85616" y="0"/>
                  </a:lnTo>
                  <a:lnTo>
                    <a:pt x="92373" y="1517"/>
                  </a:lnTo>
                  <a:lnTo>
                    <a:pt x="97431" y="6069"/>
                  </a:lnTo>
                  <a:lnTo>
                    <a:pt x="108378" y="25167"/>
                  </a:lnTo>
                  <a:lnTo>
                    <a:pt x="85778" y="25167"/>
                  </a:lnTo>
                  <a:lnTo>
                    <a:pt x="17155" y="144285"/>
                  </a:lnTo>
                  <a:lnTo>
                    <a:pt x="16508" y="145580"/>
                  </a:lnTo>
                  <a:lnTo>
                    <a:pt x="14242" y="146227"/>
                  </a:lnTo>
                  <a:close/>
                </a:path>
                <a:path w="237489" h="290195">
                  <a:moveTo>
                    <a:pt x="235323" y="158851"/>
                  </a:moveTo>
                  <a:lnTo>
                    <a:pt x="217520" y="158851"/>
                  </a:lnTo>
                  <a:lnTo>
                    <a:pt x="215902" y="157233"/>
                  </a:lnTo>
                  <a:lnTo>
                    <a:pt x="215902" y="71454"/>
                  </a:lnTo>
                  <a:lnTo>
                    <a:pt x="158285" y="71454"/>
                  </a:lnTo>
                  <a:lnTo>
                    <a:pt x="156990" y="70160"/>
                  </a:lnTo>
                  <a:lnTo>
                    <a:pt x="156990" y="54623"/>
                  </a:lnTo>
                  <a:lnTo>
                    <a:pt x="158285" y="53004"/>
                  </a:lnTo>
                  <a:lnTo>
                    <a:pt x="215902" y="53004"/>
                  </a:lnTo>
                  <a:lnTo>
                    <a:pt x="215902" y="4450"/>
                  </a:lnTo>
                  <a:lnTo>
                    <a:pt x="217520" y="3156"/>
                  </a:lnTo>
                  <a:lnTo>
                    <a:pt x="235323" y="3156"/>
                  </a:lnTo>
                  <a:lnTo>
                    <a:pt x="236942" y="4450"/>
                  </a:lnTo>
                  <a:lnTo>
                    <a:pt x="236942" y="157233"/>
                  </a:lnTo>
                  <a:lnTo>
                    <a:pt x="235323" y="158851"/>
                  </a:lnTo>
                  <a:close/>
                </a:path>
                <a:path w="237489" h="290195">
                  <a:moveTo>
                    <a:pt x="157314" y="146227"/>
                  </a:moveTo>
                  <a:lnTo>
                    <a:pt x="155048" y="145580"/>
                  </a:lnTo>
                  <a:lnTo>
                    <a:pt x="154401" y="144285"/>
                  </a:lnTo>
                  <a:lnTo>
                    <a:pt x="85778" y="25167"/>
                  </a:lnTo>
                  <a:lnTo>
                    <a:pt x="108378" y="25167"/>
                  </a:lnTo>
                  <a:lnTo>
                    <a:pt x="170909" y="134251"/>
                  </a:lnTo>
                  <a:lnTo>
                    <a:pt x="171556" y="135545"/>
                  </a:lnTo>
                  <a:lnTo>
                    <a:pt x="170909" y="137811"/>
                  </a:lnTo>
                  <a:lnTo>
                    <a:pt x="169938" y="138459"/>
                  </a:lnTo>
                  <a:lnTo>
                    <a:pt x="158609" y="145580"/>
                  </a:lnTo>
                  <a:lnTo>
                    <a:pt x="157314" y="146227"/>
                  </a:lnTo>
                  <a:close/>
                </a:path>
                <a:path w="237489" h="290195">
                  <a:moveTo>
                    <a:pt x="235323" y="289623"/>
                  </a:moveTo>
                  <a:lnTo>
                    <a:pt x="217520" y="289623"/>
                  </a:lnTo>
                  <a:lnTo>
                    <a:pt x="215902" y="288328"/>
                  </a:lnTo>
                  <a:lnTo>
                    <a:pt x="215902" y="196076"/>
                  </a:lnTo>
                  <a:lnTo>
                    <a:pt x="39814" y="196076"/>
                  </a:lnTo>
                  <a:lnTo>
                    <a:pt x="38195" y="194781"/>
                  </a:lnTo>
                  <a:lnTo>
                    <a:pt x="38195" y="179244"/>
                  </a:lnTo>
                  <a:lnTo>
                    <a:pt x="39814" y="177625"/>
                  </a:lnTo>
                  <a:lnTo>
                    <a:pt x="235323" y="177625"/>
                  </a:lnTo>
                  <a:lnTo>
                    <a:pt x="236942" y="179244"/>
                  </a:lnTo>
                  <a:lnTo>
                    <a:pt x="236942" y="288328"/>
                  </a:lnTo>
                  <a:lnTo>
                    <a:pt x="235323" y="289623"/>
                  </a:lnTo>
                  <a:close/>
                </a:path>
              </a:pathLst>
            </a:custGeom>
            <a:solidFill>
              <a:srgbClr val="1187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91335" y="6043662"/>
              <a:ext cx="243847" cy="296528"/>
            </a:xfrm>
            <a:prstGeom prst="rect">
              <a:avLst/>
            </a:prstGeom>
          </p:spPr>
        </p:pic>
      </p:grpSp>
      <p:grpSp>
        <p:nvGrpSpPr>
          <p:cNvPr id="104" name="object 104" descr=""/>
          <p:cNvGrpSpPr/>
          <p:nvPr/>
        </p:nvGrpSpPr>
        <p:grpSpPr>
          <a:xfrm>
            <a:off x="1818077" y="6717224"/>
            <a:ext cx="820419" cy="318770"/>
            <a:chOff x="1818077" y="6717224"/>
            <a:chExt cx="820419" cy="318770"/>
          </a:xfrm>
        </p:grpSpPr>
        <p:sp>
          <p:nvSpPr>
            <p:cNvPr id="105" name="object 105" descr=""/>
            <p:cNvSpPr/>
            <p:nvPr/>
          </p:nvSpPr>
          <p:spPr>
            <a:xfrm>
              <a:off x="1821529" y="6736214"/>
              <a:ext cx="266700" cy="287020"/>
            </a:xfrm>
            <a:custGeom>
              <a:avLst/>
              <a:gdLst/>
              <a:ahLst/>
              <a:cxnLst/>
              <a:rect l="l" t="t" r="r" b="b"/>
              <a:pathLst>
                <a:path w="266700" h="287020">
                  <a:moveTo>
                    <a:pt x="226584" y="211694"/>
                  </a:moveTo>
                  <a:lnTo>
                    <a:pt x="208457" y="211694"/>
                  </a:lnTo>
                  <a:lnTo>
                    <a:pt x="207162" y="210076"/>
                  </a:lnTo>
                  <a:lnTo>
                    <a:pt x="207162" y="1294"/>
                  </a:lnTo>
                  <a:lnTo>
                    <a:pt x="208457" y="0"/>
                  </a:lnTo>
                  <a:lnTo>
                    <a:pt x="226584" y="0"/>
                  </a:lnTo>
                  <a:lnTo>
                    <a:pt x="227879" y="1294"/>
                  </a:lnTo>
                  <a:lnTo>
                    <a:pt x="227879" y="83836"/>
                  </a:lnTo>
                  <a:lnTo>
                    <a:pt x="265103" y="83836"/>
                  </a:lnTo>
                  <a:lnTo>
                    <a:pt x="266398" y="85454"/>
                  </a:lnTo>
                  <a:lnTo>
                    <a:pt x="266398" y="100991"/>
                  </a:lnTo>
                  <a:lnTo>
                    <a:pt x="265103" y="102934"/>
                  </a:lnTo>
                  <a:lnTo>
                    <a:pt x="227879" y="102934"/>
                  </a:lnTo>
                  <a:lnTo>
                    <a:pt x="227879" y="210076"/>
                  </a:lnTo>
                  <a:lnTo>
                    <a:pt x="226584" y="211694"/>
                  </a:lnTo>
                  <a:close/>
                </a:path>
                <a:path w="266700" h="287020">
                  <a:moveTo>
                    <a:pt x="78333" y="160551"/>
                  </a:moveTo>
                  <a:lnTo>
                    <a:pt x="46839" y="154527"/>
                  </a:lnTo>
                  <a:lnTo>
                    <a:pt x="22051" y="137852"/>
                  </a:lnTo>
                  <a:lnTo>
                    <a:pt x="5821" y="112619"/>
                  </a:lnTo>
                  <a:lnTo>
                    <a:pt x="0" y="80922"/>
                  </a:lnTo>
                  <a:lnTo>
                    <a:pt x="5821" y="49226"/>
                  </a:lnTo>
                  <a:lnTo>
                    <a:pt x="22051" y="23993"/>
                  </a:lnTo>
                  <a:lnTo>
                    <a:pt x="46839" y="7318"/>
                  </a:lnTo>
                  <a:lnTo>
                    <a:pt x="78333" y="1294"/>
                  </a:lnTo>
                  <a:lnTo>
                    <a:pt x="110014" y="7318"/>
                  </a:lnTo>
                  <a:lnTo>
                    <a:pt x="129524" y="20392"/>
                  </a:lnTo>
                  <a:lnTo>
                    <a:pt x="78333" y="20392"/>
                  </a:lnTo>
                  <a:lnTo>
                    <a:pt x="54992" y="24934"/>
                  </a:lnTo>
                  <a:lnTo>
                    <a:pt x="36779" y="37548"/>
                  </a:lnTo>
                  <a:lnTo>
                    <a:pt x="24939" y="56716"/>
                  </a:lnTo>
                  <a:lnTo>
                    <a:pt x="20716" y="80922"/>
                  </a:lnTo>
                  <a:lnTo>
                    <a:pt x="24939" y="104992"/>
                  </a:lnTo>
                  <a:lnTo>
                    <a:pt x="36779" y="124176"/>
                  </a:lnTo>
                  <a:lnTo>
                    <a:pt x="54992" y="136866"/>
                  </a:lnTo>
                  <a:lnTo>
                    <a:pt x="78333" y="141453"/>
                  </a:lnTo>
                  <a:lnTo>
                    <a:pt x="129524" y="141453"/>
                  </a:lnTo>
                  <a:lnTo>
                    <a:pt x="110014" y="154527"/>
                  </a:lnTo>
                  <a:lnTo>
                    <a:pt x="78333" y="160551"/>
                  </a:lnTo>
                  <a:close/>
                </a:path>
                <a:path w="266700" h="287020">
                  <a:moveTo>
                    <a:pt x="129524" y="141453"/>
                  </a:moveTo>
                  <a:lnTo>
                    <a:pt x="78333" y="141453"/>
                  </a:lnTo>
                  <a:lnTo>
                    <a:pt x="101861" y="136866"/>
                  </a:lnTo>
                  <a:lnTo>
                    <a:pt x="120170" y="124176"/>
                  </a:lnTo>
                  <a:lnTo>
                    <a:pt x="132046" y="104992"/>
                  </a:lnTo>
                  <a:lnTo>
                    <a:pt x="136274" y="80922"/>
                  </a:lnTo>
                  <a:lnTo>
                    <a:pt x="132046" y="56716"/>
                  </a:lnTo>
                  <a:lnTo>
                    <a:pt x="120170" y="37548"/>
                  </a:lnTo>
                  <a:lnTo>
                    <a:pt x="101861" y="24934"/>
                  </a:lnTo>
                  <a:lnTo>
                    <a:pt x="78333" y="20392"/>
                  </a:lnTo>
                  <a:lnTo>
                    <a:pt x="129524" y="20392"/>
                  </a:lnTo>
                  <a:lnTo>
                    <a:pt x="134898" y="23993"/>
                  </a:lnTo>
                  <a:lnTo>
                    <a:pt x="151164" y="49226"/>
                  </a:lnTo>
                  <a:lnTo>
                    <a:pt x="156990" y="80922"/>
                  </a:lnTo>
                  <a:lnTo>
                    <a:pt x="151164" y="112619"/>
                  </a:lnTo>
                  <a:lnTo>
                    <a:pt x="134898" y="137852"/>
                  </a:lnTo>
                  <a:lnTo>
                    <a:pt x="129524" y="141453"/>
                  </a:lnTo>
                  <a:close/>
                </a:path>
                <a:path w="266700" h="287020">
                  <a:moveTo>
                    <a:pt x="232410" y="286467"/>
                  </a:moveTo>
                  <a:lnTo>
                    <a:pt x="50495" y="286467"/>
                  </a:lnTo>
                  <a:lnTo>
                    <a:pt x="43480" y="284990"/>
                  </a:lnTo>
                  <a:lnTo>
                    <a:pt x="37831" y="280964"/>
                  </a:lnTo>
                  <a:lnTo>
                    <a:pt x="34063" y="274996"/>
                  </a:lnTo>
                  <a:lnTo>
                    <a:pt x="32692" y="267693"/>
                  </a:lnTo>
                  <a:lnTo>
                    <a:pt x="32692" y="188388"/>
                  </a:lnTo>
                  <a:lnTo>
                    <a:pt x="33987" y="187093"/>
                  </a:lnTo>
                  <a:lnTo>
                    <a:pt x="51790" y="187093"/>
                  </a:lnTo>
                  <a:lnTo>
                    <a:pt x="53085" y="188388"/>
                  </a:lnTo>
                  <a:lnTo>
                    <a:pt x="53085" y="267693"/>
                  </a:lnTo>
                  <a:lnTo>
                    <a:pt x="232410" y="267693"/>
                  </a:lnTo>
                  <a:lnTo>
                    <a:pt x="233705" y="269635"/>
                  </a:lnTo>
                  <a:lnTo>
                    <a:pt x="233705" y="285172"/>
                  </a:lnTo>
                  <a:lnTo>
                    <a:pt x="232410" y="286467"/>
                  </a:lnTo>
                  <a:close/>
                </a:path>
              </a:pathLst>
            </a:custGeom>
            <a:solidFill>
              <a:srgbClr val="9FA9D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18077" y="6732761"/>
              <a:ext cx="273303" cy="293372"/>
            </a:xfrm>
            <a:prstGeom prst="rect">
              <a:avLst/>
            </a:prstGeom>
          </p:spPr>
        </p:pic>
        <p:sp>
          <p:nvSpPr>
            <p:cNvPr id="107" name="object 107" descr=""/>
            <p:cNvSpPr/>
            <p:nvPr/>
          </p:nvSpPr>
          <p:spPr>
            <a:xfrm>
              <a:off x="2106702" y="6720676"/>
              <a:ext cx="254635" cy="287020"/>
            </a:xfrm>
            <a:custGeom>
              <a:avLst/>
              <a:gdLst/>
              <a:ahLst/>
              <a:cxnLst/>
              <a:rect l="l" t="t" r="r" b="b"/>
              <a:pathLst>
                <a:path w="254635" h="287020">
                  <a:moveTo>
                    <a:pt x="137569" y="33987"/>
                  </a:moveTo>
                  <a:lnTo>
                    <a:pt x="116852" y="33987"/>
                  </a:lnTo>
                  <a:lnTo>
                    <a:pt x="116852" y="1294"/>
                  </a:lnTo>
                  <a:lnTo>
                    <a:pt x="118147" y="0"/>
                  </a:lnTo>
                  <a:lnTo>
                    <a:pt x="136274" y="0"/>
                  </a:lnTo>
                  <a:lnTo>
                    <a:pt x="137569" y="1294"/>
                  </a:lnTo>
                  <a:lnTo>
                    <a:pt x="137569" y="33987"/>
                  </a:lnTo>
                  <a:close/>
                </a:path>
                <a:path w="254635" h="287020">
                  <a:moveTo>
                    <a:pt x="238237" y="52761"/>
                  </a:moveTo>
                  <a:lnTo>
                    <a:pt x="16184" y="52761"/>
                  </a:lnTo>
                  <a:lnTo>
                    <a:pt x="14889" y="51467"/>
                  </a:lnTo>
                  <a:lnTo>
                    <a:pt x="14889" y="35929"/>
                  </a:lnTo>
                  <a:lnTo>
                    <a:pt x="16184" y="33987"/>
                  </a:lnTo>
                  <a:lnTo>
                    <a:pt x="238237" y="33987"/>
                  </a:lnTo>
                  <a:lnTo>
                    <a:pt x="239531" y="35929"/>
                  </a:lnTo>
                  <a:lnTo>
                    <a:pt x="239531" y="51467"/>
                  </a:lnTo>
                  <a:lnTo>
                    <a:pt x="238237" y="52761"/>
                  </a:lnTo>
                  <a:close/>
                </a:path>
                <a:path w="254635" h="287020">
                  <a:moveTo>
                    <a:pt x="127210" y="208781"/>
                  </a:moveTo>
                  <a:lnTo>
                    <a:pt x="89566" y="202519"/>
                  </a:lnTo>
                  <a:lnTo>
                    <a:pt x="60085" y="184908"/>
                  </a:lnTo>
                  <a:lnTo>
                    <a:pt x="40861" y="157708"/>
                  </a:lnTo>
                  <a:lnTo>
                    <a:pt x="33987" y="122679"/>
                  </a:lnTo>
                  <a:lnTo>
                    <a:pt x="36754" y="100465"/>
                  </a:lnTo>
                  <a:lnTo>
                    <a:pt x="44709" y="81165"/>
                  </a:lnTo>
                  <a:lnTo>
                    <a:pt x="57338" y="65142"/>
                  </a:lnTo>
                  <a:lnTo>
                    <a:pt x="74125" y="52761"/>
                  </a:lnTo>
                  <a:lnTo>
                    <a:pt x="180296" y="52761"/>
                  </a:lnTo>
                  <a:lnTo>
                    <a:pt x="184684" y="55998"/>
                  </a:lnTo>
                  <a:lnTo>
                    <a:pt x="127210" y="55998"/>
                  </a:lnTo>
                  <a:lnTo>
                    <a:pt x="97957" y="60636"/>
                  </a:lnTo>
                  <a:lnTo>
                    <a:pt x="75258" y="73923"/>
                  </a:lnTo>
                  <a:lnTo>
                    <a:pt x="60570" y="94917"/>
                  </a:lnTo>
                  <a:lnTo>
                    <a:pt x="55351" y="122679"/>
                  </a:lnTo>
                  <a:lnTo>
                    <a:pt x="60570" y="150951"/>
                  </a:lnTo>
                  <a:lnTo>
                    <a:pt x="75258" y="172123"/>
                  </a:lnTo>
                  <a:lnTo>
                    <a:pt x="97957" y="185404"/>
                  </a:lnTo>
                  <a:lnTo>
                    <a:pt x="127210" y="190007"/>
                  </a:lnTo>
                  <a:lnTo>
                    <a:pt x="185802" y="190007"/>
                  </a:lnTo>
                  <a:lnTo>
                    <a:pt x="164855" y="202519"/>
                  </a:lnTo>
                  <a:lnTo>
                    <a:pt x="127210" y="208781"/>
                  </a:lnTo>
                  <a:close/>
                </a:path>
                <a:path w="254635" h="287020">
                  <a:moveTo>
                    <a:pt x="185802" y="190007"/>
                  </a:moveTo>
                  <a:lnTo>
                    <a:pt x="127210" y="190007"/>
                  </a:lnTo>
                  <a:lnTo>
                    <a:pt x="156464" y="185404"/>
                  </a:lnTo>
                  <a:lnTo>
                    <a:pt x="179163" y="172123"/>
                  </a:lnTo>
                  <a:lnTo>
                    <a:pt x="193850" y="150951"/>
                  </a:lnTo>
                  <a:lnTo>
                    <a:pt x="199070" y="122679"/>
                  </a:lnTo>
                  <a:lnTo>
                    <a:pt x="193850" y="94917"/>
                  </a:lnTo>
                  <a:lnTo>
                    <a:pt x="179163" y="73923"/>
                  </a:lnTo>
                  <a:lnTo>
                    <a:pt x="156464" y="60636"/>
                  </a:lnTo>
                  <a:lnTo>
                    <a:pt x="127210" y="55998"/>
                  </a:lnTo>
                  <a:lnTo>
                    <a:pt x="184684" y="55998"/>
                  </a:lnTo>
                  <a:lnTo>
                    <a:pt x="197082" y="65142"/>
                  </a:lnTo>
                  <a:lnTo>
                    <a:pt x="209711" y="81165"/>
                  </a:lnTo>
                  <a:lnTo>
                    <a:pt x="217667" y="100465"/>
                  </a:lnTo>
                  <a:lnTo>
                    <a:pt x="220434" y="122679"/>
                  </a:lnTo>
                  <a:lnTo>
                    <a:pt x="213560" y="157708"/>
                  </a:lnTo>
                  <a:lnTo>
                    <a:pt x="194336" y="184908"/>
                  </a:lnTo>
                  <a:lnTo>
                    <a:pt x="185802" y="190007"/>
                  </a:lnTo>
                  <a:close/>
                </a:path>
                <a:path w="254635" h="287020">
                  <a:moveTo>
                    <a:pt x="87073" y="267693"/>
                  </a:moveTo>
                  <a:lnTo>
                    <a:pt x="66680" y="267693"/>
                  </a:lnTo>
                  <a:lnTo>
                    <a:pt x="66680" y="210076"/>
                  </a:lnTo>
                  <a:lnTo>
                    <a:pt x="67975" y="208457"/>
                  </a:lnTo>
                  <a:lnTo>
                    <a:pt x="85778" y="208457"/>
                  </a:lnTo>
                  <a:lnTo>
                    <a:pt x="87073" y="210076"/>
                  </a:lnTo>
                  <a:lnTo>
                    <a:pt x="87073" y="267693"/>
                  </a:lnTo>
                  <a:close/>
                </a:path>
                <a:path w="254635" h="287020">
                  <a:moveTo>
                    <a:pt x="187741" y="267693"/>
                  </a:moveTo>
                  <a:lnTo>
                    <a:pt x="167348" y="267693"/>
                  </a:lnTo>
                  <a:lnTo>
                    <a:pt x="167348" y="210076"/>
                  </a:lnTo>
                  <a:lnTo>
                    <a:pt x="168643" y="208457"/>
                  </a:lnTo>
                  <a:lnTo>
                    <a:pt x="186446" y="208457"/>
                  </a:lnTo>
                  <a:lnTo>
                    <a:pt x="187741" y="210076"/>
                  </a:lnTo>
                  <a:lnTo>
                    <a:pt x="187741" y="267693"/>
                  </a:lnTo>
                  <a:close/>
                </a:path>
                <a:path w="254635" h="287020">
                  <a:moveTo>
                    <a:pt x="253127" y="286467"/>
                  </a:moveTo>
                  <a:lnTo>
                    <a:pt x="1294" y="286467"/>
                  </a:lnTo>
                  <a:lnTo>
                    <a:pt x="0" y="285172"/>
                  </a:lnTo>
                  <a:lnTo>
                    <a:pt x="0" y="269311"/>
                  </a:lnTo>
                  <a:lnTo>
                    <a:pt x="1294" y="267693"/>
                  </a:lnTo>
                  <a:lnTo>
                    <a:pt x="253127" y="267693"/>
                  </a:lnTo>
                  <a:lnTo>
                    <a:pt x="254421" y="269311"/>
                  </a:lnTo>
                  <a:lnTo>
                    <a:pt x="254421" y="285172"/>
                  </a:lnTo>
                  <a:lnTo>
                    <a:pt x="253127" y="286467"/>
                  </a:lnTo>
                  <a:close/>
                </a:path>
              </a:pathLst>
            </a:custGeom>
            <a:solidFill>
              <a:srgbClr val="9FA9D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18139" y="6717224"/>
              <a:ext cx="231547" cy="215686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2106702" y="6929134"/>
              <a:ext cx="254635" cy="78105"/>
            </a:xfrm>
            <a:custGeom>
              <a:avLst/>
              <a:gdLst/>
              <a:ahLst/>
              <a:cxnLst/>
              <a:rect l="l" t="t" r="r" b="b"/>
              <a:pathLst>
                <a:path w="254635" h="78104">
                  <a:moveTo>
                    <a:pt x="254421" y="74772"/>
                  </a:moveTo>
                  <a:lnTo>
                    <a:pt x="254421" y="62472"/>
                  </a:lnTo>
                  <a:lnTo>
                    <a:pt x="254421" y="60854"/>
                  </a:lnTo>
                  <a:lnTo>
                    <a:pt x="253127" y="59235"/>
                  </a:lnTo>
                  <a:lnTo>
                    <a:pt x="251508" y="59235"/>
                  </a:lnTo>
                  <a:lnTo>
                    <a:pt x="187741" y="59235"/>
                  </a:lnTo>
                  <a:lnTo>
                    <a:pt x="187741" y="3236"/>
                  </a:lnTo>
                  <a:lnTo>
                    <a:pt x="187741" y="1618"/>
                  </a:lnTo>
                  <a:lnTo>
                    <a:pt x="186446" y="0"/>
                  </a:lnTo>
                  <a:lnTo>
                    <a:pt x="184828" y="0"/>
                  </a:lnTo>
                  <a:lnTo>
                    <a:pt x="169938" y="0"/>
                  </a:lnTo>
                  <a:lnTo>
                    <a:pt x="168643" y="0"/>
                  </a:lnTo>
                  <a:lnTo>
                    <a:pt x="167348" y="1618"/>
                  </a:lnTo>
                  <a:lnTo>
                    <a:pt x="167348" y="3236"/>
                  </a:lnTo>
                  <a:lnTo>
                    <a:pt x="167348" y="59235"/>
                  </a:lnTo>
                  <a:lnTo>
                    <a:pt x="87073" y="59235"/>
                  </a:lnTo>
                  <a:lnTo>
                    <a:pt x="87073" y="3236"/>
                  </a:lnTo>
                  <a:lnTo>
                    <a:pt x="87073" y="1618"/>
                  </a:lnTo>
                  <a:lnTo>
                    <a:pt x="85778" y="0"/>
                  </a:lnTo>
                  <a:lnTo>
                    <a:pt x="84483" y="0"/>
                  </a:lnTo>
                  <a:lnTo>
                    <a:pt x="69593" y="0"/>
                  </a:lnTo>
                  <a:lnTo>
                    <a:pt x="67975" y="0"/>
                  </a:lnTo>
                  <a:lnTo>
                    <a:pt x="66680" y="1618"/>
                  </a:lnTo>
                  <a:lnTo>
                    <a:pt x="66680" y="3236"/>
                  </a:lnTo>
                  <a:lnTo>
                    <a:pt x="66680" y="59235"/>
                  </a:lnTo>
                  <a:lnTo>
                    <a:pt x="2913" y="59235"/>
                  </a:lnTo>
                  <a:lnTo>
                    <a:pt x="1294" y="59235"/>
                  </a:lnTo>
                  <a:lnTo>
                    <a:pt x="0" y="60854"/>
                  </a:lnTo>
                  <a:lnTo>
                    <a:pt x="0" y="62472"/>
                  </a:lnTo>
                  <a:lnTo>
                    <a:pt x="0" y="74772"/>
                  </a:lnTo>
                  <a:lnTo>
                    <a:pt x="0" y="76714"/>
                  </a:lnTo>
                  <a:lnTo>
                    <a:pt x="1294" y="78009"/>
                  </a:lnTo>
                  <a:lnTo>
                    <a:pt x="2913" y="78009"/>
                  </a:lnTo>
                  <a:lnTo>
                    <a:pt x="251508" y="78009"/>
                  </a:lnTo>
                  <a:lnTo>
                    <a:pt x="253127" y="78009"/>
                  </a:lnTo>
                  <a:lnTo>
                    <a:pt x="254421" y="76714"/>
                  </a:lnTo>
                  <a:lnTo>
                    <a:pt x="254421" y="74772"/>
                  </a:lnTo>
                  <a:close/>
                </a:path>
              </a:pathLst>
            </a:custGeom>
            <a:ln w="6905">
              <a:solidFill>
                <a:srgbClr val="9FA9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2406441" y="6736214"/>
              <a:ext cx="228600" cy="296545"/>
            </a:xfrm>
            <a:custGeom>
              <a:avLst/>
              <a:gdLst/>
              <a:ahLst/>
              <a:cxnLst/>
              <a:rect l="l" t="t" r="r" b="b"/>
              <a:pathLst>
                <a:path w="228600" h="296545">
                  <a:moveTo>
                    <a:pt x="223994" y="165082"/>
                  </a:moveTo>
                  <a:lnTo>
                    <a:pt x="206191" y="165082"/>
                  </a:lnTo>
                  <a:lnTo>
                    <a:pt x="204573" y="163464"/>
                  </a:lnTo>
                  <a:lnTo>
                    <a:pt x="204573" y="74449"/>
                  </a:lnTo>
                  <a:lnTo>
                    <a:pt x="149869" y="74449"/>
                  </a:lnTo>
                  <a:lnTo>
                    <a:pt x="148574" y="72830"/>
                  </a:lnTo>
                  <a:lnTo>
                    <a:pt x="148574" y="57293"/>
                  </a:lnTo>
                  <a:lnTo>
                    <a:pt x="149869" y="55998"/>
                  </a:lnTo>
                  <a:lnTo>
                    <a:pt x="204573" y="55998"/>
                  </a:lnTo>
                  <a:lnTo>
                    <a:pt x="204573" y="1294"/>
                  </a:lnTo>
                  <a:lnTo>
                    <a:pt x="206191" y="0"/>
                  </a:lnTo>
                  <a:lnTo>
                    <a:pt x="223994" y="0"/>
                  </a:lnTo>
                  <a:lnTo>
                    <a:pt x="225613" y="1294"/>
                  </a:lnTo>
                  <a:lnTo>
                    <a:pt x="225613" y="163464"/>
                  </a:lnTo>
                  <a:lnTo>
                    <a:pt x="223994" y="165082"/>
                  </a:lnTo>
                  <a:close/>
                </a:path>
                <a:path w="228600" h="296545">
                  <a:moveTo>
                    <a:pt x="153106" y="24924"/>
                  </a:moveTo>
                  <a:lnTo>
                    <a:pt x="7768" y="24924"/>
                  </a:lnTo>
                  <a:lnTo>
                    <a:pt x="6473" y="23305"/>
                  </a:lnTo>
                  <a:lnTo>
                    <a:pt x="6473" y="7768"/>
                  </a:lnTo>
                  <a:lnTo>
                    <a:pt x="7768" y="6150"/>
                  </a:lnTo>
                  <a:lnTo>
                    <a:pt x="153106" y="6150"/>
                  </a:lnTo>
                  <a:lnTo>
                    <a:pt x="154401" y="7768"/>
                  </a:lnTo>
                  <a:lnTo>
                    <a:pt x="154401" y="23305"/>
                  </a:lnTo>
                  <a:lnTo>
                    <a:pt x="153106" y="24924"/>
                  </a:lnTo>
                  <a:close/>
                </a:path>
                <a:path w="228600" h="296545">
                  <a:moveTo>
                    <a:pt x="14242" y="143395"/>
                  </a:moveTo>
                  <a:lnTo>
                    <a:pt x="13271" y="142748"/>
                  </a:lnTo>
                  <a:lnTo>
                    <a:pt x="2265" y="135950"/>
                  </a:lnTo>
                  <a:lnTo>
                    <a:pt x="647" y="135303"/>
                  </a:lnTo>
                  <a:lnTo>
                    <a:pt x="0" y="133037"/>
                  </a:lnTo>
                  <a:lnTo>
                    <a:pt x="647" y="131742"/>
                  </a:lnTo>
                  <a:lnTo>
                    <a:pt x="63119" y="24924"/>
                  </a:lnTo>
                  <a:lnTo>
                    <a:pt x="97754" y="24924"/>
                  </a:lnTo>
                  <a:lnTo>
                    <a:pt x="103028" y="33987"/>
                  </a:lnTo>
                  <a:lnTo>
                    <a:pt x="80275" y="33987"/>
                  </a:lnTo>
                  <a:lnTo>
                    <a:pt x="17479" y="141453"/>
                  </a:lnTo>
                  <a:lnTo>
                    <a:pt x="16831" y="142748"/>
                  </a:lnTo>
                  <a:lnTo>
                    <a:pt x="14242" y="143395"/>
                  </a:lnTo>
                  <a:close/>
                </a:path>
                <a:path w="228600" h="296545">
                  <a:moveTo>
                    <a:pt x="146308" y="143395"/>
                  </a:moveTo>
                  <a:lnTo>
                    <a:pt x="144042" y="142748"/>
                  </a:lnTo>
                  <a:lnTo>
                    <a:pt x="143395" y="141453"/>
                  </a:lnTo>
                  <a:lnTo>
                    <a:pt x="80275" y="33987"/>
                  </a:lnTo>
                  <a:lnTo>
                    <a:pt x="103028" y="33987"/>
                  </a:lnTo>
                  <a:lnTo>
                    <a:pt x="159903" y="131742"/>
                  </a:lnTo>
                  <a:lnTo>
                    <a:pt x="160551" y="133037"/>
                  </a:lnTo>
                  <a:lnTo>
                    <a:pt x="159903" y="135303"/>
                  </a:lnTo>
                  <a:lnTo>
                    <a:pt x="158932" y="135950"/>
                  </a:lnTo>
                  <a:lnTo>
                    <a:pt x="147603" y="142748"/>
                  </a:lnTo>
                  <a:lnTo>
                    <a:pt x="146308" y="143395"/>
                  </a:lnTo>
                  <a:close/>
                </a:path>
                <a:path w="228600" h="296545">
                  <a:moveTo>
                    <a:pt x="124621" y="296178"/>
                  </a:moveTo>
                  <a:lnTo>
                    <a:pt x="82951" y="291580"/>
                  </a:lnTo>
                  <a:lnTo>
                    <a:pt x="50293" y="278577"/>
                  </a:lnTo>
                  <a:lnTo>
                    <a:pt x="28985" y="258351"/>
                  </a:lnTo>
                  <a:lnTo>
                    <a:pt x="21363" y="232087"/>
                  </a:lnTo>
                  <a:lnTo>
                    <a:pt x="28985" y="205822"/>
                  </a:lnTo>
                  <a:lnTo>
                    <a:pt x="50293" y="185596"/>
                  </a:lnTo>
                  <a:lnTo>
                    <a:pt x="82951" y="172593"/>
                  </a:lnTo>
                  <a:lnTo>
                    <a:pt x="124621" y="167996"/>
                  </a:lnTo>
                  <a:lnTo>
                    <a:pt x="166529" y="172593"/>
                  </a:lnTo>
                  <a:lnTo>
                    <a:pt x="199394" y="185596"/>
                  </a:lnTo>
                  <a:lnTo>
                    <a:pt x="200982" y="187093"/>
                  </a:lnTo>
                  <a:lnTo>
                    <a:pt x="124621" y="187093"/>
                  </a:lnTo>
                  <a:lnTo>
                    <a:pt x="91068" y="190209"/>
                  </a:lnTo>
                  <a:lnTo>
                    <a:pt x="65223" y="199151"/>
                  </a:lnTo>
                  <a:lnTo>
                    <a:pt x="48604" y="213312"/>
                  </a:lnTo>
                  <a:lnTo>
                    <a:pt x="42727" y="232087"/>
                  </a:lnTo>
                  <a:lnTo>
                    <a:pt x="48604" y="250861"/>
                  </a:lnTo>
                  <a:lnTo>
                    <a:pt x="65223" y="265022"/>
                  </a:lnTo>
                  <a:lnTo>
                    <a:pt x="91068" y="273964"/>
                  </a:lnTo>
                  <a:lnTo>
                    <a:pt x="124621" y="277080"/>
                  </a:lnTo>
                  <a:lnTo>
                    <a:pt x="200982" y="277080"/>
                  </a:lnTo>
                  <a:lnTo>
                    <a:pt x="199394" y="278577"/>
                  </a:lnTo>
                  <a:lnTo>
                    <a:pt x="166529" y="291580"/>
                  </a:lnTo>
                  <a:lnTo>
                    <a:pt x="124621" y="296178"/>
                  </a:lnTo>
                  <a:close/>
                </a:path>
                <a:path w="228600" h="296545">
                  <a:moveTo>
                    <a:pt x="200982" y="277080"/>
                  </a:moveTo>
                  <a:lnTo>
                    <a:pt x="124621" y="277080"/>
                  </a:lnTo>
                  <a:lnTo>
                    <a:pt x="158361" y="273964"/>
                  </a:lnTo>
                  <a:lnTo>
                    <a:pt x="184302" y="265022"/>
                  </a:lnTo>
                  <a:lnTo>
                    <a:pt x="200957" y="250861"/>
                  </a:lnTo>
                  <a:lnTo>
                    <a:pt x="206839" y="232087"/>
                  </a:lnTo>
                  <a:lnTo>
                    <a:pt x="200957" y="213312"/>
                  </a:lnTo>
                  <a:lnTo>
                    <a:pt x="184302" y="199151"/>
                  </a:lnTo>
                  <a:lnTo>
                    <a:pt x="158361" y="190209"/>
                  </a:lnTo>
                  <a:lnTo>
                    <a:pt x="124621" y="187093"/>
                  </a:lnTo>
                  <a:lnTo>
                    <a:pt x="200982" y="187093"/>
                  </a:lnTo>
                  <a:lnTo>
                    <a:pt x="220848" y="205822"/>
                  </a:lnTo>
                  <a:lnTo>
                    <a:pt x="228526" y="232087"/>
                  </a:lnTo>
                  <a:lnTo>
                    <a:pt x="220848" y="258351"/>
                  </a:lnTo>
                  <a:lnTo>
                    <a:pt x="200982" y="277080"/>
                  </a:lnTo>
                  <a:close/>
                </a:path>
              </a:pathLst>
            </a:custGeom>
            <a:solidFill>
              <a:srgbClr val="9FA9D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02988" y="6732761"/>
              <a:ext cx="235431" cy="303083"/>
            </a:xfrm>
            <a:prstGeom prst="rect">
              <a:avLst/>
            </a:prstGeom>
          </p:spPr>
        </p:pic>
      </p:grpSp>
      <p:grpSp>
        <p:nvGrpSpPr>
          <p:cNvPr id="112" name="object 112" descr=""/>
          <p:cNvGrpSpPr/>
          <p:nvPr/>
        </p:nvGrpSpPr>
        <p:grpSpPr>
          <a:xfrm>
            <a:off x="1820990" y="7418713"/>
            <a:ext cx="528955" cy="303530"/>
            <a:chOff x="1820990" y="7418713"/>
            <a:chExt cx="528955" cy="303530"/>
          </a:xfrm>
        </p:grpSpPr>
        <p:sp>
          <p:nvSpPr>
            <p:cNvPr id="113" name="object 113" descr=""/>
            <p:cNvSpPr/>
            <p:nvPr/>
          </p:nvSpPr>
          <p:spPr>
            <a:xfrm>
              <a:off x="1824443" y="7422165"/>
              <a:ext cx="264160" cy="296545"/>
            </a:xfrm>
            <a:custGeom>
              <a:avLst/>
              <a:gdLst/>
              <a:ahLst/>
              <a:cxnLst/>
              <a:rect l="l" t="t" r="r" b="b"/>
              <a:pathLst>
                <a:path w="264160" h="296545">
                  <a:moveTo>
                    <a:pt x="223671" y="165082"/>
                  </a:moveTo>
                  <a:lnTo>
                    <a:pt x="205868" y="165082"/>
                  </a:lnTo>
                  <a:lnTo>
                    <a:pt x="204249" y="163464"/>
                  </a:lnTo>
                  <a:lnTo>
                    <a:pt x="204249" y="1294"/>
                  </a:lnTo>
                  <a:lnTo>
                    <a:pt x="205868" y="0"/>
                  </a:lnTo>
                  <a:lnTo>
                    <a:pt x="223671" y="0"/>
                  </a:lnTo>
                  <a:lnTo>
                    <a:pt x="225289" y="1294"/>
                  </a:lnTo>
                  <a:lnTo>
                    <a:pt x="225289" y="65385"/>
                  </a:lnTo>
                  <a:lnTo>
                    <a:pt x="262190" y="65385"/>
                  </a:lnTo>
                  <a:lnTo>
                    <a:pt x="263808" y="67004"/>
                  </a:lnTo>
                  <a:lnTo>
                    <a:pt x="263808" y="82541"/>
                  </a:lnTo>
                  <a:lnTo>
                    <a:pt x="262190" y="83836"/>
                  </a:lnTo>
                  <a:lnTo>
                    <a:pt x="225289" y="83836"/>
                  </a:lnTo>
                  <a:lnTo>
                    <a:pt x="225289" y="163464"/>
                  </a:lnTo>
                  <a:lnTo>
                    <a:pt x="223671" y="165082"/>
                  </a:lnTo>
                  <a:close/>
                </a:path>
                <a:path w="264160" h="296545">
                  <a:moveTo>
                    <a:pt x="124621" y="296178"/>
                  </a:moveTo>
                  <a:lnTo>
                    <a:pt x="82713" y="291580"/>
                  </a:lnTo>
                  <a:lnTo>
                    <a:pt x="49848" y="278577"/>
                  </a:lnTo>
                  <a:lnTo>
                    <a:pt x="28393" y="258351"/>
                  </a:lnTo>
                  <a:lnTo>
                    <a:pt x="20716" y="232087"/>
                  </a:lnTo>
                  <a:lnTo>
                    <a:pt x="28393" y="205822"/>
                  </a:lnTo>
                  <a:lnTo>
                    <a:pt x="49848" y="185596"/>
                  </a:lnTo>
                  <a:lnTo>
                    <a:pt x="82713" y="172593"/>
                  </a:lnTo>
                  <a:lnTo>
                    <a:pt x="124621" y="167996"/>
                  </a:lnTo>
                  <a:lnTo>
                    <a:pt x="166342" y="172593"/>
                  </a:lnTo>
                  <a:lnTo>
                    <a:pt x="199110" y="185596"/>
                  </a:lnTo>
                  <a:lnTo>
                    <a:pt x="200696" y="187093"/>
                  </a:lnTo>
                  <a:lnTo>
                    <a:pt x="124621" y="187093"/>
                  </a:lnTo>
                  <a:lnTo>
                    <a:pt x="90881" y="190209"/>
                  </a:lnTo>
                  <a:lnTo>
                    <a:pt x="64940" y="199151"/>
                  </a:lnTo>
                  <a:lnTo>
                    <a:pt x="48285" y="213312"/>
                  </a:lnTo>
                  <a:lnTo>
                    <a:pt x="42403" y="232087"/>
                  </a:lnTo>
                  <a:lnTo>
                    <a:pt x="48285" y="250861"/>
                  </a:lnTo>
                  <a:lnTo>
                    <a:pt x="64940" y="265022"/>
                  </a:lnTo>
                  <a:lnTo>
                    <a:pt x="90881" y="273964"/>
                  </a:lnTo>
                  <a:lnTo>
                    <a:pt x="124621" y="277080"/>
                  </a:lnTo>
                  <a:lnTo>
                    <a:pt x="200696" y="277080"/>
                  </a:lnTo>
                  <a:lnTo>
                    <a:pt x="199110" y="278577"/>
                  </a:lnTo>
                  <a:lnTo>
                    <a:pt x="166342" y="291580"/>
                  </a:lnTo>
                  <a:lnTo>
                    <a:pt x="124621" y="296178"/>
                  </a:lnTo>
                  <a:close/>
                </a:path>
                <a:path w="264160" h="296545">
                  <a:moveTo>
                    <a:pt x="200696" y="277080"/>
                  </a:moveTo>
                  <a:lnTo>
                    <a:pt x="124621" y="277080"/>
                  </a:lnTo>
                  <a:lnTo>
                    <a:pt x="158174" y="273964"/>
                  </a:lnTo>
                  <a:lnTo>
                    <a:pt x="184018" y="265022"/>
                  </a:lnTo>
                  <a:lnTo>
                    <a:pt x="200638" y="250861"/>
                  </a:lnTo>
                  <a:lnTo>
                    <a:pt x="206515" y="232087"/>
                  </a:lnTo>
                  <a:lnTo>
                    <a:pt x="200638" y="213312"/>
                  </a:lnTo>
                  <a:lnTo>
                    <a:pt x="184018" y="199151"/>
                  </a:lnTo>
                  <a:lnTo>
                    <a:pt x="158174" y="190209"/>
                  </a:lnTo>
                  <a:lnTo>
                    <a:pt x="124621" y="187093"/>
                  </a:lnTo>
                  <a:lnTo>
                    <a:pt x="200696" y="187093"/>
                  </a:lnTo>
                  <a:lnTo>
                    <a:pt x="220530" y="205822"/>
                  </a:lnTo>
                  <a:lnTo>
                    <a:pt x="228202" y="232087"/>
                  </a:lnTo>
                  <a:lnTo>
                    <a:pt x="220530" y="258351"/>
                  </a:lnTo>
                  <a:lnTo>
                    <a:pt x="200696" y="277080"/>
                  </a:lnTo>
                  <a:close/>
                </a:path>
                <a:path w="264160" h="296545">
                  <a:moveTo>
                    <a:pt x="152782" y="24924"/>
                  </a:moveTo>
                  <a:lnTo>
                    <a:pt x="7444" y="24924"/>
                  </a:lnTo>
                  <a:lnTo>
                    <a:pt x="6150" y="23305"/>
                  </a:lnTo>
                  <a:lnTo>
                    <a:pt x="6150" y="7768"/>
                  </a:lnTo>
                  <a:lnTo>
                    <a:pt x="7444" y="6150"/>
                  </a:lnTo>
                  <a:lnTo>
                    <a:pt x="152782" y="6150"/>
                  </a:lnTo>
                  <a:lnTo>
                    <a:pt x="154077" y="7768"/>
                  </a:lnTo>
                  <a:lnTo>
                    <a:pt x="154077" y="23305"/>
                  </a:lnTo>
                  <a:lnTo>
                    <a:pt x="152782" y="24924"/>
                  </a:lnTo>
                  <a:close/>
                </a:path>
                <a:path w="264160" h="296545">
                  <a:moveTo>
                    <a:pt x="14242" y="143395"/>
                  </a:moveTo>
                  <a:lnTo>
                    <a:pt x="12623" y="142748"/>
                  </a:lnTo>
                  <a:lnTo>
                    <a:pt x="1618" y="135950"/>
                  </a:lnTo>
                  <a:lnTo>
                    <a:pt x="647" y="135303"/>
                  </a:lnTo>
                  <a:lnTo>
                    <a:pt x="0" y="133037"/>
                  </a:lnTo>
                  <a:lnTo>
                    <a:pt x="647" y="131742"/>
                  </a:lnTo>
                  <a:lnTo>
                    <a:pt x="62796" y="24924"/>
                  </a:lnTo>
                  <a:lnTo>
                    <a:pt x="97107" y="24924"/>
                  </a:lnTo>
                  <a:lnTo>
                    <a:pt x="102408" y="33987"/>
                  </a:lnTo>
                  <a:lnTo>
                    <a:pt x="79951" y="33987"/>
                  </a:lnTo>
                  <a:lnTo>
                    <a:pt x="17155" y="141453"/>
                  </a:lnTo>
                  <a:lnTo>
                    <a:pt x="16508" y="142748"/>
                  </a:lnTo>
                  <a:lnTo>
                    <a:pt x="14242" y="143395"/>
                  </a:lnTo>
                  <a:close/>
                </a:path>
                <a:path w="264160" h="296545">
                  <a:moveTo>
                    <a:pt x="145985" y="143395"/>
                  </a:moveTo>
                  <a:lnTo>
                    <a:pt x="143719" y="142748"/>
                  </a:lnTo>
                  <a:lnTo>
                    <a:pt x="143071" y="141453"/>
                  </a:lnTo>
                  <a:lnTo>
                    <a:pt x="79951" y="33987"/>
                  </a:lnTo>
                  <a:lnTo>
                    <a:pt x="102408" y="33987"/>
                  </a:lnTo>
                  <a:lnTo>
                    <a:pt x="159580" y="131742"/>
                  </a:lnTo>
                  <a:lnTo>
                    <a:pt x="160227" y="133037"/>
                  </a:lnTo>
                  <a:lnTo>
                    <a:pt x="159580" y="135303"/>
                  </a:lnTo>
                  <a:lnTo>
                    <a:pt x="158609" y="135950"/>
                  </a:lnTo>
                  <a:lnTo>
                    <a:pt x="147279" y="142748"/>
                  </a:lnTo>
                  <a:lnTo>
                    <a:pt x="145985" y="143395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20990" y="7418713"/>
              <a:ext cx="270714" cy="303083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2115118" y="7422165"/>
              <a:ext cx="231140" cy="287020"/>
            </a:xfrm>
            <a:custGeom>
              <a:avLst/>
              <a:gdLst/>
              <a:ahLst/>
              <a:cxnLst/>
              <a:rect l="l" t="t" r="r" b="b"/>
              <a:pathLst>
                <a:path w="231139" h="287020">
                  <a:moveTo>
                    <a:pt x="170585" y="286467"/>
                  </a:moveTo>
                  <a:lnTo>
                    <a:pt x="152782" y="286467"/>
                  </a:lnTo>
                  <a:lnTo>
                    <a:pt x="151164" y="285172"/>
                  </a:lnTo>
                  <a:lnTo>
                    <a:pt x="151164" y="1294"/>
                  </a:lnTo>
                  <a:lnTo>
                    <a:pt x="152782" y="0"/>
                  </a:lnTo>
                  <a:lnTo>
                    <a:pt x="170585" y="0"/>
                  </a:lnTo>
                  <a:lnTo>
                    <a:pt x="171880" y="1294"/>
                  </a:lnTo>
                  <a:lnTo>
                    <a:pt x="171880" y="114910"/>
                  </a:lnTo>
                  <a:lnTo>
                    <a:pt x="231116" y="114910"/>
                  </a:lnTo>
                  <a:lnTo>
                    <a:pt x="231116" y="134008"/>
                  </a:lnTo>
                  <a:lnTo>
                    <a:pt x="171880" y="134008"/>
                  </a:lnTo>
                  <a:lnTo>
                    <a:pt x="171880" y="285172"/>
                  </a:lnTo>
                  <a:lnTo>
                    <a:pt x="170585" y="286467"/>
                  </a:lnTo>
                  <a:close/>
                </a:path>
                <a:path w="231139" h="287020">
                  <a:moveTo>
                    <a:pt x="231116" y="114910"/>
                  </a:moveTo>
                  <a:lnTo>
                    <a:pt x="210399" y="114910"/>
                  </a:lnTo>
                  <a:lnTo>
                    <a:pt x="210399" y="1294"/>
                  </a:lnTo>
                  <a:lnTo>
                    <a:pt x="212018" y="0"/>
                  </a:lnTo>
                  <a:lnTo>
                    <a:pt x="229497" y="0"/>
                  </a:lnTo>
                  <a:lnTo>
                    <a:pt x="231116" y="1294"/>
                  </a:lnTo>
                  <a:lnTo>
                    <a:pt x="231116" y="114910"/>
                  </a:lnTo>
                  <a:close/>
                </a:path>
                <a:path w="231139" h="287020">
                  <a:moveTo>
                    <a:pt x="229497" y="286467"/>
                  </a:moveTo>
                  <a:lnTo>
                    <a:pt x="212018" y="286467"/>
                  </a:lnTo>
                  <a:lnTo>
                    <a:pt x="210399" y="285172"/>
                  </a:lnTo>
                  <a:lnTo>
                    <a:pt x="210399" y="134008"/>
                  </a:lnTo>
                  <a:lnTo>
                    <a:pt x="231116" y="134008"/>
                  </a:lnTo>
                  <a:lnTo>
                    <a:pt x="231116" y="285172"/>
                  </a:lnTo>
                  <a:lnTo>
                    <a:pt x="229497" y="286467"/>
                  </a:lnTo>
                  <a:close/>
                </a:path>
                <a:path w="231139" h="287020">
                  <a:moveTo>
                    <a:pt x="129153" y="255392"/>
                  </a:moveTo>
                  <a:lnTo>
                    <a:pt x="18126" y="255392"/>
                  </a:lnTo>
                  <a:lnTo>
                    <a:pt x="11061" y="253916"/>
                  </a:lnTo>
                  <a:lnTo>
                    <a:pt x="5300" y="249890"/>
                  </a:lnTo>
                  <a:lnTo>
                    <a:pt x="1421" y="243922"/>
                  </a:lnTo>
                  <a:lnTo>
                    <a:pt x="0" y="236618"/>
                  </a:lnTo>
                  <a:lnTo>
                    <a:pt x="0" y="7768"/>
                  </a:lnTo>
                  <a:lnTo>
                    <a:pt x="1942" y="6150"/>
                  </a:lnTo>
                  <a:lnTo>
                    <a:pt x="117176" y="6150"/>
                  </a:lnTo>
                  <a:lnTo>
                    <a:pt x="118794" y="7768"/>
                  </a:lnTo>
                  <a:lnTo>
                    <a:pt x="118794" y="23305"/>
                  </a:lnTo>
                  <a:lnTo>
                    <a:pt x="117176" y="24924"/>
                  </a:lnTo>
                  <a:lnTo>
                    <a:pt x="21039" y="24924"/>
                  </a:lnTo>
                  <a:lnTo>
                    <a:pt x="21039" y="236618"/>
                  </a:lnTo>
                  <a:lnTo>
                    <a:pt x="129153" y="236618"/>
                  </a:lnTo>
                  <a:lnTo>
                    <a:pt x="130447" y="238237"/>
                  </a:lnTo>
                  <a:lnTo>
                    <a:pt x="130334" y="253916"/>
                  </a:lnTo>
                  <a:lnTo>
                    <a:pt x="129153" y="255392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2115118" y="7422165"/>
              <a:ext cx="231140" cy="287020"/>
            </a:xfrm>
            <a:custGeom>
              <a:avLst/>
              <a:gdLst/>
              <a:ahLst/>
              <a:cxnLst/>
              <a:rect l="l" t="t" r="r" b="b"/>
              <a:pathLst>
                <a:path w="231139" h="287020">
                  <a:moveTo>
                    <a:pt x="171880" y="283554"/>
                  </a:moveTo>
                  <a:lnTo>
                    <a:pt x="171880" y="134008"/>
                  </a:lnTo>
                  <a:lnTo>
                    <a:pt x="210399" y="134008"/>
                  </a:lnTo>
                  <a:lnTo>
                    <a:pt x="210399" y="283554"/>
                  </a:lnTo>
                  <a:lnTo>
                    <a:pt x="210399" y="285172"/>
                  </a:lnTo>
                  <a:lnTo>
                    <a:pt x="212018" y="286467"/>
                  </a:lnTo>
                  <a:lnTo>
                    <a:pt x="213312" y="286467"/>
                  </a:lnTo>
                  <a:lnTo>
                    <a:pt x="228202" y="286467"/>
                  </a:lnTo>
                  <a:lnTo>
                    <a:pt x="229497" y="286467"/>
                  </a:lnTo>
                  <a:lnTo>
                    <a:pt x="231116" y="285172"/>
                  </a:lnTo>
                  <a:lnTo>
                    <a:pt x="231116" y="283554"/>
                  </a:lnTo>
                  <a:lnTo>
                    <a:pt x="231116" y="2913"/>
                  </a:lnTo>
                  <a:lnTo>
                    <a:pt x="231116" y="1294"/>
                  </a:lnTo>
                  <a:lnTo>
                    <a:pt x="229497" y="0"/>
                  </a:lnTo>
                  <a:lnTo>
                    <a:pt x="228202" y="0"/>
                  </a:lnTo>
                  <a:lnTo>
                    <a:pt x="213312" y="0"/>
                  </a:lnTo>
                  <a:lnTo>
                    <a:pt x="212018" y="0"/>
                  </a:lnTo>
                  <a:lnTo>
                    <a:pt x="210399" y="1294"/>
                  </a:lnTo>
                  <a:lnTo>
                    <a:pt x="210399" y="2913"/>
                  </a:lnTo>
                  <a:lnTo>
                    <a:pt x="210399" y="114910"/>
                  </a:lnTo>
                  <a:lnTo>
                    <a:pt x="171880" y="114910"/>
                  </a:lnTo>
                  <a:lnTo>
                    <a:pt x="171880" y="2913"/>
                  </a:lnTo>
                  <a:lnTo>
                    <a:pt x="171880" y="1294"/>
                  </a:lnTo>
                  <a:lnTo>
                    <a:pt x="170585" y="0"/>
                  </a:lnTo>
                  <a:lnTo>
                    <a:pt x="168967" y="0"/>
                  </a:lnTo>
                  <a:lnTo>
                    <a:pt x="154401" y="0"/>
                  </a:lnTo>
                  <a:lnTo>
                    <a:pt x="152782" y="0"/>
                  </a:lnTo>
                  <a:lnTo>
                    <a:pt x="151164" y="1294"/>
                  </a:lnTo>
                  <a:lnTo>
                    <a:pt x="151164" y="2913"/>
                  </a:lnTo>
                  <a:lnTo>
                    <a:pt x="151164" y="283554"/>
                  </a:lnTo>
                  <a:lnTo>
                    <a:pt x="151164" y="285172"/>
                  </a:lnTo>
                  <a:lnTo>
                    <a:pt x="152782" y="286467"/>
                  </a:lnTo>
                  <a:lnTo>
                    <a:pt x="154401" y="286467"/>
                  </a:lnTo>
                  <a:lnTo>
                    <a:pt x="168967" y="286467"/>
                  </a:lnTo>
                  <a:lnTo>
                    <a:pt x="170585" y="286467"/>
                  </a:lnTo>
                  <a:lnTo>
                    <a:pt x="171880" y="285172"/>
                  </a:lnTo>
                  <a:lnTo>
                    <a:pt x="171880" y="283554"/>
                  </a:lnTo>
                  <a:close/>
                </a:path>
                <a:path w="231139" h="287020">
                  <a:moveTo>
                    <a:pt x="130447" y="252155"/>
                  </a:moveTo>
                  <a:lnTo>
                    <a:pt x="130447" y="239531"/>
                  </a:lnTo>
                  <a:lnTo>
                    <a:pt x="130447" y="238237"/>
                  </a:lnTo>
                  <a:lnTo>
                    <a:pt x="129153" y="236618"/>
                  </a:lnTo>
                  <a:lnTo>
                    <a:pt x="127534" y="236618"/>
                  </a:lnTo>
                  <a:lnTo>
                    <a:pt x="21039" y="236618"/>
                  </a:lnTo>
                  <a:lnTo>
                    <a:pt x="21039" y="24924"/>
                  </a:lnTo>
                  <a:lnTo>
                    <a:pt x="115881" y="24924"/>
                  </a:lnTo>
                  <a:lnTo>
                    <a:pt x="117176" y="24924"/>
                  </a:lnTo>
                  <a:lnTo>
                    <a:pt x="118794" y="23305"/>
                  </a:lnTo>
                  <a:lnTo>
                    <a:pt x="118794" y="21687"/>
                  </a:lnTo>
                  <a:lnTo>
                    <a:pt x="118794" y="9387"/>
                  </a:lnTo>
                  <a:lnTo>
                    <a:pt x="118794" y="7768"/>
                  </a:lnTo>
                  <a:lnTo>
                    <a:pt x="117176" y="6150"/>
                  </a:lnTo>
                  <a:lnTo>
                    <a:pt x="115881" y="6150"/>
                  </a:lnTo>
                  <a:lnTo>
                    <a:pt x="3236" y="6150"/>
                  </a:lnTo>
                  <a:lnTo>
                    <a:pt x="1942" y="6150"/>
                  </a:lnTo>
                  <a:lnTo>
                    <a:pt x="0" y="7768"/>
                  </a:lnTo>
                  <a:lnTo>
                    <a:pt x="0" y="9387"/>
                  </a:lnTo>
                  <a:lnTo>
                    <a:pt x="0" y="236618"/>
                  </a:lnTo>
                  <a:lnTo>
                    <a:pt x="1421" y="243922"/>
                  </a:lnTo>
                  <a:lnTo>
                    <a:pt x="5300" y="249890"/>
                  </a:lnTo>
                  <a:lnTo>
                    <a:pt x="11061" y="253916"/>
                  </a:lnTo>
                  <a:lnTo>
                    <a:pt x="18126" y="255392"/>
                  </a:lnTo>
                  <a:lnTo>
                    <a:pt x="127534" y="255392"/>
                  </a:lnTo>
                  <a:lnTo>
                    <a:pt x="129153" y="255392"/>
                  </a:lnTo>
                  <a:lnTo>
                    <a:pt x="130447" y="253774"/>
                  </a:lnTo>
                  <a:lnTo>
                    <a:pt x="130447" y="252155"/>
                  </a:lnTo>
                  <a:close/>
                </a:path>
              </a:pathLst>
            </a:custGeom>
            <a:ln w="6905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7" name="object 117" descr=""/>
          <p:cNvGrpSpPr/>
          <p:nvPr/>
        </p:nvGrpSpPr>
        <p:grpSpPr>
          <a:xfrm>
            <a:off x="2394248" y="7418713"/>
            <a:ext cx="241300" cy="293370"/>
            <a:chOff x="2394248" y="7418713"/>
            <a:chExt cx="241300" cy="293370"/>
          </a:xfrm>
        </p:grpSpPr>
        <p:sp>
          <p:nvSpPr>
            <p:cNvPr id="118" name="object 118" descr=""/>
            <p:cNvSpPr/>
            <p:nvPr/>
          </p:nvSpPr>
          <p:spPr>
            <a:xfrm>
              <a:off x="2397701" y="7422165"/>
              <a:ext cx="234315" cy="287020"/>
            </a:xfrm>
            <a:custGeom>
              <a:avLst/>
              <a:gdLst/>
              <a:ahLst/>
              <a:cxnLst/>
              <a:rect l="l" t="t" r="r" b="b"/>
              <a:pathLst>
                <a:path w="234314" h="287020">
                  <a:moveTo>
                    <a:pt x="227879" y="71535"/>
                  </a:moveTo>
                  <a:lnTo>
                    <a:pt x="207162" y="71535"/>
                  </a:lnTo>
                  <a:lnTo>
                    <a:pt x="207162" y="1294"/>
                  </a:lnTo>
                  <a:lnTo>
                    <a:pt x="208781" y="0"/>
                  </a:lnTo>
                  <a:lnTo>
                    <a:pt x="226584" y="0"/>
                  </a:lnTo>
                  <a:lnTo>
                    <a:pt x="227879" y="1294"/>
                  </a:lnTo>
                  <a:lnTo>
                    <a:pt x="227879" y="71535"/>
                  </a:lnTo>
                  <a:close/>
                </a:path>
                <a:path w="234314" h="287020">
                  <a:moveTo>
                    <a:pt x="143395" y="161845"/>
                  </a:moveTo>
                  <a:lnTo>
                    <a:pt x="125916" y="161845"/>
                  </a:lnTo>
                  <a:lnTo>
                    <a:pt x="124297" y="160551"/>
                  </a:lnTo>
                  <a:lnTo>
                    <a:pt x="124297" y="24924"/>
                  </a:lnTo>
                  <a:lnTo>
                    <a:pt x="1618" y="24924"/>
                  </a:lnTo>
                  <a:lnTo>
                    <a:pt x="0" y="23305"/>
                  </a:lnTo>
                  <a:lnTo>
                    <a:pt x="0" y="7768"/>
                  </a:lnTo>
                  <a:lnTo>
                    <a:pt x="1618" y="6150"/>
                  </a:lnTo>
                  <a:lnTo>
                    <a:pt x="143395" y="6150"/>
                  </a:lnTo>
                  <a:lnTo>
                    <a:pt x="145013" y="7768"/>
                  </a:lnTo>
                  <a:lnTo>
                    <a:pt x="145013" y="71535"/>
                  </a:lnTo>
                  <a:lnTo>
                    <a:pt x="227879" y="71535"/>
                  </a:lnTo>
                  <a:lnTo>
                    <a:pt x="227879" y="90310"/>
                  </a:lnTo>
                  <a:lnTo>
                    <a:pt x="145013" y="90310"/>
                  </a:lnTo>
                  <a:lnTo>
                    <a:pt x="145013" y="160551"/>
                  </a:lnTo>
                  <a:lnTo>
                    <a:pt x="143395" y="161845"/>
                  </a:lnTo>
                  <a:close/>
                </a:path>
                <a:path w="234314" h="287020">
                  <a:moveTo>
                    <a:pt x="226584" y="211694"/>
                  </a:moveTo>
                  <a:lnTo>
                    <a:pt x="208781" y="211694"/>
                  </a:lnTo>
                  <a:lnTo>
                    <a:pt x="207162" y="210076"/>
                  </a:lnTo>
                  <a:lnTo>
                    <a:pt x="207162" y="90310"/>
                  </a:lnTo>
                  <a:lnTo>
                    <a:pt x="227879" y="90310"/>
                  </a:lnTo>
                  <a:lnTo>
                    <a:pt x="227879" y="210076"/>
                  </a:lnTo>
                  <a:lnTo>
                    <a:pt x="226584" y="211694"/>
                  </a:lnTo>
                  <a:close/>
                </a:path>
                <a:path w="234314" h="287020">
                  <a:moveTo>
                    <a:pt x="232410" y="286467"/>
                  </a:moveTo>
                  <a:lnTo>
                    <a:pt x="50172" y="286467"/>
                  </a:lnTo>
                  <a:lnTo>
                    <a:pt x="43480" y="284990"/>
                  </a:lnTo>
                  <a:lnTo>
                    <a:pt x="37912" y="280964"/>
                  </a:lnTo>
                  <a:lnTo>
                    <a:pt x="34103" y="274996"/>
                  </a:lnTo>
                  <a:lnTo>
                    <a:pt x="32692" y="267693"/>
                  </a:lnTo>
                  <a:lnTo>
                    <a:pt x="32692" y="188388"/>
                  </a:lnTo>
                  <a:lnTo>
                    <a:pt x="33987" y="187093"/>
                  </a:lnTo>
                  <a:lnTo>
                    <a:pt x="52114" y="187093"/>
                  </a:lnTo>
                  <a:lnTo>
                    <a:pt x="53409" y="188388"/>
                  </a:lnTo>
                  <a:lnTo>
                    <a:pt x="53409" y="267693"/>
                  </a:lnTo>
                  <a:lnTo>
                    <a:pt x="232410" y="267693"/>
                  </a:lnTo>
                  <a:lnTo>
                    <a:pt x="234029" y="269635"/>
                  </a:lnTo>
                  <a:lnTo>
                    <a:pt x="234029" y="285172"/>
                  </a:lnTo>
                  <a:lnTo>
                    <a:pt x="232410" y="286467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2397701" y="7422165"/>
              <a:ext cx="234315" cy="287020"/>
            </a:xfrm>
            <a:custGeom>
              <a:avLst/>
              <a:gdLst/>
              <a:ahLst/>
              <a:cxnLst/>
              <a:rect l="l" t="t" r="r" b="b"/>
              <a:pathLst>
                <a:path w="234314" h="287020">
                  <a:moveTo>
                    <a:pt x="145013" y="158932"/>
                  </a:moveTo>
                  <a:lnTo>
                    <a:pt x="145013" y="90310"/>
                  </a:lnTo>
                  <a:lnTo>
                    <a:pt x="207162" y="90310"/>
                  </a:lnTo>
                  <a:lnTo>
                    <a:pt x="207162" y="208457"/>
                  </a:lnTo>
                  <a:lnTo>
                    <a:pt x="207162" y="210076"/>
                  </a:lnTo>
                  <a:lnTo>
                    <a:pt x="208781" y="211694"/>
                  </a:lnTo>
                  <a:lnTo>
                    <a:pt x="210076" y="211694"/>
                  </a:lnTo>
                  <a:lnTo>
                    <a:pt x="224965" y="211694"/>
                  </a:lnTo>
                  <a:lnTo>
                    <a:pt x="226584" y="211694"/>
                  </a:lnTo>
                  <a:lnTo>
                    <a:pt x="227879" y="210076"/>
                  </a:lnTo>
                  <a:lnTo>
                    <a:pt x="227879" y="208457"/>
                  </a:lnTo>
                  <a:lnTo>
                    <a:pt x="227879" y="2913"/>
                  </a:lnTo>
                  <a:lnTo>
                    <a:pt x="227879" y="1294"/>
                  </a:lnTo>
                  <a:lnTo>
                    <a:pt x="226584" y="0"/>
                  </a:lnTo>
                  <a:lnTo>
                    <a:pt x="224965" y="0"/>
                  </a:lnTo>
                  <a:lnTo>
                    <a:pt x="210076" y="0"/>
                  </a:lnTo>
                  <a:lnTo>
                    <a:pt x="208781" y="0"/>
                  </a:lnTo>
                  <a:lnTo>
                    <a:pt x="207162" y="1294"/>
                  </a:lnTo>
                  <a:lnTo>
                    <a:pt x="207162" y="2913"/>
                  </a:lnTo>
                  <a:lnTo>
                    <a:pt x="207162" y="71535"/>
                  </a:lnTo>
                  <a:lnTo>
                    <a:pt x="145013" y="71535"/>
                  </a:lnTo>
                  <a:lnTo>
                    <a:pt x="145013" y="9387"/>
                  </a:lnTo>
                  <a:lnTo>
                    <a:pt x="145013" y="7768"/>
                  </a:lnTo>
                  <a:lnTo>
                    <a:pt x="143395" y="6150"/>
                  </a:lnTo>
                  <a:lnTo>
                    <a:pt x="142100" y="6150"/>
                  </a:lnTo>
                  <a:lnTo>
                    <a:pt x="2913" y="6150"/>
                  </a:lnTo>
                  <a:lnTo>
                    <a:pt x="1618" y="6150"/>
                  </a:lnTo>
                  <a:lnTo>
                    <a:pt x="0" y="7768"/>
                  </a:lnTo>
                  <a:lnTo>
                    <a:pt x="0" y="9387"/>
                  </a:lnTo>
                  <a:lnTo>
                    <a:pt x="0" y="21687"/>
                  </a:lnTo>
                  <a:lnTo>
                    <a:pt x="0" y="23305"/>
                  </a:lnTo>
                  <a:lnTo>
                    <a:pt x="1618" y="24924"/>
                  </a:lnTo>
                  <a:lnTo>
                    <a:pt x="2913" y="24924"/>
                  </a:lnTo>
                  <a:lnTo>
                    <a:pt x="124297" y="24924"/>
                  </a:lnTo>
                  <a:lnTo>
                    <a:pt x="124297" y="158932"/>
                  </a:lnTo>
                  <a:lnTo>
                    <a:pt x="124297" y="160551"/>
                  </a:lnTo>
                  <a:lnTo>
                    <a:pt x="125916" y="161845"/>
                  </a:lnTo>
                  <a:lnTo>
                    <a:pt x="127210" y="161845"/>
                  </a:lnTo>
                  <a:lnTo>
                    <a:pt x="142100" y="161845"/>
                  </a:lnTo>
                  <a:lnTo>
                    <a:pt x="143395" y="161845"/>
                  </a:lnTo>
                  <a:lnTo>
                    <a:pt x="145013" y="160551"/>
                  </a:lnTo>
                  <a:lnTo>
                    <a:pt x="145013" y="158932"/>
                  </a:lnTo>
                  <a:close/>
                </a:path>
                <a:path w="234314" h="287020">
                  <a:moveTo>
                    <a:pt x="234029" y="283554"/>
                  </a:moveTo>
                  <a:lnTo>
                    <a:pt x="234029" y="270930"/>
                  </a:lnTo>
                  <a:lnTo>
                    <a:pt x="234029" y="269635"/>
                  </a:lnTo>
                  <a:lnTo>
                    <a:pt x="232410" y="267693"/>
                  </a:lnTo>
                  <a:lnTo>
                    <a:pt x="231115" y="267693"/>
                  </a:lnTo>
                  <a:lnTo>
                    <a:pt x="53409" y="267693"/>
                  </a:lnTo>
                  <a:lnTo>
                    <a:pt x="53409" y="190007"/>
                  </a:lnTo>
                  <a:lnTo>
                    <a:pt x="53409" y="188388"/>
                  </a:lnTo>
                  <a:lnTo>
                    <a:pt x="52114" y="187093"/>
                  </a:lnTo>
                  <a:lnTo>
                    <a:pt x="50172" y="187093"/>
                  </a:lnTo>
                  <a:lnTo>
                    <a:pt x="35606" y="187093"/>
                  </a:lnTo>
                  <a:lnTo>
                    <a:pt x="33987" y="187093"/>
                  </a:lnTo>
                  <a:lnTo>
                    <a:pt x="32692" y="188388"/>
                  </a:lnTo>
                  <a:lnTo>
                    <a:pt x="32692" y="190007"/>
                  </a:lnTo>
                  <a:lnTo>
                    <a:pt x="32692" y="267693"/>
                  </a:lnTo>
                  <a:lnTo>
                    <a:pt x="34103" y="274996"/>
                  </a:lnTo>
                  <a:lnTo>
                    <a:pt x="37912" y="280964"/>
                  </a:lnTo>
                  <a:lnTo>
                    <a:pt x="43480" y="284990"/>
                  </a:lnTo>
                  <a:lnTo>
                    <a:pt x="50172" y="286467"/>
                  </a:lnTo>
                  <a:lnTo>
                    <a:pt x="231115" y="286467"/>
                  </a:lnTo>
                  <a:lnTo>
                    <a:pt x="232410" y="286467"/>
                  </a:lnTo>
                  <a:lnTo>
                    <a:pt x="234029" y="285172"/>
                  </a:lnTo>
                  <a:lnTo>
                    <a:pt x="234029" y="283554"/>
                  </a:lnTo>
                  <a:close/>
                </a:path>
              </a:pathLst>
            </a:custGeom>
            <a:ln w="6905">
              <a:solidFill>
                <a:srgbClr val="006C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0" name="object 120" descr=""/>
          <p:cNvGrpSpPr/>
          <p:nvPr/>
        </p:nvGrpSpPr>
        <p:grpSpPr>
          <a:xfrm>
            <a:off x="1801892" y="8089128"/>
            <a:ext cx="250190" cy="309245"/>
            <a:chOff x="1801892" y="8089128"/>
            <a:chExt cx="250190" cy="309245"/>
          </a:xfrm>
        </p:grpSpPr>
        <p:sp>
          <p:nvSpPr>
            <p:cNvPr id="121" name="object 121" descr=""/>
            <p:cNvSpPr/>
            <p:nvPr/>
          </p:nvSpPr>
          <p:spPr>
            <a:xfrm>
              <a:off x="1805345" y="8092581"/>
              <a:ext cx="243204" cy="302260"/>
            </a:xfrm>
            <a:custGeom>
              <a:avLst/>
              <a:gdLst/>
              <a:ahLst/>
              <a:cxnLst/>
              <a:rect l="l" t="t" r="r" b="b"/>
              <a:pathLst>
                <a:path w="243205" h="302259">
                  <a:moveTo>
                    <a:pt x="241474" y="302004"/>
                  </a:moveTo>
                  <a:lnTo>
                    <a:pt x="223347" y="302004"/>
                  </a:lnTo>
                  <a:lnTo>
                    <a:pt x="222052" y="300709"/>
                  </a:lnTo>
                  <a:lnTo>
                    <a:pt x="222052" y="16831"/>
                  </a:lnTo>
                  <a:lnTo>
                    <a:pt x="223347" y="15537"/>
                  </a:lnTo>
                  <a:lnTo>
                    <a:pt x="241474" y="15537"/>
                  </a:lnTo>
                  <a:lnTo>
                    <a:pt x="242768" y="16831"/>
                  </a:lnTo>
                  <a:lnTo>
                    <a:pt x="242768" y="300709"/>
                  </a:lnTo>
                  <a:lnTo>
                    <a:pt x="241474" y="302004"/>
                  </a:lnTo>
                  <a:close/>
                </a:path>
                <a:path w="243205" h="302259">
                  <a:moveTo>
                    <a:pt x="111026" y="33987"/>
                  </a:moveTo>
                  <a:lnTo>
                    <a:pt x="90310" y="33987"/>
                  </a:lnTo>
                  <a:lnTo>
                    <a:pt x="90310" y="1294"/>
                  </a:lnTo>
                  <a:lnTo>
                    <a:pt x="91928" y="0"/>
                  </a:lnTo>
                  <a:lnTo>
                    <a:pt x="109407" y="0"/>
                  </a:lnTo>
                  <a:lnTo>
                    <a:pt x="111026" y="1294"/>
                  </a:lnTo>
                  <a:lnTo>
                    <a:pt x="111026" y="33987"/>
                  </a:lnTo>
                  <a:close/>
                </a:path>
                <a:path w="243205" h="302259">
                  <a:moveTo>
                    <a:pt x="181914" y="52761"/>
                  </a:moveTo>
                  <a:lnTo>
                    <a:pt x="19421" y="52761"/>
                  </a:lnTo>
                  <a:lnTo>
                    <a:pt x="17479" y="51467"/>
                  </a:lnTo>
                  <a:lnTo>
                    <a:pt x="17479" y="35929"/>
                  </a:lnTo>
                  <a:lnTo>
                    <a:pt x="19421" y="33987"/>
                  </a:lnTo>
                  <a:lnTo>
                    <a:pt x="181914" y="33987"/>
                  </a:lnTo>
                  <a:lnTo>
                    <a:pt x="183533" y="35929"/>
                  </a:lnTo>
                  <a:lnTo>
                    <a:pt x="183533" y="51467"/>
                  </a:lnTo>
                  <a:lnTo>
                    <a:pt x="181914" y="52761"/>
                  </a:lnTo>
                  <a:close/>
                </a:path>
                <a:path w="243205" h="302259">
                  <a:moveTo>
                    <a:pt x="27837" y="193244"/>
                  </a:moveTo>
                  <a:lnTo>
                    <a:pt x="25571" y="193244"/>
                  </a:lnTo>
                  <a:lnTo>
                    <a:pt x="23953" y="192596"/>
                  </a:lnTo>
                  <a:lnTo>
                    <a:pt x="12947" y="185799"/>
                  </a:lnTo>
                  <a:lnTo>
                    <a:pt x="11652" y="184828"/>
                  </a:lnTo>
                  <a:lnTo>
                    <a:pt x="11652" y="182238"/>
                  </a:lnTo>
                  <a:lnTo>
                    <a:pt x="12300" y="180943"/>
                  </a:lnTo>
                  <a:lnTo>
                    <a:pt x="86102" y="52761"/>
                  </a:lnTo>
                  <a:lnTo>
                    <a:pt x="114910" y="52761"/>
                  </a:lnTo>
                  <a:lnTo>
                    <a:pt x="123333" y="67327"/>
                  </a:lnTo>
                  <a:lnTo>
                    <a:pt x="100344" y="67327"/>
                  </a:lnTo>
                  <a:lnTo>
                    <a:pt x="28484" y="191949"/>
                  </a:lnTo>
                  <a:lnTo>
                    <a:pt x="27837" y="193244"/>
                  </a:lnTo>
                  <a:close/>
                </a:path>
                <a:path w="243205" h="302259">
                  <a:moveTo>
                    <a:pt x="175764" y="193244"/>
                  </a:moveTo>
                  <a:lnTo>
                    <a:pt x="173498" y="193244"/>
                  </a:lnTo>
                  <a:lnTo>
                    <a:pt x="172527" y="191949"/>
                  </a:lnTo>
                  <a:lnTo>
                    <a:pt x="100344" y="67327"/>
                  </a:lnTo>
                  <a:lnTo>
                    <a:pt x="123333" y="67327"/>
                  </a:lnTo>
                  <a:lnTo>
                    <a:pt x="189036" y="180943"/>
                  </a:lnTo>
                  <a:lnTo>
                    <a:pt x="189683" y="182238"/>
                  </a:lnTo>
                  <a:lnTo>
                    <a:pt x="189683" y="184828"/>
                  </a:lnTo>
                  <a:lnTo>
                    <a:pt x="188388" y="185799"/>
                  </a:lnTo>
                  <a:lnTo>
                    <a:pt x="177383" y="192596"/>
                  </a:lnTo>
                  <a:lnTo>
                    <a:pt x="175764" y="193244"/>
                  </a:lnTo>
                  <a:close/>
                </a:path>
                <a:path w="243205" h="302259">
                  <a:moveTo>
                    <a:pt x="111026" y="267693"/>
                  </a:moveTo>
                  <a:lnTo>
                    <a:pt x="90310" y="267693"/>
                  </a:lnTo>
                  <a:lnTo>
                    <a:pt x="90310" y="179001"/>
                  </a:lnTo>
                  <a:lnTo>
                    <a:pt x="91928" y="177383"/>
                  </a:lnTo>
                  <a:lnTo>
                    <a:pt x="109407" y="177383"/>
                  </a:lnTo>
                  <a:lnTo>
                    <a:pt x="111026" y="179001"/>
                  </a:lnTo>
                  <a:lnTo>
                    <a:pt x="111026" y="267693"/>
                  </a:lnTo>
                  <a:close/>
                </a:path>
                <a:path w="243205" h="302259">
                  <a:moveTo>
                    <a:pt x="202954" y="286467"/>
                  </a:moveTo>
                  <a:lnTo>
                    <a:pt x="1294" y="286467"/>
                  </a:lnTo>
                  <a:lnTo>
                    <a:pt x="0" y="285172"/>
                  </a:lnTo>
                  <a:lnTo>
                    <a:pt x="0" y="269311"/>
                  </a:lnTo>
                  <a:lnTo>
                    <a:pt x="1294" y="267693"/>
                  </a:lnTo>
                  <a:lnTo>
                    <a:pt x="202954" y="267693"/>
                  </a:lnTo>
                  <a:lnTo>
                    <a:pt x="204249" y="269311"/>
                  </a:lnTo>
                  <a:lnTo>
                    <a:pt x="204249" y="285172"/>
                  </a:lnTo>
                  <a:lnTo>
                    <a:pt x="202954" y="286467"/>
                  </a:lnTo>
                  <a:close/>
                </a:path>
              </a:pathLst>
            </a:custGeom>
            <a:solidFill>
              <a:srgbClr val="B86A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2027397" y="8108118"/>
              <a:ext cx="20955" cy="287020"/>
            </a:xfrm>
            <a:custGeom>
              <a:avLst/>
              <a:gdLst/>
              <a:ahLst/>
              <a:cxnLst/>
              <a:rect l="l" t="t" r="r" b="b"/>
              <a:pathLst>
                <a:path w="20955" h="287020">
                  <a:moveTo>
                    <a:pt x="20716" y="283554"/>
                  </a:moveTo>
                  <a:lnTo>
                    <a:pt x="20716" y="2913"/>
                  </a:lnTo>
                  <a:lnTo>
                    <a:pt x="20716" y="1294"/>
                  </a:lnTo>
                  <a:lnTo>
                    <a:pt x="19421" y="0"/>
                  </a:lnTo>
                  <a:lnTo>
                    <a:pt x="17803" y="0"/>
                  </a:lnTo>
                  <a:lnTo>
                    <a:pt x="2913" y="0"/>
                  </a:lnTo>
                  <a:lnTo>
                    <a:pt x="1294" y="0"/>
                  </a:lnTo>
                  <a:lnTo>
                    <a:pt x="0" y="1294"/>
                  </a:lnTo>
                  <a:lnTo>
                    <a:pt x="0" y="2913"/>
                  </a:lnTo>
                  <a:lnTo>
                    <a:pt x="0" y="283554"/>
                  </a:lnTo>
                  <a:lnTo>
                    <a:pt x="0" y="285172"/>
                  </a:lnTo>
                  <a:lnTo>
                    <a:pt x="1294" y="286467"/>
                  </a:lnTo>
                  <a:lnTo>
                    <a:pt x="2913" y="286467"/>
                  </a:lnTo>
                  <a:lnTo>
                    <a:pt x="17803" y="286467"/>
                  </a:lnTo>
                  <a:lnTo>
                    <a:pt x="19421" y="286467"/>
                  </a:lnTo>
                  <a:lnTo>
                    <a:pt x="20716" y="285172"/>
                  </a:lnTo>
                  <a:lnTo>
                    <a:pt x="20716" y="283554"/>
                  </a:lnTo>
                  <a:close/>
                </a:path>
              </a:pathLst>
            </a:custGeom>
            <a:ln w="6905">
              <a:solidFill>
                <a:srgbClr val="B86A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1892" y="8089128"/>
              <a:ext cx="211154" cy="293372"/>
            </a:xfrm>
            <a:prstGeom prst="rect">
              <a:avLst/>
            </a:prstGeom>
          </p:spPr>
        </p:pic>
      </p:grpSp>
      <p:grpSp>
        <p:nvGrpSpPr>
          <p:cNvPr id="124" name="object 124" descr=""/>
          <p:cNvGrpSpPr/>
          <p:nvPr/>
        </p:nvGrpSpPr>
        <p:grpSpPr>
          <a:xfrm>
            <a:off x="2103249" y="8098515"/>
            <a:ext cx="532130" cy="299720"/>
            <a:chOff x="2103249" y="8098515"/>
            <a:chExt cx="532130" cy="299720"/>
          </a:xfrm>
        </p:grpSpPr>
        <p:sp>
          <p:nvSpPr>
            <p:cNvPr id="125" name="object 125" descr=""/>
            <p:cNvSpPr/>
            <p:nvPr/>
          </p:nvSpPr>
          <p:spPr>
            <a:xfrm>
              <a:off x="2106702" y="8101968"/>
              <a:ext cx="254635" cy="292735"/>
            </a:xfrm>
            <a:custGeom>
              <a:avLst/>
              <a:gdLst/>
              <a:ahLst/>
              <a:cxnLst/>
              <a:rect l="l" t="t" r="r" b="b"/>
              <a:pathLst>
                <a:path w="254635" h="292734">
                  <a:moveTo>
                    <a:pt x="127210" y="124621"/>
                  </a:moveTo>
                  <a:lnTo>
                    <a:pt x="85490" y="120140"/>
                  </a:lnTo>
                  <a:lnTo>
                    <a:pt x="52721" y="107465"/>
                  </a:lnTo>
                  <a:lnTo>
                    <a:pt x="31302" y="87750"/>
                  </a:lnTo>
                  <a:lnTo>
                    <a:pt x="23629" y="62148"/>
                  </a:lnTo>
                  <a:lnTo>
                    <a:pt x="31302" y="36597"/>
                  </a:lnTo>
                  <a:lnTo>
                    <a:pt x="52721" y="16993"/>
                  </a:lnTo>
                  <a:lnTo>
                    <a:pt x="85490" y="4430"/>
                  </a:lnTo>
                  <a:lnTo>
                    <a:pt x="127210" y="0"/>
                  </a:lnTo>
                  <a:lnTo>
                    <a:pt x="168982" y="4430"/>
                  </a:lnTo>
                  <a:lnTo>
                    <a:pt x="201862" y="16993"/>
                  </a:lnTo>
                  <a:lnTo>
                    <a:pt x="203462" y="18450"/>
                  </a:lnTo>
                  <a:lnTo>
                    <a:pt x="127210" y="18450"/>
                  </a:lnTo>
                  <a:lnTo>
                    <a:pt x="93471" y="21409"/>
                  </a:lnTo>
                  <a:lnTo>
                    <a:pt x="67530" y="29981"/>
                  </a:lnTo>
                  <a:lnTo>
                    <a:pt x="50875" y="43713"/>
                  </a:lnTo>
                  <a:lnTo>
                    <a:pt x="44993" y="62148"/>
                  </a:lnTo>
                  <a:lnTo>
                    <a:pt x="50875" y="80533"/>
                  </a:lnTo>
                  <a:lnTo>
                    <a:pt x="67530" y="94153"/>
                  </a:lnTo>
                  <a:lnTo>
                    <a:pt x="93471" y="102615"/>
                  </a:lnTo>
                  <a:lnTo>
                    <a:pt x="127210" y="105523"/>
                  </a:lnTo>
                  <a:lnTo>
                    <a:pt x="203983" y="105523"/>
                  </a:lnTo>
                  <a:lnTo>
                    <a:pt x="201862" y="107465"/>
                  </a:lnTo>
                  <a:lnTo>
                    <a:pt x="168982" y="120140"/>
                  </a:lnTo>
                  <a:lnTo>
                    <a:pt x="127210" y="124621"/>
                  </a:lnTo>
                  <a:close/>
                </a:path>
                <a:path w="254635" h="292734">
                  <a:moveTo>
                    <a:pt x="203983" y="105523"/>
                  </a:moveTo>
                  <a:lnTo>
                    <a:pt x="127210" y="105523"/>
                  </a:lnTo>
                  <a:lnTo>
                    <a:pt x="160950" y="102615"/>
                  </a:lnTo>
                  <a:lnTo>
                    <a:pt x="186891" y="94153"/>
                  </a:lnTo>
                  <a:lnTo>
                    <a:pt x="203546" y="80533"/>
                  </a:lnTo>
                  <a:lnTo>
                    <a:pt x="209428" y="62148"/>
                  </a:lnTo>
                  <a:lnTo>
                    <a:pt x="203546" y="43713"/>
                  </a:lnTo>
                  <a:lnTo>
                    <a:pt x="186891" y="29981"/>
                  </a:lnTo>
                  <a:lnTo>
                    <a:pt x="160950" y="21409"/>
                  </a:lnTo>
                  <a:lnTo>
                    <a:pt x="127210" y="18450"/>
                  </a:lnTo>
                  <a:lnTo>
                    <a:pt x="203462" y="18450"/>
                  </a:lnTo>
                  <a:lnTo>
                    <a:pt x="223392" y="36597"/>
                  </a:lnTo>
                  <a:lnTo>
                    <a:pt x="231115" y="62148"/>
                  </a:lnTo>
                  <a:lnTo>
                    <a:pt x="223392" y="87750"/>
                  </a:lnTo>
                  <a:lnTo>
                    <a:pt x="203983" y="105523"/>
                  </a:lnTo>
                  <a:close/>
                </a:path>
                <a:path w="254635" h="292734">
                  <a:moveTo>
                    <a:pt x="229173" y="292617"/>
                  </a:moveTo>
                  <a:lnTo>
                    <a:pt x="44345" y="292617"/>
                  </a:lnTo>
                  <a:lnTo>
                    <a:pt x="37330" y="291140"/>
                  </a:lnTo>
                  <a:lnTo>
                    <a:pt x="31681" y="287114"/>
                  </a:lnTo>
                  <a:lnTo>
                    <a:pt x="27913" y="281146"/>
                  </a:lnTo>
                  <a:lnTo>
                    <a:pt x="26542" y="273843"/>
                  </a:lnTo>
                  <a:lnTo>
                    <a:pt x="26542" y="203602"/>
                  </a:lnTo>
                  <a:lnTo>
                    <a:pt x="28161" y="202307"/>
                  </a:lnTo>
                  <a:lnTo>
                    <a:pt x="45640" y="202307"/>
                  </a:lnTo>
                  <a:lnTo>
                    <a:pt x="47259" y="203602"/>
                  </a:lnTo>
                  <a:lnTo>
                    <a:pt x="47259" y="273843"/>
                  </a:lnTo>
                  <a:lnTo>
                    <a:pt x="229173" y="273843"/>
                  </a:lnTo>
                  <a:lnTo>
                    <a:pt x="231115" y="275785"/>
                  </a:lnTo>
                  <a:lnTo>
                    <a:pt x="231115" y="291322"/>
                  </a:lnTo>
                  <a:lnTo>
                    <a:pt x="229173" y="292617"/>
                  </a:lnTo>
                  <a:close/>
                </a:path>
                <a:path w="254635" h="292734">
                  <a:moveTo>
                    <a:pt x="253127" y="180620"/>
                  </a:moveTo>
                  <a:lnTo>
                    <a:pt x="1294" y="180620"/>
                  </a:lnTo>
                  <a:lnTo>
                    <a:pt x="0" y="179001"/>
                  </a:lnTo>
                  <a:lnTo>
                    <a:pt x="0" y="163140"/>
                  </a:lnTo>
                  <a:lnTo>
                    <a:pt x="1294" y="161845"/>
                  </a:lnTo>
                  <a:lnTo>
                    <a:pt x="253127" y="161845"/>
                  </a:lnTo>
                  <a:lnTo>
                    <a:pt x="254421" y="163140"/>
                  </a:lnTo>
                  <a:lnTo>
                    <a:pt x="254421" y="179001"/>
                  </a:lnTo>
                  <a:lnTo>
                    <a:pt x="253127" y="180620"/>
                  </a:lnTo>
                  <a:close/>
                </a:path>
              </a:pathLst>
            </a:custGeom>
            <a:solidFill>
              <a:srgbClr val="B86A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26879" y="8098515"/>
              <a:ext cx="214391" cy="131526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29792" y="8300823"/>
              <a:ext cx="211478" cy="97215"/>
            </a:xfrm>
            <a:prstGeom prst="rect">
              <a:avLst/>
            </a:prstGeom>
          </p:spPr>
        </p:pic>
        <p:sp>
          <p:nvSpPr>
            <p:cNvPr id="128" name="object 128" descr=""/>
            <p:cNvSpPr/>
            <p:nvPr/>
          </p:nvSpPr>
          <p:spPr>
            <a:xfrm>
              <a:off x="2106702" y="8263814"/>
              <a:ext cx="254635" cy="19050"/>
            </a:xfrm>
            <a:custGeom>
              <a:avLst/>
              <a:gdLst/>
              <a:ahLst/>
              <a:cxnLst/>
              <a:rect l="l" t="t" r="r" b="b"/>
              <a:pathLst>
                <a:path w="254635" h="19050">
                  <a:moveTo>
                    <a:pt x="254421" y="15537"/>
                  </a:moveTo>
                  <a:lnTo>
                    <a:pt x="254421" y="3236"/>
                  </a:lnTo>
                  <a:lnTo>
                    <a:pt x="254421" y="1294"/>
                  </a:lnTo>
                  <a:lnTo>
                    <a:pt x="253127" y="0"/>
                  </a:lnTo>
                  <a:lnTo>
                    <a:pt x="251508" y="0"/>
                  </a:lnTo>
                  <a:lnTo>
                    <a:pt x="2913" y="0"/>
                  </a:lnTo>
                  <a:lnTo>
                    <a:pt x="1294" y="0"/>
                  </a:lnTo>
                  <a:lnTo>
                    <a:pt x="0" y="1294"/>
                  </a:lnTo>
                  <a:lnTo>
                    <a:pt x="0" y="3236"/>
                  </a:lnTo>
                  <a:lnTo>
                    <a:pt x="0" y="15537"/>
                  </a:lnTo>
                  <a:lnTo>
                    <a:pt x="0" y="17155"/>
                  </a:lnTo>
                  <a:lnTo>
                    <a:pt x="1294" y="18774"/>
                  </a:lnTo>
                  <a:lnTo>
                    <a:pt x="2913" y="18774"/>
                  </a:lnTo>
                  <a:lnTo>
                    <a:pt x="251508" y="18774"/>
                  </a:lnTo>
                  <a:lnTo>
                    <a:pt x="253127" y="18774"/>
                  </a:lnTo>
                  <a:lnTo>
                    <a:pt x="254421" y="17155"/>
                  </a:lnTo>
                  <a:lnTo>
                    <a:pt x="254421" y="15537"/>
                  </a:lnTo>
                  <a:close/>
                </a:path>
              </a:pathLst>
            </a:custGeom>
            <a:ln w="6905">
              <a:solidFill>
                <a:srgbClr val="B86A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2400291" y="8108118"/>
              <a:ext cx="231775" cy="287020"/>
            </a:xfrm>
            <a:custGeom>
              <a:avLst/>
              <a:gdLst/>
              <a:ahLst/>
              <a:cxnLst/>
              <a:rect l="l" t="t" r="r" b="b"/>
              <a:pathLst>
                <a:path w="231775" h="287020">
                  <a:moveTo>
                    <a:pt x="230144" y="286467"/>
                  </a:moveTo>
                  <a:lnTo>
                    <a:pt x="212018" y="286467"/>
                  </a:lnTo>
                  <a:lnTo>
                    <a:pt x="210723" y="285172"/>
                  </a:lnTo>
                  <a:lnTo>
                    <a:pt x="210723" y="1294"/>
                  </a:lnTo>
                  <a:lnTo>
                    <a:pt x="212018" y="0"/>
                  </a:lnTo>
                  <a:lnTo>
                    <a:pt x="230144" y="0"/>
                  </a:lnTo>
                  <a:lnTo>
                    <a:pt x="231439" y="1294"/>
                  </a:lnTo>
                  <a:lnTo>
                    <a:pt x="231439" y="285172"/>
                  </a:lnTo>
                  <a:lnTo>
                    <a:pt x="230144" y="286467"/>
                  </a:lnTo>
                  <a:close/>
                </a:path>
                <a:path w="231775" h="287020">
                  <a:moveTo>
                    <a:pt x="161845" y="24924"/>
                  </a:moveTo>
                  <a:lnTo>
                    <a:pt x="11005" y="24924"/>
                  </a:lnTo>
                  <a:lnTo>
                    <a:pt x="9387" y="23305"/>
                  </a:lnTo>
                  <a:lnTo>
                    <a:pt x="9387" y="7768"/>
                  </a:lnTo>
                  <a:lnTo>
                    <a:pt x="11005" y="6150"/>
                  </a:lnTo>
                  <a:lnTo>
                    <a:pt x="161845" y="6150"/>
                  </a:lnTo>
                  <a:lnTo>
                    <a:pt x="163464" y="7768"/>
                  </a:lnTo>
                  <a:lnTo>
                    <a:pt x="163464" y="23305"/>
                  </a:lnTo>
                  <a:lnTo>
                    <a:pt x="161845" y="24924"/>
                  </a:lnTo>
                  <a:close/>
                </a:path>
                <a:path w="231775" h="287020">
                  <a:moveTo>
                    <a:pt x="17155" y="258953"/>
                  </a:moveTo>
                  <a:lnTo>
                    <a:pt x="15537" y="258629"/>
                  </a:lnTo>
                  <a:lnTo>
                    <a:pt x="647" y="252803"/>
                  </a:lnTo>
                  <a:lnTo>
                    <a:pt x="0" y="251184"/>
                  </a:lnTo>
                  <a:lnTo>
                    <a:pt x="647" y="249566"/>
                  </a:lnTo>
                  <a:lnTo>
                    <a:pt x="73154" y="24924"/>
                  </a:lnTo>
                  <a:lnTo>
                    <a:pt x="99373" y="24924"/>
                  </a:lnTo>
                  <a:lnTo>
                    <a:pt x="106477" y="46935"/>
                  </a:lnTo>
                  <a:lnTo>
                    <a:pt x="86425" y="46935"/>
                  </a:lnTo>
                  <a:lnTo>
                    <a:pt x="19097" y="256363"/>
                  </a:lnTo>
                  <a:lnTo>
                    <a:pt x="18450" y="257982"/>
                  </a:lnTo>
                  <a:lnTo>
                    <a:pt x="17155" y="258953"/>
                  </a:lnTo>
                  <a:close/>
                </a:path>
                <a:path w="231775" h="287020">
                  <a:moveTo>
                    <a:pt x="155372" y="258953"/>
                  </a:moveTo>
                  <a:lnTo>
                    <a:pt x="154077" y="257982"/>
                  </a:lnTo>
                  <a:lnTo>
                    <a:pt x="153429" y="256363"/>
                  </a:lnTo>
                  <a:lnTo>
                    <a:pt x="86425" y="46935"/>
                  </a:lnTo>
                  <a:lnTo>
                    <a:pt x="106477" y="46935"/>
                  </a:lnTo>
                  <a:lnTo>
                    <a:pt x="171880" y="249566"/>
                  </a:lnTo>
                  <a:lnTo>
                    <a:pt x="172527" y="251184"/>
                  </a:lnTo>
                  <a:lnTo>
                    <a:pt x="171880" y="252803"/>
                  </a:lnTo>
                  <a:lnTo>
                    <a:pt x="156990" y="258629"/>
                  </a:lnTo>
                  <a:lnTo>
                    <a:pt x="155372" y="258953"/>
                  </a:lnTo>
                  <a:close/>
                </a:path>
              </a:pathLst>
            </a:custGeom>
            <a:solidFill>
              <a:srgbClr val="B86A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2400290" y="8108118"/>
              <a:ext cx="231775" cy="287020"/>
            </a:xfrm>
            <a:custGeom>
              <a:avLst/>
              <a:gdLst/>
              <a:ahLst/>
              <a:cxnLst/>
              <a:rect l="l" t="t" r="r" b="b"/>
              <a:pathLst>
                <a:path w="231775" h="287020">
                  <a:moveTo>
                    <a:pt x="231439" y="283554"/>
                  </a:moveTo>
                  <a:lnTo>
                    <a:pt x="231439" y="2913"/>
                  </a:lnTo>
                  <a:lnTo>
                    <a:pt x="231439" y="1294"/>
                  </a:lnTo>
                  <a:lnTo>
                    <a:pt x="230144" y="0"/>
                  </a:lnTo>
                  <a:lnTo>
                    <a:pt x="228526" y="0"/>
                  </a:lnTo>
                  <a:lnTo>
                    <a:pt x="213312" y="0"/>
                  </a:lnTo>
                  <a:lnTo>
                    <a:pt x="212018" y="0"/>
                  </a:lnTo>
                  <a:lnTo>
                    <a:pt x="210723" y="1294"/>
                  </a:lnTo>
                  <a:lnTo>
                    <a:pt x="210723" y="2913"/>
                  </a:lnTo>
                  <a:lnTo>
                    <a:pt x="210723" y="283554"/>
                  </a:lnTo>
                  <a:lnTo>
                    <a:pt x="210723" y="285172"/>
                  </a:lnTo>
                  <a:lnTo>
                    <a:pt x="212018" y="286467"/>
                  </a:lnTo>
                  <a:lnTo>
                    <a:pt x="213312" y="286467"/>
                  </a:lnTo>
                  <a:lnTo>
                    <a:pt x="228526" y="286467"/>
                  </a:lnTo>
                  <a:lnTo>
                    <a:pt x="230144" y="286467"/>
                  </a:lnTo>
                  <a:lnTo>
                    <a:pt x="231439" y="285172"/>
                  </a:lnTo>
                  <a:lnTo>
                    <a:pt x="231439" y="283554"/>
                  </a:lnTo>
                  <a:close/>
                </a:path>
                <a:path w="231775" h="287020">
                  <a:moveTo>
                    <a:pt x="171880" y="249566"/>
                  </a:moveTo>
                  <a:lnTo>
                    <a:pt x="99373" y="24924"/>
                  </a:lnTo>
                  <a:lnTo>
                    <a:pt x="160551" y="24924"/>
                  </a:lnTo>
                  <a:lnTo>
                    <a:pt x="161845" y="24924"/>
                  </a:lnTo>
                  <a:lnTo>
                    <a:pt x="163464" y="23305"/>
                  </a:lnTo>
                  <a:lnTo>
                    <a:pt x="163464" y="21687"/>
                  </a:lnTo>
                  <a:lnTo>
                    <a:pt x="163464" y="9387"/>
                  </a:lnTo>
                  <a:lnTo>
                    <a:pt x="163464" y="7768"/>
                  </a:lnTo>
                  <a:lnTo>
                    <a:pt x="161845" y="6150"/>
                  </a:lnTo>
                  <a:lnTo>
                    <a:pt x="160551" y="6150"/>
                  </a:lnTo>
                  <a:lnTo>
                    <a:pt x="12300" y="6150"/>
                  </a:lnTo>
                  <a:lnTo>
                    <a:pt x="11005" y="6150"/>
                  </a:lnTo>
                  <a:lnTo>
                    <a:pt x="9387" y="7768"/>
                  </a:lnTo>
                  <a:lnTo>
                    <a:pt x="9387" y="9387"/>
                  </a:lnTo>
                  <a:lnTo>
                    <a:pt x="9387" y="21687"/>
                  </a:lnTo>
                  <a:lnTo>
                    <a:pt x="9387" y="23305"/>
                  </a:lnTo>
                  <a:lnTo>
                    <a:pt x="11005" y="24924"/>
                  </a:lnTo>
                  <a:lnTo>
                    <a:pt x="12300" y="24924"/>
                  </a:lnTo>
                  <a:lnTo>
                    <a:pt x="73154" y="24924"/>
                  </a:lnTo>
                  <a:lnTo>
                    <a:pt x="647" y="249566"/>
                  </a:lnTo>
                  <a:lnTo>
                    <a:pt x="0" y="251184"/>
                  </a:lnTo>
                  <a:lnTo>
                    <a:pt x="647" y="252803"/>
                  </a:lnTo>
                  <a:lnTo>
                    <a:pt x="2265" y="253450"/>
                  </a:lnTo>
                  <a:lnTo>
                    <a:pt x="15537" y="258629"/>
                  </a:lnTo>
                  <a:lnTo>
                    <a:pt x="17155" y="258953"/>
                  </a:lnTo>
                  <a:lnTo>
                    <a:pt x="18450" y="257982"/>
                  </a:lnTo>
                  <a:lnTo>
                    <a:pt x="19097" y="256363"/>
                  </a:lnTo>
                  <a:lnTo>
                    <a:pt x="86425" y="46935"/>
                  </a:lnTo>
                  <a:lnTo>
                    <a:pt x="153429" y="256363"/>
                  </a:lnTo>
                  <a:lnTo>
                    <a:pt x="154077" y="257982"/>
                  </a:lnTo>
                  <a:lnTo>
                    <a:pt x="155372" y="258953"/>
                  </a:lnTo>
                  <a:lnTo>
                    <a:pt x="156990" y="258629"/>
                  </a:lnTo>
                  <a:lnTo>
                    <a:pt x="170261" y="253450"/>
                  </a:lnTo>
                  <a:lnTo>
                    <a:pt x="171880" y="252803"/>
                  </a:lnTo>
                  <a:lnTo>
                    <a:pt x="172527" y="251184"/>
                  </a:lnTo>
                  <a:lnTo>
                    <a:pt x="171880" y="249566"/>
                  </a:lnTo>
                  <a:close/>
                </a:path>
              </a:pathLst>
            </a:custGeom>
            <a:ln w="6905">
              <a:solidFill>
                <a:srgbClr val="B86A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 descr=""/>
          <p:cNvSpPr/>
          <p:nvPr/>
        </p:nvSpPr>
        <p:spPr>
          <a:xfrm>
            <a:off x="6734803" y="1865284"/>
            <a:ext cx="1748155" cy="451484"/>
          </a:xfrm>
          <a:custGeom>
            <a:avLst/>
            <a:gdLst/>
            <a:ahLst/>
            <a:cxnLst/>
            <a:rect l="l" t="t" r="r" b="b"/>
            <a:pathLst>
              <a:path w="1748154" h="451485">
                <a:moveTo>
                  <a:pt x="353953" y="0"/>
                </a:moveTo>
                <a:lnTo>
                  <a:pt x="0" y="0"/>
                </a:lnTo>
                <a:lnTo>
                  <a:pt x="0" y="115576"/>
                </a:lnTo>
                <a:lnTo>
                  <a:pt x="104741" y="115576"/>
                </a:lnTo>
                <a:lnTo>
                  <a:pt x="104741" y="451470"/>
                </a:lnTo>
                <a:lnTo>
                  <a:pt x="249211" y="451470"/>
                </a:lnTo>
                <a:lnTo>
                  <a:pt x="249211" y="115576"/>
                </a:lnTo>
                <a:lnTo>
                  <a:pt x="353953" y="115576"/>
                </a:lnTo>
                <a:lnTo>
                  <a:pt x="353953" y="0"/>
                </a:lnTo>
                <a:close/>
              </a:path>
              <a:path w="1748154" h="451485">
                <a:moveTo>
                  <a:pt x="682623" y="176374"/>
                </a:moveTo>
                <a:lnTo>
                  <a:pt x="538153" y="176374"/>
                </a:lnTo>
                <a:lnTo>
                  <a:pt x="538153" y="115576"/>
                </a:lnTo>
                <a:lnTo>
                  <a:pt x="693459" y="115576"/>
                </a:lnTo>
                <a:lnTo>
                  <a:pt x="711517" y="0"/>
                </a:lnTo>
                <a:lnTo>
                  <a:pt x="393682" y="0"/>
                </a:lnTo>
                <a:lnTo>
                  <a:pt x="393682" y="451470"/>
                </a:lnTo>
                <a:lnTo>
                  <a:pt x="715129" y="451470"/>
                </a:lnTo>
                <a:lnTo>
                  <a:pt x="715129" y="335894"/>
                </a:lnTo>
                <a:lnTo>
                  <a:pt x="538153" y="335894"/>
                </a:lnTo>
                <a:lnTo>
                  <a:pt x="538153" y="281115"/>
                </a:lnTo>
                <a:lnTo>
                  <a:pt x="682623" y="281115"/>
                </a:lnTo>
                <a:lnTo>
                  <a:pt x="682623" y="176374"/>
                </a:lnTo>
                <a:close/>
              </a:path>
              <a:path w="1748154" h="451485">
                <a:moveTo>
                  <a:pt x="900533" y="379837"/>
                </a:moveTo>
                <a:lnTo>
                  <a:pt x="1019721" y="379837"/>
                </a:lnTo>
                <a:lnTo>
                  <a:pt x="1036576" y="451470"/>
                </a:lnTo>
                <a:lnTo>
                  <a:pt x="1188872" y="451470"/>
                </a:lnTo>
                <a:lnTo>
                  <a:pt x="1072092" y="0"/>
                </a:lnTo>
                <a:lnTo>
                  <a:pt x="848764" y="0"/>
                </a:lnTo>
                <a:lnTo>
                  <a:pt x="731984" y="451470"/>
                </a:lnTo>
                <a:lnTo>
                  <a:pt x="884280" y="451470"/>
                </a:lnTo>
                <a:lnTo>
                  <a:pt x="900533" y="379837"/>
                </a:lnTo>
                <a:close/>
              </a:path>
              <a:path w="1748154" h="451485">
                <a:moveTo>
                  <a:pt x="964341" y="138451"/>
                </a:moveTo>
                <a:lnTo>
                  <a:pt x="993235" y="264862"/>
                </a:lnTo>
                <a:lnTo>
                  <a:pt x="927019" y="264862"/>
                </a:lnTo>
                <a:lnTo>
                  <a:pt x="956515" y="138451"/>
                </a:lnTo>
                <a:lnTo>
                  <a:pt x="964341" y="138451"/>
                </a:lnTo>
                <a:close/>
              </a:path>
              <a:path w="1748154" h="451485">
                <a:moveTo>
                  <a:pt x="1358023" y="232356"/>
                </a:moveTo>
                <a:lnTo>
                  <a:pt x="1362237" y="232356"/>
                </a:lnTo>
                <a:lnTo>
                  <a:pt x="1418219" y="451470"/>
                </a:lnTo>
                <a:lnTo>
                  <a:pt x="1528378" y="451470"/>
                </a:lnTo>
                <a:lnTo>
                  <a:pt x="1583759" y="232356"/>
                </a:lnTo>
                <a:lnTo>
                  <a:pt x="1588574" y="232356"/>
                </a:lnTo>
                <a:lnTo>
                  <a:pt x="1597002" y="451470"/>
                </a:lnTo>
                <a:lnTo>
                  <a:pt x="1748094" y="451470"/>
                </a:lnTo>
                <a:lnTo>
                  <a:pt x="1721006" y="0"/>
                </a:lnTo>
                <a:lnTo>
                  <a:pt x="1531990" y="0"/>
                </a:lnTo>
                <a:lnTo>
                  <a:pt x="1476008" y="229949"/>
                </a:lnTo>
                <a:lnTo>
                  <a:pt x="1470590" y="229949"/>
                </a:lnTo>
                <a:lnTo>
                  <a:pt x="1414608" y="0"/>
                </a:lnTo>
                <a:lnTo>
                  <a:pt x="1226194" y="0"/>
                </a:lnTo>
                <a:lnTo>
                  <a:pt x="1198504" y="451470"/>
                </a:lnTo>
                <a:lnTo>
                  <a:pt x="1349596" y="451470"/>
                </a:lnTo>
                <a:lnTo>
                  <a:pt x="1358023" y="232356"/>
                </a:lnTo>
                <a:close/>
              </a:path>
            </a:pathLst>
          </a:custGeom>
          <a:ln w="15049">
            <a:solidFill>
              <a:srgbClr val="FFDB1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32" name="object 132" descr=""/>
          <p:cNvGrpSpPr/>
          <p:nvPr/>
        </p:nvGrpSpPr>
        <p:grpSpPr>
          <a:xfrm>
            <a:off x="8709742" y="1846925"/>
            <a:ext cx="1543685" cy="488315"/>
            <a:chOff x="8709742" y="1846925"/>
            <a:chExt cx="1543685" cy="488315"/>
          </a:xfrm>
        </p:grpSpPr>
        <p:sp>
          <p:nvSpPr>
            <p:cNvPr id="133" name="object 133" descr=""/>
            <p:cNvSpPr/>
            <p:nvPr/>
          </p:nvSpPr>
          <p:spPr>
            <a:xfrm>
              <a:off x="8717267" y="1865285"/>
              <a:ext cx="382905" cy="451484"/>
            </a:xfrm>
            <a:custGeom>
              <a:avLst/>
              <a:gdLst/>
              <a:ahLst/>
              <a:cxnLst/>
              <a:rect l="l" t="t" r="r" b="b"/>
              <a:pathLst>
                <a:path w="382904" h="451485">
                  <a:moveTo>
                    <a:pt x="238376" y="342515"/>
                  </a:moveTo>
                  <a:lnTo>
                    <a:pt x="144470" y="342515"/>
                  </a:lnTo>
                  <a:lnTo>
                    <a:pt x="144470" y="451470"/>
                  </a:lnTo>
                  <a:lnTo>
                    <a:pt x="0" y="451470"/>
                  </a:lnTo>
                  <a:lnTo>
                    <a:pt x="0" y="0"/>
                  </a:lnTo>
                  <a:lnTo>
                    <a:pt x="227541" y="0"/>
                  </a:lnTo>
                  <a:lnTo>
                    <a:pt x="317327" y="2605"/>
                  </a:lnTo>
                  <a:lnTo>
                    <a:pt x="363433" y="20842"/>
                  </a:lnTo>
                  <a:lnTo>
                    <a:pt x="380420" y="70344"/>
                  </a:lnTo>
                  <a:lnTo>
                    <a:pt x="382847" y="166743"/>
                  </a:lnTo>
                  <a:lnTo>
                    <a:pt x="382734" y="188470"/>
                  </a:lnTo>
                  <a:lnTo>
                    <a:pt x="375623" y="235366"/>
                  </a:lnTo>
                  <a:lnTo>
                    <a:pt x="361275" y="276803"/>
                  </a:lnTo>
                  <a:lnTo>
                    <a:pt x="332809" y="313584"/>
                  </a:lnTo>
                  <a:lnTo>
                    <a:pt x="290225" y="336674"/>
                  </a:lnTo>
                  <a:lnTo>
                    <a:pt x="238376" y="342515"/>
                  </a:lnTo>
                  <a:close/>
                </a:path>
              </a:pathLst>
            </a:custGeom>
            <a:ln w="15049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54213" y="1973337"/>
              <a:ext cx="98119" cy="126411"/>
            </a:xfrm>
            <a:prstGeom prst="rect">
              <a:avLst/>
            </a:prstGeom>
          </p:spPr>
        </p:pic>
        <p:sp>
          <p:nvSpPr>
            <p:cNvPr id="135" name="object 135" descr=""/>
            <p:cNvSpPr/>
            <p:nvPr/>
          </p:nvSpPr>
          <p:spPr>
            <a:xfrm>
              <a:off x="9143455" y="1865285"/>
              <a:ext cx="393700" cy="451484"/>
            </a:xfrm>
            <a:custGeom>
              <a:avLst/>
              <a:gdLst/>
              <a:ahLst/>
              <a:cxnLst/>
              <a:rect l="l" t="t" r="r" b="b"/>
              <a:pathLst>
                <a:path w="393700" h="451485">
                  <a:moveTo>
                    <a:pt x="315427" y="300980"/>
                  </a:moveTo>
                  <a:lnTo>
                    <a:pt x="393682" y="451470"/>
                  </a:lnTo>
                  <a:lnTo>
                    <a:pt x="234764" y="451470"/>
                  </a:lnTo>
                  <a:lnTo>
                    <a:pt x="175772" y="317233"/>
                  </a:lnTo>
                  <a:lnTo>
                    <a:pt x="144470" y="317233"/>
                  </a:lnTo>
                  <a:lnTo>
                    <a:pt x="144470" y="451470"/>
                  </a:lnTo>
                  <a:lnTo>
                    <a:pt x="0" y="451470"/>
                  </a:lnTo>
                  <a:lnTo>
                    <a:pt x="0" y="0"/>
                  </a:lnTo>
                  <a:lnTo>
                    <a:pt x="227541" y="0"/>
                  </a:lnTo>
                  <a:lnTo>
                    <a:pt x="317327" y="2473"/>
                  </a:lnTo>
                  <a:lnTo>
                    <a:pt x="363433" y="19789"/>
                  </a:lnTo>
                  <a:lnTo>
                    <a:pt x="380420" y="66789"/>
                  </a:lnTo>
                  <a:lnTo>
                    <a:pt x="382847" y="158315"/>
                  </a:lnTo>
                  <a:lnTo>
                    <a:pt x="381793" y="221493"/>
                  </a:lnTo>
                  <a:lnTo>
                    <a:pt x="374419" y="257413"/>
                  </a:lnTo>
                  <a:lnTo>
                    <a:pt x="354404" y="279450"/>
                  </a:lnTo>
                  <a:lnTo>
                    <a:pt x="315427" y="300980"/>
                  </a:lnTo>
                  <a:close/>
                </a:path>
              </a:pathLst>
            </a:custGeom>
            <a:ln w="15049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80401" y="1973337"/>
              <a:ext cx="98119" cy="105343"/>
            </a:xfrm>
            <a:prstGeom prst="rect">
              <a:avLst/>
            </a:prstGeom>
          </p:spPr>
        </p:pic>
        <p:sp>
          <p:nvSpPr>
            <p:cNvPr id="137" name="object 137" descr=""/>
            <p:cNvSpPr/>
            <p:nvPr/>
          </p:nvSpPr>
          <p:spPr>
            <a:xfrm>
              <a:off x="9566032" y="1854449"/>
              <a:ext cx="426720" cy="473709"/>
            </a:xfrm>
            <a:custGeom>
              <a:avLst/>
              <a:gdLst/>
              <a:ahLst/>
              <a:cxnLst/>
              <a:rect l="l" t="t" r="r" b="b"/>
              <a:pathLst>
                <a:path w="426720" h="473710">
                  <a:moveTo>
                    <a:pt x="0" y="237172"/>
                  </a:moveTo>
                  <a:lnTo>
                    <a:pt x="1316" y="177315"/>
                  </a:lnTo>
                  <a:lnTo>
                    <a:pt x="10534" y="130324"/>
                  </a:lnTo>
                  <a:lnTo>
                    <a:pt x="22874" y="87472"/>
                  </a:lnTo>
                  <a:lnTo>
                    <a:pt x="46050" y="56584"/>
                  </a:lnTo>
                  <a:lnTo>
                    <a:pt x="73025" y="29571"/>
                  </a:lnTo>
                  <a:lnTo>
                    <a:pt x="111964" y="13845"/>
                  </a:lnTo>
                  <a:lnTo>
                    <a:pt x="155305" y="1730"/>
                  </a:lnTo>
                  <a:lnTo>
                    <a:pt x="213094" y="0"/>
                  </a:lnTo>
                  <a:lnTo>
                    <a:pt x="248877" y="216"/>
                  </a:lnTo>
                  <a:lnTo>
                    <a:pt x="290084" y="5840"/>
                  </a:lnTo>
                  <a:lnTo>
                    <a:pt x="338405" y="22300"/>
                  </a:lnTo>
                  <a:lnTo>
                    <a:pt x="380138" y="56584"/>
                  </a:lnTo>
                  <a:lnTo>
                    <a:pt x="403313" y="87472"/>
                  </a:lnTo>
                  <a:lnTo>
                    <a:pt x="415654" y="130324"/>
                  </a:lnTo>
                  <a:lnTo>
                    <a:pt x="424871" y="177315"/>
                  </a:lnTo>
                  <a:lnTo>
                    <a:pt x="426188" y="237172"/>
                  </a:lnTo>
                  <a:lnTo>
                    <a:pt x="426037" y="271968"/>
                  </a:lnTo>
                  <a:lnTo>
                    <a:pt x="422125" y="313908"/>
                  </a:lnTo>
                  <a:lnTo>
                    <a:pt x="410607" y="366448"/>
                  </a:lnTo>
                  <a:lnTo>
                    <a:pt x="382546" y="414149"/>
                  </a:lnTo>
                  <a:lnTo>
                    <a:pt x="356059" y="441801"/>
                  </a:lnTo>
                  <a:lnTo>
                    <a:pt x="316932" y="458393"/>
                  </a:lnTo>
                  <a:lnTo>
                    <a:pt x="273026" y="471297"/>
                  </a:lnTo>
                  <a:lnTo>
                    <a:pt x="213094" y="473141"/>
                  </a:lnTo>
                  <a:lnTo>
                    <a:pt x="176256" y="472910"/>
                  </a:lnTo>
                  <a:lnTo>
                    <a:pt x="134072" y="466919"/>
                  </a:lnTo>
                  <a:lnTo>
                    <a:pt x="85036" y="449406"/>
                  </a:lnTo>
                  <a:lnTo>
                    <a:pt x="43642" y="414149"/>
                  </a:lnTo>
                  <a:lnTo>
                    <a:pt x="21106" y="382809"/>
                  </a:lnTo>
                  <a:lnTo>
                    <a:pt x="9631" y="340408"/>
                  </a:lnTo>
                  <a:lnTo>
                    <a:pt x="1203" y="294321"/>
                  </a:lnTo>
                  <a:lnTo>
                    <a:pt x="0" y="237172"/>
                  </a:lnTo>
                  <a:close/>
                </a:path>
              </a:pathLst>
            </a:custGeom>
            <a:ln w="15049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13813" y="1970327"/>
              <a:ext cx="131227" cy="241386"/>
            </a:xfrm>
            <a:prstGeom prst="rect">
              <a:avLst/>
            </a:prstGeom>
          </p:spPr>
        </p:pic>
        <p:sp>
          <p:nvSpPr>
            <p:cNvPr id="139" name="object 139" descr=""/>
            <p:cNvSpPr/>
            <p:nvPr/>
          </p:nvSpPr>
          <p:spPr>
            <a:xfrm>
              <a:off x="10006667" y="1865285"/>
              <a:ext cx="239395" cy="451484"/>
            </a:xfrm>
            <a:custGeom>
              <a:avLst/>
              <a:gdLst/>
              <a:ahLst/>
              <a:cxnLst/>
              <a:rect l="l" t="t" r="r" b="b"/>
              <a:pathLst>
                <a:path w="239395" h="451485">
                  <a:moveTo>
                    <a:pt x="127013" y="451470"/>
                  </a:moveTo>
                  <a:lnTo>
                    <a:pt x="14447" y="451470"/>
                  </a:lnTo>
                  <a:lnTo>
                    <a:pt x="0" y="335894"/>
                  </a:lnTo>
                  <a:lnTo>
                    <a:pt x="60196" y="335894"/>
                  </a:lnTo>
                  <a:lnTo>
                    <a:pt x="72498" y="335790"/>
                  </a:lnTo>
                  <a:lnTo>
                    <a:pt x="79609" y="335066"/>
                  </a:lnTo>
                  <a:lnTo>
                    <a:pt x="84236" y="333100"/>
                  </a:lnTo>
                  <a:lnTo>
                    <a:pt x="89090" y="329272"/>
                  </a:lnTo>
                  <a:lnTo>
                    <a:pt x="94507" y="323854"/>
                  </a:lnTo>
                  <a:lnTo>
                    <a:pt x="94507" y="314223"/>
                  </a:lnTo>
                  <a:lnTo>
                    <a:pt x="94507" y="115576"/>
                  </a:lnTo>
                  <a:lnTo>
                    <a:pt x="34913" y="115576"/>
                  </a:lnTo>
                  <a:lnTo>
                    <a:pt x="34913" y="0"/>
                  </a:lnTo>
                  <a:lnTo>
                    <a:pt x="238978" y="0"/>
                  </a:lnTo>
                  <a:lnTo>
                    <a:pt x="238978" y="332282"/>
                  </a:lnTo>
                  <a:lnTo>
                    <a:pt x="238531" y="366857"/>
                  </a:lnTo>
                  <a:lnTo>
                    <a:pt x="210385" y="421372"/>
                  </a:lnTo>
                  <a:lnTo>
                    <a:pt x="178519" y="447708"/>
                  </a:lnTo>
                  <a:lnTo>
                    <a:pt x="159129" y="451000"/>
                  </a:lnTo>
                  <a:lnTo>
                    <a:pt x="127013" y="451470"/>
                  </a:lnTo>
                  <a:close/>
                </a:path>
              </a:pathLst>
            </a:custGeom>
            <a:ln w="15049">
              <a:solidFill>
                <a:srgbClr val="FFDB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 descr=""/>
          <p:cNvSpPr/>
          <p:nvPr/>
        </p:nvSpPr>
        <p:spPr>
          <a:xfrm>
            <a:off x="10307046" y="1854449"/>
            <a:ext cx="1065530" cy="473709"/>
          </a:xfrm>
          <a:custGeom>
            <a:avLst/>
            <a:gdLst/>
            <a:ahLst/>
            <a:cxnLst/>
            <a:rect l="l" t="t" r="r" b="b"/>
            <a:pathLst>
              <a:path w="1065529" h="473710">
                <a:moveTo>
                  <a:pt x="288941" y="187209"/>
                </a:moveTo>
                <a:lnTo>
                  <a:pt x="144470" y="187209"/>
                </a:lnTo>
                <a:lnTo>
                  <a:pt x="144470" y="126411"/>
                </a:lnTo>
                <a:lnTo>
                  <a:pt x="299776" y="126411"/>
                </a:lnTo>
                <a:lnTo>
                  <a:pt x="317835" y="10835"/>
                </a:lnTo>
                <a:lnTo>
                  <a:pt x="0" y="10835"/>
                </a:lnTo>
                <a:lnTo>
                  <a:pt x="0" y="462306"/>
                </a:lnTo>
                <a:lnTo>
                  <a:pt x="321447" y="462306"/>
                </a:lnTo>
                <a:lnTo>
                  <a:pt x="321447" y="346729"/>
                </a:lnTo>
                <a:lnTo>
                  <a:pt x="144470" y="346729"/>
                </a:lnTo>
                <a:lnTo>
                  <a:pt x="144470" y="291951"/>
                </a:lnTo>
                <a:lnTo>
                  <a:pt x="288941" y="291951"/>
                </a:lnTo>
                <a:lnTo>
                  <a:pt x="288941" y="187209"/>
                </a:lnTo>
                <a:close/>
              </a:path>
              <a:path w="1065529" h="473710">
                <a:moveTo>
                  <a:pt x="682623" y="332884"/>
                </a:moveTo>
                <a:lnTo>
                  <a:pt x="693459" y="454480"/>
                </a:lnTo>
                <a:lnTo>
                  <a:pt x="644399" y="470808"/>
                </a:lnTo>
                <a:lnTo>
                  <a:pt x="579086" y="473141"/>
                </a:lnTo>
                <a:lnTo>
                  <a:pt x="541191" y="472920"/>
                </a:lnTo>
                <a:lnTo>
                  <a:pt x="497906" y="467173"/>
                </a:lnTo>
                <a:lnTo>
                  <a:pt x="447793" y="450365"/>
                </a:lnTo>
                <a:lnTo>
                  <a:pt x="405721" y="415955"/>
                </a:lnTo>
                <a:lnTo>
                  <a:pt x="382884" y="385104"/>
                </a:lnTo>
                <a:lnTo>
                  <a:pt x="371108" y="342515"/>
                </a:lnTo>
                <a:lnTo>
                  <a:pt x="362418" y="295939"/>
                </a:lnTo>
                <a:lnTo>
                  <a:pt x="361176" y="237172"/>
                </a:lnTo>
                <a:lnTo>
                  <a:pt x="361322" y="202376"/>
                </a:lnTo>
                <a:lnTo>
                  <a:pt x="365112" y="160436"/>
                </a:lnTo>
                <a:lnTo>
                  <a:pt x="376277" y="107892"/>
                </a:lnTo>
                <a:lnTo>
                  <a:pt x="403915" y="59895"/>
                </a:lnTo>
                <a:lnTo>
                  <a:pt x="430138" y="31941"/>
                </a:lnTo>
                <a:lnTo>
                  <a:pt x="469228" y="15049"/>
                </a:lnTo>
                <a:lnTo>
                  <a:pt x="513209" y="1881"/>
                </a:lnTo>
                <a:lnTo>
                  <a:pt x="573668" y="0"/>
                </a:lnTo>
                <a:lnTo>
                  <a:pt x="581941" y="23"/>
                </a:lnTo>
                <a:lnTo>
                  <a:pt x="621750" y="3122"/>
                </a:lnTo>
                <a:lnTo>
                  <a:pt x="660896" y="9184"/>
                </a:lnTo>
                <a:lnTo>
                  <a:pt x="684429" y="14447"/>
                </a:lnTo>
                <a:lnTo>
                  <a:pt x="693459" y="18660"/>
                </a:lnTo>
                <a:lnTo>
                  <a:pt x="671788" y="129421"/>
                </a:lnTo>
                <a:lnTo>
                  <a:pt x="643355" y="123505"/>
                </a:lnTo>
                <a:lnTo>
                  <a:pt x="624910" y="120467"/>
                </a:lnTo>
                <a:lnTo>
                  <a:pt x="608385" y="119348"/>
                </a:lnTo>
                <a:lnTo>
                  <a:pt x="585708" y="119188"/>
                </a:lnTo>
                <a:lnTo>
                  <a:pt x="562852" y="119301"/>
                </a:lnTo>
                <a:lnTo>
                  <a:pt x="522831" y="130926"/>
                </a:lnTo>
                <a:lnTo>
                  <a:pt x="516482" y="155305"/>
                </a:lnTo>
                <a:lnTo>
                  <a:pt x="516482" y="344321"/>
                </a:lnTo>
                <a:lnTo>
                  <a:pt x="558732" y="350153"/>
                </a:lnTo>
                <a:lnTo>
                  <a:pt x="573668" y="350341"/>
                </a:lnTo>
                <a:lnTo>
                  <a:pt x="609231" y="350068"/>
                </a:lnTo>
                <a:lnTo>
                  <a:pt x="632435" y="348159"/>
                </a:lnTo>
                <a:lnTo>
                  <a:pt x="653494" y="342976"/>
                </a:lnTo>
                <a:lnTo>
                  <a:pt x="682623" y="332884"/>
                </a:lnTo>
                <a:close/>
              </a:path>
              <a:path w="1065529" h="473710">
                <a:moveTo>
                  <a:pt x="1065470" y="10835"/>
                </a:moveTo>
                <a:lnTo>
                  <a:pt x="711517" y="10835"/>
                </a:lnTo>
                <a:lnTo>
                  <a:pt x="711517" y="126411"/>
                </a:lnTo>
                <a:lnTo>
                  <a:pt x="816259" y="126411"/>
                </a:lnTo>
                <a:lnTo>
                  <a:pt x="816259" y="462306"/>
                </a:lnTo>
                <a:lnTo>
                  <a:pt x="960729" y="462306"/>
                </a:lnTo>
                <a:lnTo>
                  <a:pt x="960729" y="126411"/>
                </a:lnTo>
                <a:lnTo>
                  <a:pt x="1065470" y="126411"/>
                </a:lnTo>
                <a:lnTo>
                  <a:pt x="1065470" y="10835"/>
                </a:lnTo>
                <a:close/>
              </a:path>
            </a:pathLst>
          </a:custGeom>
          <a:ln w="15049">
            <a:solidFill>
              <a:srgbClr val="FFDB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7539291" y="2510550"/>
            <a:ext cx="1193165" cy="473709"/>
          </a:xfrm>
          <a:custGeom>
            <a:avLst/>
            <a:gdLst/>
            <a:ahLst/>
            <a:cxnLst/>
            <a:rect l="l" t="t" r="r" b="b"/>
            <a:pathLst>
              <a:path w="1193165" h="473710">
                <a:moveTo>
                  <a:pt x="0" y="454480"/>
                </a:moveTo>
                <a:lnTo>
                  <a:pt x="20466" y="335292"/>
                </a:lnTo>
                <a:lnTo>
                  <a:pt x="59584" y="344688"/>
                </a:lnTo>
                <a:lnTo>
                  <a:pt x="85102" y="349513"/>
                </a:lnTo>
                <a:lnTo>
                  <a:pt x="108249" y="351291"/>
                </a:lnTo>
                <a:lnTo>
                  <a:pt x="140256" y="351545"/>
                </a:lnTo>
                <a:lnTo>
                  <a:pt x="156241" y="351531"/>
                </a:lnTo>
                <a:lnTo>
                  <a:pt x="200373" y="350082"/>
                </a:lnTo>
                <a:lnTo>
                  <a:pt x="225133" y="347331"/>
                </a:lnTo>
                <a:lnTo>
                  <a:pt x="225133" y="311213"/>
                </a:lnTo>
                <a:lnTo>
                  <a:pt x="160121" y="305796"/>
                </a:lnTo>
                <a:lnTo>
                  <a:pt x="134256" y="303200"/>
                </a:lnTo>
                <a:lnTo>
                  <a:pt x="86682" y="291349"/>
                </a:lnTo>
                <a:lnTo>
                  <a:pt x="50155" y="273784"/>
                </a:lnTo>
                <a:lnTo>
                  <a:pt x="22949" y="244697"/>
                </a:lnTo>
                <a:lnTo>
                  <a:pt x="9795" y="205649"/>
                </a:lnTo>
                <a:lnTo>
                  <a:pt x="6621" y="161927"/>
                </a:lnTo>
                <a:lnTo>
                  <a:pt x="6772" y="134646"/>
                </a:lnTo>
                <a:lnTo>
                  <a:pt x="16252" y="84575"/>
                </a:lnTo>
                <a:lnTo>
                  <a:pt x="34622" y="46059"/>
                </a:lnTo>
                <a:lnTo>
                  <a:pt x="69564" y="17043"/>
                </a:lnTo>
                <a:lnTo>
                  <a:pt x="121497" y="3301"/>
                </a:lnTo>
                <a:lnTo>
                  <a:pt x="182996" y="0"/>
                </a:lnTo>
                <a:lnTo>
                  <a:pt x="239542" y="282"/>
                </a:lnTo>
                <a:lnTo>
                  <a:pt x="276450" y="2257"/>
                </a:lnTo>
                <a:lnTo>
                  <a:pt x="309972" y="7618"/>
                </a:lnTo>
                <a:lnTo>
                  <a:pt x="356360" y="18058"/>
                </a:lnTo>
                <a:lnTo>
                  <a:pt x="338302" y="133635"/>
                </a:lnTo>
                <a:lnTo>
                  <a:pt x="298694" y="127371"/>
                </a:lnTo>
                <a:lnTo>
                  <a:pt x="274268" y="124154"/>
                </a:lnTo>
                <a:lnTo>
                  <a:pt x="254921" y="122969"/>
                </a:lnTo>
                <a:lnTo>
                  <a:pt x="230551" y="122800"/>
                </a:lnTo>
                <a:lnTo>
                  <a:pt x="206792" y="122856"/>
                </a:lnTo>
                <a:lnTo>
                  <a:pt x="191724" y="123251"/>
                </a:lnTo>
                <a:lnTo>
                  <a:pt x="178914" y="124323"/>
                </a:lnTo>
                <a:lnTo>
                  <a:pt x="161927" y="126411"/>
                </a:lnTo>
                <a:lnTo>
                  <a:pt x="161927" y="161927"/>
                </a:lnTo>
                <a:lnTo>
                  <a:pt x="213696" y="166743"/>
                </a:lnTo>
                <a:lnTo>
                  <a:pt x="241687" y="169701"/>
                </a:lnTo>
                <a:lnTo>
                  <a:pt x="293154" y="182695"/>
                </a:lnTo>
                <a:lnTo>
                  <a:pt x="332813" y="201275"/>
                </a:lnTo>
                <a:lnTo>
                  <a:pt x="362756" y="230776"/>
                </a:lnTo>
                <a:lnTo>
                  <a:pt x="377010" y="269396"/>
                </a:lnTo>
                <a:lnTo>
                  <a:pt x="380439" y="311213"/>
                </a:lnTo>
                <a:lnTo>
                  <a:pt x="380251" y="338151"/>
                </a:lnTo>
                <a:lnTo>
                  <a:pt x="368400" y="388264"/>
                </a:lnTo>
                <a:lnTo>
                  <a:pt x="349438" y="425934"/>
                </a:lnTo>
                <a:lnTo>
                  <a:pt x="317242" y="452030"/>
                </a:lnTo>
                <a:lnTo>
                  <a:pt x="275397" y="465518"/>
                </a:lnTo>
                <a:lnTo>
                  <a:pt x="229558" y="471659"/>
                </a:lnTo>
                <a:lnTo>
                  <a:pt x="185117" y="473127"/>
                </a:lnTo>
                <a:lnTo>
                  <a:pt x="173966" y="473141"/>
                </a:lnTo>
                <a:lnTo>
                  <a:pt x="146144" y="473066"/>
                </a:lnTo>
                <a:lnTo>
                  <a:pt x="83672" y="468325"/>
                </a:lnTo>
                <a:lnTo>
                  <a:pt x="40707" y="462983"/>
                </a:lnTo>
                <a:lnTo>
                  <a:pt x="23993" y="459775"/>
                </a:lnTo>
                <a:lnTo>
                  <a:pt x="0" y="454480"/>
                </a:lnTo>
                <a:close/>
              </a:path>
              <a:path w="1193165" h="473710">
                <a:moveTo>
                  <a:pt x="734392" y="332884"/>
                </a:moveTo>
                <a:lnTo>
                  <a:pt x="745227" y="454480"/>
                </a:lnTo>
                <a:lnTo>
                  <a:pt x="696167" y="470808"/>
                </a:lnTo>
                <a:lnTo>
                  <a:pt x="630855" y="473141"/>
                </a:lnTo>
                <a:lnTo>
                  <a:pt x="592959" y="472920"/>
                </a:lnTo>
                <a:lnTo>
                  <a:pt x="549674" y="467173"/>
                </a:lnTo>
                <a:lnTo>
                  <a:pt x="499561" y="450365"/>
                </a:lnTo>
                <a:lnTo>
                  <a:pt x="457490" y="415955"/>
                </a:lnTo>
                <a:lnTo>
                  <a:pt x="434653" y="385104"/>
                </a:lnTo>
                <a:lnTo>
                  <a:pt x="422877" y="342515"/>
                </a:lnTo>
                <a:lnTo>
                  <a:pt x="414186" y="295939"/>
                </a:lnTo>
                <a:lnTo>
                  <a:pt x="412945" y="237172"/>
                </a:lnTo>
                <a:lnTo>
                  <a:pt x="413090" y="202376"/>
                </a:lnTo>
                <a:lnTo>
                  <a:pt x="416881" y="160436"/>
                </a:lnTo>
                <a:lnTo>
                  <a:pt x="428045" y="107892"/>
                </a:lnTo>
                <a:lnTo>
                  <a:pt x="455684" y="59895"/>
                </a:lnTo>
                <a:lnTo>
                  <a:pt x="481907" y="31941"/>
                </a:lnTo>
                <a:lnTo>
                  <a:pt x="520997" y="15049"/>
                </a:lnTo>
                <a:lnTo>
                  <a:pt x="564977" y="1881"/>
                </a:lnTo>
                <a:lnTo>
                  <a:pt x="625437" y="0"/>
                </a:lnTo>
                <a:lnTo>
                  <a:pt x="633709" y="23"/>
                </a:lnTo>
                <a:lnTo>
                  <a:pt x="673519" y="3122"/>
                </a:lnTo>
                <a:lnTo>
                  <a:pt x="712665" y="9184"/>
                </a:lnTo>
                <a:lnTo>
                  <a:pt x="736198" y="14447"/>
                </a:lnTo>
                <a:lnTo>
                  <a:pt x="745227" y="18660"/>
                </a:lnTo>
                <a:lnTo>
                  <a:pt x="723557" y="129421"/>
                </a:lnTo>
                <a:lnTo>
                  <a:pt x="695123" y="123505"/>
                </a:lnTo>
                <a:lnTo>
                  <a:pt x="676679" y="120467"/>
                </a:lnTo>
                <a:lnTo>
                  <a:pt x="660153" y="119348"/>
                </a:lnTo>
                <a:lnTo>
                  <a:pt x="637476" y="119188"/>
                </a:lnTo>
                <a:lnTo>
                  <a:pt x="614620" y="119301"/>
                </a:lnTo>
                <a:lnTo>
                  <a:pt x="574599" y="130926"/>
                </a:lnTo>
                <a:lnTo>
                  <a:pt x="568251" y="155305"/>
                </a:lnTo>
                <a:lnTo>
                  <a:pt x="568251" y="344321"/>
                </a:lnTo>
                <a:lnTo>
                  <a:pt x="610501" y="350153"/>
                </a:lnTo>
                <a:lnTo>
                  <a:pt x="625437" y="350341"/>
                </a:lnTo>
                <a:lnTo>
                  <a:pt x="661000" y="350068"/>
                </a:lnTo>
                <a:lnTo>
                  <a:pt x="684203" y="348159"/>
                </a:lnTo>
                <a:lnTo>
                  <a:pt x="705263" y="342976"/>
                </a:lnTo>
                <a:lnTo>
                  <a:pt x="734392" y="332884"/>
                </a:lnTo>
                <a:close/>
              </a:path>
              <a:path w="1193165" h="473710">
                <a:moveTo>
                  <a:pt x="1193086" y="462306"/>
                </a:moveTo>
                <a:lnTo>
                  <a:pt x="1193086" y="10835"/>
                </a:lnTo>
                <a:lnTo>
                  <a:pt x="1048615" y="10835"/>
                </a:lnTo>
                <a:lnTo>
                  <a:pt x="1048615" y="170354"/>
                </a:lnTo>
                <a:lnTo>
                  <a:pt x="940263" y="170354"/>
                </a:lnTo>
                <a:lnTo>
                  <a:pt x="940263" y="10835"/>
                </a:lnTo>
                <a:lnTo>
                  <a:pt x="795792" y="10835"/>
                </a:lnTo>
                <a:lnTo>
                  <a:pt x="795792" y="462306"/>
                </a:lnTo>
                <a:lnTo>
                  <a:pt x="940263" y="462306"/>
                </a:lnTo>
                <a:lnTo>
                  <a:pt x="940263" y="302786"/>
                </a:lnTo>
                <a:lnTo>
                  <a:pt x="1048615" y="302786"/>
                </a:lnTo>
                <a:lnTo>
                  <a:pt x="1048615" y="462306"/>
                </a:lnTo>
                <a:lnTo>
                  <a:pt x="1193086" y="462306"/>
                </a:lnTo>
                <a:close/>
              </a:path>
            </a:pathLst>
          </a:custGeom>
          <a:ln w="15049">
            <a:solidFill>
              <a:srgbClr val="FEC8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8804613" y="2521386"/>
            <a:ext cx="321945" cy="451484"/>
          </a:xfrm>
          <a:custGeom>
            <a:avLst/>
            <a:gdLst/>
            <a:ahLst/>
            <a:cxnLst/>
            <a:rect l="l" t="t" r="r" b="b"/>
            <a:pathLst>
              <a:path w="321945" h="451485">
                <a:moveTo>
                  <a:pt x="288941" y="176374"/>
                </a:moveTo>
                <a:lnTo>
                  <a:pt x="144470" y="176374"/>
                </a:lnTo>
                <a:lnTo>
                  <a:pt x="144470" y="115576"/>
                </a:lnTo>
                <a:lnTo>
                  <a:pt x="299776" y="115576"/>
                </a:lnTo>
                <a:lnTo>
                  <a:pt x="317835" y="0"/>
                </a:lnTo>
                <a:lnTo>
                  <a:pt x="0" y="0"/>
                </a:lnTo>
                <a:lnTo>
                  <a:pt x="0" y="451470"/>
                </a:lnTo>
                <a:lnTo>
                  <a:pt x="321447" y="451470"/>
                </a:lnTo>
                <a:lnTo>
                  <a:pt x="321447" y="335894"/>
                </a:lnTo>
                <a:lnTo>
                  <a:pt x="144470" y="335894"/>
                </a:lnTo>
                <a:lnTo>
                  <a:pt x="144470" y="281115"/>
                </a:lnTo>
                <a:lnTo>
                  <a:pt x="288941" y="281115"/>
                </a:lnTo>
                <a:lnTo>
                  <a:pt x="288941" y="176374"/>
                </a:lnTo>
                <a:close/>
              </a:path>
            </a:pathLst>
          </a:custGeom>
          <a:ln w="15049">
            <a:solidFill>
              <a:srgbClr val="FEC80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3" name="object 143" descr=""/>
          <p:cNvGrpSpPr/>
          <p:nvPr/>
        </p:nvGrpSpPr>
        <p:grpSpPr>
          <a:xfrm>
            <a:off x="9179936" y="2513861"/>
            <a:ext cx="857885" cy="477520"/>
            <a:chOff x="9179936" y="2513861"/>
            <a:chExt cx="857885" cy="477520"/>
          </a:xfrm>
        </p:grpSpPr>
        <p:sp>
          <p:nvSpPr>
            <p:cNvPr id="144" name="object 144" descr=""/>
            <p:cNvSpPr/>
            <p:nvPr/>
          </p:nvSpPr>
          <p:spPr>
            <a:xfrm>
              <a:off x="9187461" y="2521385"/>
              <a:ext cx="415925" cy="451484"/>
            </a:xfrm>
            <a:custGeom>
              <a:avLst/>
              <a:gdLst/>
              <a:ahLst/>
              <a:cxnLst/>
              <a:rect l="l" t="t" r="r" b="b"/>
              <a:pathLst>
                <a:path w="415925" h="451485">
                  <a:moveTo>
                    <a:pt x="202258" y="451470"/>
                  </a:moveTo>
                  <a:lnTo>
                    <a:pt x="0" y="451470"/>
                  </a:lnTo>
                  <a:lnTo>
                    <a:pt x="0" y="0"/>
                  </a:lnTo>
                  <a:lnTo>
                    <a:pt x="202258" y="0"/>
                  </a:lnTo>
                  <a:lnTo>
                    <a:pt x="238047" y="192"/>
                  </a:lnTo>
                  <a:lnTo>
                    <a:pt x="279375" y="5206"/>
                  </a:lnTo>
                  <a:lnTo>
                    <a:pt x="328040" y="19897"/>
                  </a:lnTo>
                  <a:lnTo>
                    <a:pt x="369604" y="51768"/>
                  </a:lnTo>
                  <a:lnTo>
                    <a:pt x="398342" y="96464"/>
                  </a:lnTo>
                  <a:lnTo>
                    <a:pt x="410908" y="147254"/>
                  </a:lnTo>
                  <a:lnTo>
                    <a:pt x="415188" y="189316"/>
                  </a:lnTo>
                  <a:lnTo>
                    <a:pt x="415353" y="225133"/>
                  </a:lnTo>
                  <a:lnTo>
                    <a:pt x="415188" y="260954"/>
                  </a:lnTo>
                  <a:lnTo>
                    <a:pt x="410908" y="303139"/>
                  </a:lnTo>
                  <a:lnTo>
                    <a:pt x="398342" y="354277"/>
                  </a:lnTo>
                  <a:lnTo>
                    <a:pt x="369604" y="399100"/>
                  </a:lnTo>
                  <a:lnTo>
                    <a:pt x="328040" y="431098"/>
                  </a:lnTo>
                  <a:lnTo>
                    <a:pt x="279375" y="446137"/>
                  </a:lnTo>
                  <a:lnTo>
                    <a:pt x="238047" y="451273"/>
                  </a:lnTo>
                  <a:lnTo>
                    <a:pt x="202258" y="451470"/>
                  </a:lnTo>
                  <a:close/>
                </a:path>
              </a:pathLst>
            </a:custGeom>
            <a:ln w="15049">
              <a:solidFill>
                <a:srgbClr val="FEC80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324407" y="2629437"/>
              <a:ext cx="131227" cy="235366"/>
            </a:xfrm>
            <a:prstGeom prst="rect">
              <a:avLst/>
            </a:prstGeom>
          </p:spPr>
        </p:pic>
        <p:sp>
          <p:nvSpPr>
            <p:cNvPr id="146" name="object 146" descr=""/>
            <p:cNvSpPr/>
            <p:nvPr/>
          </p:nvSpPr>
          <p:spPr>
            <a:xfrm>
              <a:off x="9642543" y="2521385"/>
              <a:ext cx="387985" cy="462915"/>
            </a:xfrm>
            <a:custGeom>
              <a:avLst/>
              <a:gdLst/>
              <a:ahLst/>
              <a:cxnLst/>
              <a:rect l="l" t="t" r="r" b="b"/>
              <a:pathLst>
                <a:path w="387984" h="462914">
                  <a:moveTo>
                    <a:pt x="0" y="0"/>
                  </a:moveTo>
                  <a:lnTo>
                    <a:pt x="144470" y="0"/>
                  </a:lnTo>
                  <a:lnTo>
                    <a:pt x="144470" y="338904"/>
                  </a:lnTo>
                  <a:lnTo>
                    <a:pt x="195637" y="338904"/>
                  </a:lnTo>
                  <a:lnTo>
                    <a:pt x="233259" y="331680"/>
                  </a:lnTo>
                  <a:lnTo>
                    <a:pt x="243192" y="300378"/>
                  </a:lnTo>
                  <a:lnTo>
                    <a:pt x="243192" y="0"/>
                  </a:lnTo>
                  <a:lnTo>
                    <a:pt x="387662" y="0"/>
                  </a:lnTo>
                  <a:lnTo>
                    <a:pt x="387662" y="253425"/>
                  </a:lnTo>
                  <a:lnTo>
                    <a:pt x="387545" y="287455"/>
                  </a:lnTo>
                  <a:lnTo>
                    <a:pt x="384488" y="327071"/>
                  </a:lnTo>
                  <a:lnTo>
                    <a:pt x="375454" y="374302"/>
                  </a:lnTo>
                  <a:lnTo>
                    <a:pt x="351244" y="415654"/>
                  </a:lnTo>
                  <a:lnTo>
                    <a:pt x="314209" y="444816"/>
                  </a:lnTo>
                  <a:lnTo>
                    <a:pt x="269085" y="457734"/>
                  </a:lnTo>
                  <a:lnTo>
                    <a:pt x="229224" y="462136"/>
                  </a:lnTo>
                  <a:lnTo>
                    <a:pt x="193831" y="462306"/>
                  </a:lnTo>
                  <a:lnTo>
                    <a:pt x="158438" y="462136"/>
                  </a:lnTo>
                  <a:lnTo>
                    <a:pt x="118576" y="457734"/>
                  </a:lnTo>
                  <a:lnTo>
                    <a:pt x="73453" y="444820"/>
                  </a:lnTo>
                  <a:lnTo>
                    <a:pt x="36418" y="415955"/>
                  </a:lnTo>
                  <a:lnTo>
                    <a:pt x="12208" y="374772"/>
                  </a:lnTo>
                  <a:lnTo>
                    <a:pt x="3174" y="327198"/>
                  </a:lnTo>
                  <a:lnTo>
                    <a:pt x="117" y="287459"/>
                  </a:lnTo>
                  <a:lnTo>
                    <a:pt x="0" y="253425"/>
                  </a:lnTo>
                  <a:lnTo>
                    <a:pt x="0" y="0"/>
                  </a:lnTo>
                  <a:close/>
                </a:path>
              </a:pathLst>
            </a:custGeom>
            <a:ln w="15049">
              <a:solidFill>
                <a:srgbClr val="FEC80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7" name="object 147" descr=""/>
          <p:cNvSpPr/>
          <p:nvPr/>
        </p:nvSpPr>
        <p:spPr>
          <a:xfrm>
            <a:off x="10091606" y="2521386"/>
            <a:ext cx="650240" cy="451484"/>
          </a:xfrm>
          <a:custGeom>
            <a:avLst/>
            <a:gdLst/>
            <a:ahLst/>
            <a:cxnLst/>
            <a:rect l="l" t="t" r="r" b="b"/>
            <a:pathLst>
              <a:path w="650240" h="451485">
                <a:moveTo>
                  <a:pt x="288941" y="335894"/>
                </a:moveTo>
                <a:lnTo>
                  <a:pt x="144470" y="335894"/>
                </a:lnTo>
                <a:lnTo>
                  <a:pt x="144470" y="0"/>
                </a:lnTo>
                <a:lnTo>
                  <a:pt x="0" y="0"/>
                </a:lnTo>
                <a:lnTo>
                  <a:pt x="0" y="451470"/>
                </a:lnTo>
                <a:lnTo>
                  <a:pt x="288941" y="451470"/>
                </a:lnTo>
                <a:lnTo>
                  <a:pt x="288941" y="335894"/>
                </a:lnTo>
                <a:close/>
              </a:path>
              <a:path w="650240" h="451485">
                <a:moveTo>
                  <a:pt x="617611" y="176374"/>
                </a:moveTo>
                <a:lnTo>
                  <a:pt x="473141" y="176374"/>
                </a:lnTo>
                <a:lnTo>
                  <a:pt x="473141" y="115576"/>
                </a:lnTo>
                <a:lnTo>
                  <a:pt x="628447" y="115576"/>
                </a:lnTo>
                <a:lnTo>
                  <a:pt x="646506" y="0"/>
                </a:lnTo>
                <a:lnTo>
                  <a:pt x="328670" y="0"/>
                </a:lnTo>
                <a:lnTo>
                  <a:pt x="328670" y="451470"/>
                </a:lnTo>
                <a:lnTo>
                  <a:pt x="650117" y="451470"/>
                </a:lnTo>
                <a:lnTo>
                  <a:pt x="650117" y="335894"/>
                </a:lnTo>
                <a:lnTo>
                  <a:pt x="473141" y="335894"/>
                </a:lnTo>
                <a:lnTo>
                  <a:pt x="473141" y="281115"/>
                </a:lnTo>
                <a:lnTo>
                  <a:pt x="617611" y="281115"/>
                </a:lnTo>
                <a:lnTo>
                  <a:pt x="617611" y="176374"/>
                </a:lnTo>
                <a:close/>
              </a:path>
            </a:pathLst>
          </a:custGeom>
          <a:ln w="15049">
            <a:solidFill>
              <a:srgbClr val="FEC8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6734797" y="1865286"/>
            <a:ext cx="1748155" cy="451484"/>
          </a:xfrm>
          <a:custGeom>
            <a:avLst/>
            <a:gdLst/>
            <a:ahLst/>
            <a:cxnLst/>
            <a:rect l="l" t="t" r="r" b="b"/>
            <a:pathLst>
              <a:path w="1748154" h="451485">
                <a:moveTo>
                  <a:pt x="353949" y="381"/>
                </a:moveTo>
                <a:lnTo>
                  <a:pt x="0" y="381"/>
                </a:lnTo>
                <a:lnTo>
                  <a:pt x="0" y="115951"/>
                </a:lnTo>
                <a:lnTo>
                  <a:pt x="104736" y="115951"/>
                </a:lnTo>
                <a:lnTo>
                  <a:pt x="104736" y="451231"/>
                </a:lnTo>
                <a:lnTo>
                  <a:pt x="249212" y="451231"/>
                </a:lnTo>
                <a:lnTo>
                  <a:pt x="249212" y="115951"/>
                </a:lnTo>
                <a:lnTo>
                  <a:pt x="353949" y="115951"/>
                </a:lnTo>
                <a:lnTo>
                  <a:pt x="353949" y="381"/>
                </a:lnTo>
                <a:close/>
              </a:path>
              <a:path w="1748154" h="451485">
                <a:moveTo>
                  <a:pt x="715124" y="335902"/>
                </a:moveTo>
                <a:lnTo>
                  <a:pt x="538149" y="335902"/>
                </a:lnTo>
                <a:lnTo>
                  <a:pt x="538149" y="281114"/>
                </a:lnTo>
                <a:lnTo>
                  <a:pt x="682625" y="281114"/>
                </a:lnTo>
                <a:lnTo>
                  <a:pt x="682625" y="176377"/>
                </a:lnTo>
                <a:lnTo>
                  <a:pt x="538149" y="176377"/>
                </a:lnTo>
                <a:lnTo>
                  <a:pt x="538149" y="115582"/>
                </a:lnTo>
                <a:lnTo>
                  <a:pt x="693458" y="115582"/>
                </a:lnTo>
                <a:lnTo>
                  <a:pt x="711517" y="0"/>
                </a:lnTo>
                <a:lnTo>
                  <a:pt x="393687" y="0"/>
                </a:lnTo>
                <a:lnTo>
                  <a:pt x="393687" y="451472"/>
                </a:lnTo>
                <a:lnTo>
                  <a:pt x="715124" y="451472"/>
                </a:lnTo>
                <a:lnTo>
                  <a:pt x="715124" y="335902"/>
                </a:lnTo>
                <a:close/>
              </a:path>
              <a:path w="1748154" h="451485">
                <a:moveTo>
                  <a:pt x="1188872" y="451472"/>
                </a:moveTo>
                <a:lnTo>
                  <a:pt x="1170343" y="379844"/>
                </a:lnTo>
                <a:lnTo>
                  <a:pt x="1140599" y="264871"/>
                </a:lnTo>
                <a:lnTo>
                  <a:pt x="1107909" y="138455"/>
                </a:lnTo>
                <a:lnTo>
                  <a:pt x="1072095" y="0"/>
                </a:lnTo>
                <a:lnTo>
                  <a:pt x="993241" y="0"/>
                </a:lnTo>
                <a:lnTo>
                  <a:pt x="993241" y="264871"/>
                </a:lnTo>
                <a:lnTo>
                  <a:pt x="927023" y="264871"/>
                </a:lnTo>
                <a:lnTo>
                  <a:pt x="956513" y="138455"/>
                </a:lnTo>
                <a:lnTo>
                  <a:pt x="964336" y="138455"/>
                </a:lnTo>
                <a:lnTo>
                  <a:pt x="993241" y="264871"/>
                </a:lnTo>
                <a:lnTo>
                  <a:pt x="993241" y="0"/>
                </a:lnTo>
                <a:lnTo>
                  <a:pt x="848766" y="0"/>
                </a:lnTo>
                <a:lnTo>
                  <a:pt x="731989" y="451472"/>
                </a:lnTo>
                <a:lnTo>
                  <a:pt x="884275" y="451472"/>
                </a:lnTo>
                <a:lnTo>
                  <a:pt x="900531" y="379844"/>
                </a:lnTo>
                <a:lnTo>
                  <a:pt x="1019721" y="379844"/>
                </a:lnTo>
                <a:lnTo>
                  <a:pt x="1036574" y="451472"/>
                </a:lnTo>
                <a:lnTo>
                  <a:pt x="1188872" y="451472"/>
                </a:lnTo>
                <a:close/>
              </a:path>
              <a:path w="1748154" h="451485">
                <a:moveTo>
                  <a:pt x="1748091" y="451472"/>
                </a:moveTo>
                <a:lnTo>
                  <a:pt x="1721002" y="0"/>
                </a:lnTo>
                <a:lnTo>
                  <a:pt x="1531988" y="0"/>
                </a:lnTo>
                <a:lnTo>
                  <a:pt x="1476006" y="229958"/>
                </a:lnTo>
                <a:lnTo>
                  <a:pt x="1470596" y="229958"/>
                </a:lnTo>
                <a:lnTo>
                  <a:pt x="1414602" y="0"/>
                </a:lnTo>
                <a:lnTo>
                  <a:pt x="1226197" y="0"/>
                </a:lnTo>
                <a:lnTo>
                  <a:pt x="1198499" y="451472"/>
                </a:lnTo>
                <a:lnTo>
                  <a:pt x="1349590" y="451472"/>
                </a:lnTo>
                <a:lnTo>
                  <a:pt x="1358023" y="232359"/>
                </a:lnTo>
                <a:lnTo>
                  <a:pt x="1362240" y="232359"/>
                </a:lnTo>
                <a:lnTo>
                  <a:pt x="1418221" y="451472"/>
                </a:lnTo>
                <a:lnTo>
                  <a:pt x="1528381" y="451472"/>
                </a:lnTo>
                <a:lnTo>
                  <a:pt x="1583753" y="232359"/>
                </a:lnTo>
                <a:lnTo>
                  <a:pt x="1588579" y="232359"/>
                </a:lnTo>
                <a:lnTo>
                  <a:pt x="1596999" y="451472"/>
                </a:lnTo>
                <a:lnTo>
                  <a:pt x="1748091" y="451472"/>
                </a:lnTo>
                <a:close/>
              </a:path>
            </a:pathLst>
          </a:custGeom>
          <a:solidFill>
            <a:srgbClr val="000000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8717267" y="1854453"/>
            <a:ext cx="1528445" cy="473709"/>
          </a:xfrm>
          <a:custGeom>
            <a:avLst/>
            <a:gdLst/>
            <a:ahLst/>
            <a:cxnLst/>
            <a:rect l="l" t="t" r="r" b="b"/>
            <a:pathLst>
              <a:path w="1528445" h="473710">
                <a:moveTo>
                  <a:pt x="382841" y="177584"/>
                </a:moveTo>
                <a:lnTo>
                  <a:pt x="381558" y="126415"/>
                </a:lnTo>
                <a:lnTo>
                  <a:pt x="380415" y="81178"/>
                </a:lnTo>
                <a:lnTo>
                  <a:pt x="363423" y="31686"/>
                </a:lnTo>
                <a:lnTo>
                  <a:pt x="317322" y="13436"/>
                </a:lnTo>
                <a:lnTo>
                  <a:pt x="227533" y="10833"/>
                </a:lnTo>
                <a:lnTo>
                  <a:pt x="227533" y="156514"/>
                </a:lnTo>
                <a:lnTo>
                  <a:pt x="227431" y="213702"/>
                </a:lnTo>
                <a:lnTo>
                  <a:pt x="193065" y="237693"/>
                </a:lnTo>
                <a:lnTo>
                  <a:pt x="177571" y="237782"/>
                </a:lnTo>
                <a:lnTo>
                  <a:pt x="144462" y="237782"/>
                </a:lnTo>
                <a:lnTo>
                  <a:pt x="144462" y="126415"/>
                </a:lnTo>
                <a:lnTo>
                  <a:pt x="177571" y="126415"/>
                </a:lnTo>
                <a:lnTo>
                  <a:pt x="215798" y="131826"/>
                </a:lnTo>
                <a:lnTo>
                  <a:pt x="227533" y="156514"/>
                </a:lnTo>
                <a:lnTo>
                  <a:pt x="227533" y="10833"/>
                </a:lnTo>
                <a:lnTo>
                  <a:pt x="0" y="10833"/>
                </a:lnTo>
                <a:lnTo>
                  <a:pt x="0" y="462305"/>
                </a:lnTo>
                <a:lnTo>
                  <a:pt x="144462" y="462305"/>
                </a:lnTo>
                <a:lnTo>
                  <a:pt x="144462" y="353352"/>
                </a:lnTo>
                <a:lnTo>
                  <a:pt x="262458" y="353136"/>
                </a:lnTo>
                <a:lnTo>
                  <a:pt x="306692" y="339509"/>
                </a:lnTo>
                <a:lnTo>
                  <a:pt x="340893" y="315849"/>
                </a:lnTo>
                <a:lnTo>
                  <a:pt x="367157" y="277088"/>
                </a:lnTo>
                <a:lnTo>
                  <a:pt x="377469" y="237782"/>
                </a:lnTo>
                <a:lnTo>
                  <a:pt x="382727" y="199313"/>
                </a:lnTo>
                <a:lnTo>
                  <a:pt x="382841" y="177584"/>
                </a:lnTo>
                <a:close/>
              </a:path>
              <a:path w="1528445" h="473710">
                <a:moveTo>
                  <a:pt x="819861" y="462305"/>
                </a:moveTo>
                <a:lnTo>
                  <a:pt x="750062" y="328066"/>
                </a:lnTo>
                <a:lnTo>
                  <a:pt x="741603" y="311823"/>
                </a:lnTo>
                <a:lnTo>
                  <a:pt x="780592" y="290283"/>
                </a:lnTo>
                <a:lnTo>
                  <a:pt x="800608" y="268249"/>
                </a:lnTo>
                <a:lnTo>
                  <a:pt x="807974" y="232333"/>
                </a:lnTo>
                <a:lnTo>
                  <a:pt x="808240" y="216712"/>
                </a:lnTo>
                <a:lnTo>
                  <a:pt x="809028" y="169151"/>
                </a:lnTo>
                <a:lnTo>
                  <a:pt x="807897" y="126415"/>
                </a:lnTo>
                <a:lnTo>
                  <a:pt x="806602" y="77622"/>
                </a:lnTo>
                <a:lnTo>
                  <a:pt x="789609" y="30632"/>
                </a:lnTo>
                <a:lnTo>
                  <a:pt x="743508" y="13309"/>
                </a:lnTo>
                <a:lnTo>
                  <a:pt x="653719" y="10833"/>
                </a:lnTo>
                <a:lnTo>
                  <a:pt x="653719" y="156514"/>
                </a:lnTo>
                <a:lnTo>
                  <a:pt x="653719" y="186613"/>
                </a:lnTo>
                <a:lnTo>
                  <a:pt x="628408" y="216027"/>
                </a:lnTo>
                <a:lnTo>
                  <a:pt x="603758" y="216712"/>
                </a:lnTo>
                <a:lnTo>
                  <a:pt x="570649" y="216712"/>
                </a:lnTo>
                <a:lnTo>
                  <a:pt x="570649" y="126415"/>
                </a:lnTo>
                <a:lnTo>
                  <a:pt x="603758" y="126415"/>
                </a:lnTo>
                <a:lnTo>
                  <a:pt x="641985" y="131826"/>
                </a:lnTo>
                <a:lnTo>
                  <a:pt x="653719" y="156514"/>
                </a:lnTo>
                <a:lnTo>
                  <a:pt x="653719" y="10833"/>
                </a:lnTo>
                <a:lnTo>
                  <a:pt x="426186" y="10833"/>
                </a:lnTo>
                <a:lnTo>
                  <a:pt x="426186" y="462305"/>
                </a:lnTo>
                <a:lnTo>
                  <a:pt x="570649" y="462305"/>
                </a:lnTo>
                <a:lnTo>
                  <a:pt x="570649" y="328066"/>
                </a:lnTo>
                <a:lnTo>
                  <a:pt x="601954" y="328066"/>
                </a:lnTo>
                <a:lnTo>
                  <a:pt x="660946" y="462305"/>
                </a:lnTo>
                <a:lnTo>
                  <a:pt x="819861" y="462305"/>
                </a:lnTo>
                <a:close/>
              </a:path>
              <a:path w="1528445" h="473710">
                <a:moveTo>
                  <a:pt x="1274953" y="237172"/>
                </a:moveTo>
                <a:lnTo>
                  <a:pt x="1273632" y="177317"/>
                </a:lnTo>
                <a:lnTo>
                  <a:pt x="1264412" y="130327"/>
                </a:lnTo>
                <a:lnTo>
                  <a:pt x="1262710" y="123405"/>
                </a:lnTo>
                <a:lnTo>
                  <a:pt x="1257935" y="103949"/>
                </a:lnTo>
                <a:lnTo>
                  <a:pt x="1228902" y="56591"/>
                </a:lnTo>
                <a:lnTo>
                  <a:pt x="1201953" y="29578"/>
                </a:lnTo>
                <a:lnTo>
                  <a:pt x="1163281" y="13843"/>
                </a:lnTo>
                <a:lnTo>
                  <a:pt x="1120241" y="1752"/>
                </a:lnTo>
                <a:lnTo>
                  <a:pt x="1120241" y="123405"/>
                </a:lnTo>
                <a:lnTo>
                  <a:pt x="1120203" y="313905"/>
                </a:lnTo>
                <a:lnTo>
                  <a:pt x="1099350" y="346824"/>
                </a:lnTo>
                <a:lnTo>
                  <a:pt x="1064260" y="349745"/>
                </a:lnTo>
                <a:lnTo>
                  <a:pt x="1004062" y="349745"/>
                </a:lnTo>
                <a:lnTo>
                  <a:pt x="1004138" y="157226"/>
                </a:lnTo>
                <a:lnTo>
                  <a:pt x="1032510" y="124269"/>
                </a:lnTo>
                <a:lnTo>
                  <a:pt x="1059446" y="123405"/>
                </a:lnTo>
                <a:lnTo>
                  <a:pt x="1120241" y="123405"/>
                </a:lnTo>
                <a:lnTo>
                  <a:pt x="1120241" y="1752"/>
                </a:lnTo>
                <a:lnTo>
                  <a:pt x="1097635" y="215"/>
                </a:lnTo>
                <a:lnTo>
                  <a:pt x="1061847" y="0"/>
                </a:lnTo>
                <a:lnTo>
                  <a:pt x="1026414" y="215"/>
                </a:lnTo>
                <a:lnTo>
                  <a:pt x="985329" y="5842"/>
                </a:lnTo>
                <a:lnTo>
                  <a:pt x="936663" y="22301"/>
                </a:lnTo>
                <a:lnTo>
                  <a:pt x="894803" y="56591"/>
                </a:lnTo>
                <a:lnTo>
                  <a:pt x="871639" y="87477"/>
                </a:lnTo>
                <a:lnTo>
                  <a:pt x="859294" y="130327"/>
                </a:lnTo>
                <a:lnTo>
                  <a:pt x="850074" y="177317"/>
                </a:lnTo>
                <a:lnTo>
                  <a:pt x="848753" y="237172"/>
                </a:lnTo>
                <a:lnTo>
                  <a:pt x="848906" y="271970"/>
                </a:lnTo>
                <a:lnTo>
                  <a:pt x="852817" y="313905"/>
                </a:lnTo>
                <a:lnTo>
                  <a:pt x="864336" y="366445"/>
                </a:lnTo>
                <a:lnTo>
                  <a:pt x="892403" y="414147"/>
                </a:lnTo>
                <a:lnTo>
                  <a:pt x="918883" y="441807"/>
                </a:lnTo>
                <a:lnTo>
                  <a:pt x="958011" y="458393"/>
                </a:lnTo>
                <a:lnTo>
                  <a:pt x="1001915" y="471297"/>
                </a:lnTo>
                <a:lnTo>
                  <a:pt x="1061847" y="473138"/>
                </a:lnTo>
                <a:lnTo>
                  <a:pt x="1098689" y="472909"/>
                </a:lnTo>
                <a:lnTo>
                  <a:pt x="1140879" y="466915"/>
                </a:lnTo>
                <a:lnTo>
                  <a:pt x="1189913" y="449402"/>
                </a:lnTo>
                <a:lnTo>
                  <a:pt x="1231303" y="414147"/>
                </a:lnTo>
                <a:lnTo>
                  <a:pt x="1253845" y="382816"/>
                </a:lnTo>
                <a:lnTo>
                  <a:pt x="1263180" y="349745"/>
                </a:lnTo>
                <a:lnTo>
                  <a:pt x="1265313" y="340410"/>
                </a:lnTo>
                <a:lnTo>
                  <a:pt x="1270889" y="313905"/>
                </a:lnTo>
                <a:lnTo>
                  <a:pt x="1273746" y="294322"/>
                </a:lnTo>
                <a:lnTo>
                  <a:pt x="1274800" y="271970"/>
                </a:lnTo>
                <a:lnTo>
                  <a:pt x="1274953" y="237172"/>
                </a:lnTo>
                <a:close/>
              </a:path>
              <a:path w="1528445" h="473710">
                <a:moveTo>
                  <a:pt x="1528368" y="10833"/>
                </a:moveTo>
                <a:lnTo>
                  <a:pt x="1324305" y="10833"/>
                </a:lnTo>
                <a:lnTo>
                  <a:pt x="1324305" y="126415"/>
                </a:lnTo>
                <a:lnTo>
                  <a:pt x="1383906" y="126415"/>
                </a:lnTo>
                <a:lnTo>
                  <a:pt x="1383906" y="334695"/>
                </a:lnTo>
                <a:lnTo>
                  <a:pt x="1289392" y="346735"/>
                </a:lnTo>
                <a:lnTo>
                  <a:pt x="1303845" y="462305"/>
                </a:lnTo>
                <a:lnTo>
                  <a:pt x="1416405" y="462305"/>
                </a:lnTo>
                <a:lnTo>
                  <a:pt x="1448523" y="461835"/>
                </a:lnTo>
                <a:lnTo>
                  <a:pt x="1499781" y="432206"/>
                </a:lnTo>
                <a:lnTo>
                  <a:pt x="1524800" y="398500"/>
                </a:lnTo>
                <a:lnTo>
                  <a:pt x="1528330" y="346735"/>
                </a:lnTo>
                <a:lnTo>
                  <a:pt x="1528368" y="10833"/>
                </a:lnTo>
                <a:close/>
              </a:path>
            </a:pathLst>
          </a:custGeom>
          <a:solidFill>
            <a:srgbClr val="000000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/>
          <p:nvPr/>
        </p:nvSpPr>
        <p:spPr>
          <a:xfrm>
            <a:off x="10307041" y="1854453"/>
            <a:ext cx="1065530" cy="473709"/>
          </a:xfrm>
          <a:custGeom>
            <a:avLst/>
            <a:gdLst/>
            <a:ahLst/>
            <a:cxnLst/>
            <a:rect l="l" t="t" r="r" b="b"/>
            <a:pathLst>
              <a:path w="1065529" h="473710">
                <a:moveTo>
                  <a:pt x="321449" y="346735"/>
                </a:moveTo>
                <a:lnTo>
                  <a:pt x="144475" y="346735"/>
                </a:lnTo>
                <a:lnTo>
                  <a:pt x="144475" y="291947"/>
                </a:lnTo>
                <a:lnTo>
                  <a:pt x="288937" y="291947"/>
                </a:lnTo>
                <a:lnTo>
                  <a:pt x="288937" y="187210"/>
                </a:lnTo>
                <a:lnTo>
                  <a:pt x="144475" y="187210"/>
                </a:lnTo>
                <a:lnTo>
                  <a:pt x="144475" y="126415"/>
                </a:lnTo>
                <a:lnTo>
                  <a:pt x="299770" y="126415"/>
                </a:lnTo>
                <a:lnTo>
                  <a:pt x="317830" y="10833"/>
                </a:lnTo>
                <a:lnTo>
                  <a:pt x="0" y="10833"/>
                </a:lnTo>
                <a:lnTo>
                  <a:pt x="0" y="462305"/>
                </a:lnTo>
                <a:lnTo>
                  <a:pt x="321449" y="462305"/>
                </a:lnTo>
                <a:lnTo>
                  <a:pt x="321449" y="346735"/>
                </a:lnTo>
                <a:close/>
              </a:path>
              <a:path w="1065529" h="473710">
                <a:moveTo>
                  <a:pt x="693458" y="18669"/>
                </a:moveTo>
                <a:lnTo>
                  <a:pt x="654710" y="7937"/>
                </a:lnTo>
                <a:lnTo>
                  <a:pt x="614845" y="2413"/>
                </a:lnTo>
                <a:lnTo>
                  <a:pt x="573671" y="0"/>
                </a:lnTo>
                <a:lnTo>
                  <a:pt x="536486" y="241"/>
                </a:lnTo>
                <a:lnTo>
                  <a:pt x="494055" y="6350"/>
                </a:lnTo>
                <a:lnTo>
                  <a:pt x="445008" y="24218"/>
                </a:lnTo>
                <a:lnTo>
                  <a:pt x="403910" y="59893"/>
                </a:lnTo>
                <a:lnTo>
                  <a:pt x="381685" y="91503"/>
                </a:lnTo>
                <a:lnTo>
                  <a:pt x="370509" y="133934"/>
                </a:lnTo>
                <a:lnTo>
                  <a:pt x="362343" y="180022"/>
                </a:lnTo>
                <a:lnTo>
                  <a:pt x="361175" y="237172"/>
                </a:lnTo>
                <a:lnTo>
                  <a:pt x="361327" y="273024"/>
                </a:lnTo>
                <a:lnTo>
                  <a:pt x="365366" y="315810"/>
                </a:lnTo>
                <a:lnTo>
                  <a:pt x="377240" y="368719"/>
                </a:lnTo>
                <a:lnTo>
                  <a:pt x="405726" y="415963"/>
                </a:lnTo>
                <a:lnTo>
                  <a:pt x="432587" y="443001"/>
                </a:lnTo>
                <a:lnTo>
                  <a:pt x="472541" y="459003"/>
                </a:lnTo>
                <a:lnTo>
                  <a:pt x="517461" y="471373"/>
                </a:lnTo>
                <a:lnTo>
                  <a:pt x="579081" y="473138"/>
                </a:lnTo>
                <a:lnTo>
                  <a:pt x="619137" y="472846"/>
                </a:lnTo>
                <a:lnTo>
                  <a:pt x="644398" y="470814"/>
                </a:lnTo>
                <a:lnTo>
                  <a:pt x="665594" y="465277"/>
                </a:lnTo>
                <a:lnTo>
                  <a:pt x="693458" y="454482"/>
                </a:lnTo>
                <a:lnTo>
                  <a:pt x="684174" y="350342"/>
                </a:lnTo>
                <a:lnTo>
                  <a:pt x="682625" y="332892"/>
                </a:lnTo>
                <a:lnTo>
                  <a:pt x="653491" y="342976"/>
                </a:lnTo>
                <a:lnTo>
                  <a:pt x="632434" y="348157"/>
                </a:lnTo>
                <a:lnTo>
                  <a:pt x="609231" y="350075"/>
                </a:lnTo>
                <a:lnTo>
                  <a:pt x="576707" y="350329"/>
                </a:lnTo>
                <a:lnTo>
                  <a:pt x="564743" y="350316"/>
                </a:lnTo>
                <a:lnTo>
                  <a:pt x="524713" y="346087"/>
                </a:lnTo>
                <a:lnTo>
                  <a:pt x="516483" y="344322"/>
                </a:lnTo>
                <a:lnTo>
                  <a:pt x="516483" y="155308"/>
                </a:lnTo>
                <a:lnTo>
                  <a:pt x="540842" y="122237"/>
                </a:lnTo>
                <a:lnTo>
                  <a:pt x="585711" y="119189"/>
                </a:lnTo>
                <a:lnTo>
                  <a:pt x="608380" y="119354"/>
                </a:lnTo>
                <a:lnTo>
                  <a:pt x="624916" y="120472"/>
                </a:lnTo>
                <a:lnTo>
                  <a:pt x="643356" y="123507"/>
                </a:lnTo>
                <a:lnTo>
                  <a:pt x="671791" y="129425"/>
                </a:lnTo>
                <a:lnTo>
                  <a:pt x="673785" y="119189"/>
                </a:lnTo>
                <a:lnTo>
                  <a:pt x="693458" y="18669"/>
                </a:lnTo>
                <a:close/>
              </a:path>
              <a:path w="1065529" h="473710">
                <a:moveTo>
                  <a:pt x="1065466" y="11214"/>
                </a:moveTo>
                <a:lnTo>
                  <a:pt x="711517" y="11214"/>
                </a:lnTo>
                <a:lnTo>
                  <a:pt x="711517" y="126784"/>
                </a:lnTo>
                <a:lnTo>
                  <a:pt x="816254" y="126784"/>
                </a:lnTo>
                <a:lnTo>
                  <a:pt x="816254" y="462064"/>
                </a:lnTo>
                <a:lnTo>
                  <a:pt x="960729" y="462064"/>
                </a:lnTo>
                <a:lnTo>
                  <a:pt x="960729" y="126784"/>
                </a:lnTo>
                <a:lnTo>
                  <a:pt x="1065466" y="126784"/>
                </a:lnTo>
                <a:lnTo>
                  <a:pt x="1065466" y="11214"/>
                </a:lnTo>
                <a:close/>
              </a:path>
            </a:pathLst>
          </a:custGeom>
          <a:solidFill>
            <a:srgbClr val="000000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/>
          <p:nvPr/>
        </p:nvSpPr>
        <p:spPr>
          <a:xfrm>
            <a:off x="7539291" y="2510561"/>
            <a:ext cx="745490" cy="473709"/>
          </a:xfrm>
          <a:custGeom>
            <a:avLst/>
            <a:gdLst/>
            <a:ahLst/>
            <a:cxnLst/>
            <a:rect l="l" t="t" r="r" b="b"/>
            <a:pathLst>
              <a:path w="745490" h="473710">
                <a:moveTo>
                  <a:pt x="380428" y="311213"/>
                </a:moveTo>
                <a:lnTo>
                  <a:pt x="376999" y="269392"/>
                </a:lnTo>
                <a:lnTo>
                  <a:pt x="362750" y="230771"/>
                </a:lnTo>
                <a:lnTo>
                  <a:pt x="332803" y="201269"/>
                </a:lnTo>
                <a:lnTo>
                  <a:pt x="293154" y="182689"/>
                </a:lnTo>
                <a:lnTo>
                  <a:pt x="241681" y="169697"/>
                </a:lnTo>
                <a:lnTo>
                  <a:pt x="161925" y="161925"/>
                </a:lnTo>
                <a:lnTo>
                  <a:pt x="161925" y="126403"/>
                </a:lnTo>
                <a:lnTo>
                  <a:pt x="178904" y="124320"/>
                </a:lnTo>
                <a:lnTo>
                  <a:pt x="191719" y="123253"/>
                </a:lnTo>
                <a:lnTo>
                  <a:pt x="206781" y="122847"/>
                </a:lnTo>
                <a:lnTo>
                  <a:pt x="230543" y="122796"/>
                </a:lnTo>
                <a:lnTo>
                  <a:pt x="254914" y="122961"/>
                </a:lnTo>
                <a:lnTo>
                  <a:pt x="274256" y="124155"/>
                </a:lnTo>
                <a:lnTo>
                  <a:pt x="298691" y="127368"/>
                </a:lnTo>
                <a:lnTo>
                  <a:pt x="338289" y="133629"/>
                </a:lnTo>
                <a:lnTo>
                  <a:pt x="356349" y="18059"/>
                </a:lnTo>
                <a:lnTo>
                  <a:pt x="309968" y="7620"/>
                </a:lnTo>
                <a:lnTo>
                  <a:pt x="276440" y="2247"/>
                </a:lnTo>
                <a:lnTo>
                  <a:pt x="239534" y="279"/>
                </a:lnTo>
                <a:lnTo>
                  <a:pt x="182994" y="0"/>
                </a:lnTo>
                <a:lnTo>
                  <a:pt x="154622" y="114"/>
                </a:lnTo>
                <a:lnTo>
                  <a:pt x="101422" y="7823"/>
                </a:lnTo>
                <a:lnTo>
                  <a:pt x="59651" y="23520"/>
                </a:lnTo>
                <a:lnTo>
                  <a:pt x="27305" y="55079"/>
                </a:lnTo>
                <a:lnTo>
                  <a:pt x="10680" y="103212"/>
                </a:lnTo>
                <a:lnTo>
                  <a:pt x="6616" y="161925"/>
                </a:lnTo>
                <a:lnTo>
                  <a:pt x="6731" y="181800"/>
                </a:lnTo>
                <a:lnTo>
                  <a:pt x="14135" y="220611"/>
                </a:lnTo>
                <a:lnTo>
                  <a:pt x="39420" y="263359"/>
                </a:lnTo>
                <a:lnTo>
                  <a:pt x="86677" y="291350"/>
                </a:lnTo>
                <a:lnTo>
                  <a:pt x="134251" y="303199"/>
                </a:lnTo>
                <a:lnTo>
                  <a:pt x="225132" y="311213"/>
                </a:lnTo>
                <a:lnTo>
                  <a:pt x="225132" y="347332"/>
                </a:lnTo>
                <a:lnTo>
                  <a:pt x="166547" y="351421"/>
                </a:lnTo>
                <a:lnTo>
                  <a:pt x="156235" y="351523"/>
                </a:lnTo>
                <a:lnTo>
                  <a:pt x="108242" y="351282"/>
                </a:lnTo>
                <a:lnTo>
                  <a:pt x="85102" y="349504"/>
                </a:lnTo>
                <a:lnTo>
                  <a:pt x="59575" y="344678"/>
                </a:lnTo>
                <a:lnTo>
                  <a:pt x="20459" y="335292"/>
                </a:lnTo>
                <a:lnTo>
                  <a:pt x="0" y="454482"/>
                </a:lnTo>
                <a:lnTo>
                  <a:pt x="40703" y="462978"/>
                </a:lnTo>
                <a:lnTo>
                  <a:pt x="109461" y="471106"/>
                </a:lnTo>
                <a:lnTo>
                  <a:pt x="173964" y="473138"/>
                </a:lnTo>
                <a:lnTo>
                  <a:pt x="193179" y="473024"/>
                </a:lnTo>
                <a:lnTo>
                  <a:pt x="238937" y="470992"/>
                </a:lnTo>
                <a:lnTo>
                  <a:pt x="284416" y="463613"/>
                </a:lnTo>
                <a:lnTo>
                  <a:pt x="324827" y="448348"/>
                </a:lnTo>
                <a:lnTo>
                  <a:pt x="355752" y="417677"/>
                </a:lnTo>
                <a:lnTo>
                  <a:pt x="375348" y="369443"/>
                </a:lnTo>
                <a:lnTo>
                  <a:pt x="380250" y="338150"/>
                </a:lnTo>
                <a:lnTo>
                  <a:pt x="380428" y="311213"/>
                </a:lnTo>
                <a:close/>
              </a:path>
              <a:path w="745490" h="473710">
                <a:moveTo>
                  <a:pt x="745223" y="18656"/>
                </a:moveTo>
                <a:lnTo>
                  <a:pt x="706475" y="7937"/>
                </a:lnTo>
                <a:lnTo>
                  <a:pt x="666610" y="2413"/>
                </a:lnTo>
                <a:lnTo>
                  <a:pt x="625436" y="0"/>
                </a:lnTo>
                <a:lnTo>
                  <a:pt x="588251" y="228"/>
                </a:lnTo>
                <a:lnTo>
                  <a:pt x="545820" y="6350"/>
                </a:lnTo>
                <a:lnTo>
                  <a:pt x="496773" y="24206"/>
                </a:lnTo>
                <a:lnTo>
                  <a:pt x="455676" y="59893"/>
                </a:lnTo>
                <a:lnTo>
                  <a:pt x="433438" y="91490"/>
                </a:lnTo>
                <a:lnTo>
                  <a:pt x="422275" y="133934"/>
                </a:lnTo>
                <a:lnTo>
                  <a:pt x="414108" y="180022"/>
                </a:lnTo>
                <a:lnTo>
                  <a:pt x="412940" y="237172"/>
                </a:lnTo>
                <a:lnTo>
                  <a:pt x="413092" y="273011"/>
                </a:lnTo>
                <a:lnTo>
                  <a:pt x="417131" y="315810"/>
                </a:lnTo>
                <a:lnTo>
                  <a:pt x="428993" y="368719"/>
                </a:lnTo>
                <a:lnTo>
                  <a:pt x="457479" y="415950"/>
                </a:lnTo>
                <a:lnTo>
                  <a:pt x="484352" y="443001"/>
                </a:lnTo>
                <a:lnTo>
                  <a:pt x="524306" y="458990"/>
                </a:lnTo>
                <a:lnTo>
                  <a:pt x="569226" y="471373"/>
                </a:lnTo>
                <a:lnTo>
                  <a:pt x="630847" y="473138"/>
                </a:lnTo>
                <a:lnTo>
                  <a:pt x="670902" y="472846"/>
                </a:lnTo>
                <a:lnTo>
                  <a:pt x="696163" y="470801"/>
                </a:lnTo>
                <a:lnTo>
                  <a:pt x="717359" y="465264"/>
                </a:lnTo>
                <a:lnTo>
                  <a:pt x="745223" y="454482"/>
                </a:lnTo>
                <a:lnTo>
                  <a:pt x="735939" y="350342"/>
                </a:lnTo>
                <a:lnTo>
                  <a:pt x="734390" y="332879"/>
                </a:lnTo>
                <a:lnTo>
                  <a:pt x="705256" y="342976"/>
                </a:lnTo>
                <a:lnTo>
                  <a:pt x="684199" y="348157"/>
                </a:lnTo>
                <a:lnTo>
                  <a:pt x="660996" y="350062"/>
                </a:lnTo>
                <a:lnTo>
                  <a:pt x="628345" y="350329"/>
                </a:lnTo>
                <a:lnTo>
                  <a:pt x="616508" y="350316"/>
                </a:lnTo>
                <a:lnTo>
                  <a:pt x="576465" y="346075"/>
                </a:lnTo>
                <a:lnTo>
                  <a:pt x="568248" y="344322"/>
                </a:lnTo>
                <a:lnTo>
                  <a:pt x="568248" y="155295"/>
                </a:lnTo>
                <a:lnTo>
                  <a:pt x="592607" y="122237"/>
                </a:lnTo>
                <a:lnTo>
                  <a:pt x="637476" y="119189"/>
                </a:lnTo>
                <a:lnTo>
                  <a:pt x="660146" y="119341"/>
                </a:lnTo>
                <a:lnTo>
                  <a:pt x="676668" y="120459"/>
                </a:lnTo>
                <a:lnTo>
                  <a:pt x="695121" y="123507"/>
                </a:lnTo>
                <a:lnTo>
                  <a:pt x="723557" y="129413"/>
                </a:lnTo>
                <a:lnTo>
                  <a:pt x="725551" y="119189"/>
                </a:lnTo>
                <a:lnTo>
                  <a:pt x="745223" y="18656"/>
                </a:lnTo>
                <a:close/>
              </a:path>
            </a:pathLst>
          </a:custGeom>
          <a:solidFill>
            <a:srgbClr val="FEC802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 descr=""/>
          <p:cNvSpPr/>
          <p:nvPr/>
        </p:nvSpPr>
        <p:spPr>
          <a:xfrm>
            <a:off x="8335084" y="2520984"/>
            <a:ext cx="144780" cy="160020"/>
          </a:xfrm>
          <a:custGeom>
            <a:avLst/>
            <a:gdLst/>
            <a:ahLst/>
            <a:cxnLst/>
            <a:rect l="l" t="t" r="r" b="b"/>
            <a:pathLst>
              <a:path w="144779" h="160019">
                <a:moveTo>
                  <a:pt x="0" y="0"/>
                </a:moveTo>
                <a:lnTo>
                  <a:pt x="144470" y="0"/>
                </a:lnTo>
                <a:lnTo>
                  <a:pt x="144470" y="160019"/>
                </a:lnTo>
                <a:lnTo>
                  <a:pt x="0" y="160019"/>
                </a:lnTo>
                <a:lnTo>
                  <a:pt x="0" y="0"/>
                </a:lnTo>
                <a:close/>
              </a:path>
            </a:pathLst>
          </a:custGeom>
          <a:solidFill>
            <a:srgbClr val="FEC802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/>
          <p:nvPr/>
        </p:nvSpPr>
        <p:spPr>
          <a:xfrm>
            <a:off x="8335074" y="2520987"/>
            <a:ext cx="397510" cy="452120"/>
          </a:xfrm>
          <a:custGeom>
            <a:avLst/>
            <a:gdLst/>
            <a:ahLst/>
            <a:cxnLst/>
            <a:rect l="l" t="t" r="r" b="b"/>
            <a:pathLst>
              <a:path w="397509" h="452119">
                <a:moveTo>
                  <a:pt x="397294" y="0"/>
                </a:moveTo>
                <a:lnTo>
                  <a:pt x="252831" y="0"/>
                </a:lnTo>
                <a:lnTo>
                  <a:pt x="252831" y="160020"/>
                </a:lnTo>
                <a:lnTo>
                  <a:pt x="0" y="160020"/>
                </a:lnTo>
                <a:lnTo>
                  <a:pt x="0" y="292100"/>
                </a:lnTo>
                <a:lnTo>
                  <a:pt x="0" y="452120"/>
                </a:lnTo>
                <a:lnTo>
                  <a:pt x="144475" y="452120"/>
                </a:lnTo>
                <a:lnTo>
                  <a:pt x="144475" y="292100"/>
                </a:lnTo>
                <a:lnTo>
                  <a:pt x="252831" y="292100"/>
                </a:lnTo>
                <a:lnTo>
                  <a:pt x="252831" y="452120"/>
                </a:lnTo>
                <a:lnTo>
                  <a:pt x="397294" y="452120"/>
                </a:lnTo>
                <a:lnTo>
                  <a:pt x="397294" y="292100"/>
                </a:lnTo>
                <a:lnTo>
                  <a:pt x="397294" y="160020"/>
                </a:lnTo>
                <a:lnTo>
                  <a:pt x="397294" y="0"/>
                </a:lnTo>
                <a:close/>
              </a:path>
            </a:pathLst>
          </a:custGeom>
          <a:solidFill>
            <a:srgbClr val="FEC802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 descr=""/>
          <p:cNvSpPr/>
          <p:nvPr/>
        </p:nvSpPr>
        <p:spPr>
          <a:xfrm>
            <a:off x="8804613" y="2521386"/>
            <a:ext cx="321945" cy="451484"/>
          </a:xfrm>
          <a:custGeom>
            <a:avLst/>
            <a:gdLst/>
            <a:ahLst/>
            <a:cxnLst/>
            <a:rect l="l" t="t" r="r" b="b"/>
            <a:pathLst>
              <a:path w="321945" h="451485">
                <a:moveTo>
                  <a:pt x="321447" y="451470"/>
                </a:moveTo>
                <a:lnTo>
                  <a:pt x="0" y="451470"/>
                </a:lnTo>
                <a:lnTo>
                  <a:pt x="0" y="0"/>
                </a:lnTo>
                <a:lnTo>
                  <a:pt x="317835" y="0"/>
                </a:lnTo>
                <a:lnTo>
                  <a:pt x="299776" y="115576"/>
                </a:lnTo>
                <a:lnTo>
                  <a:pt x="144470" y="115576"/>
                </a:lnTo>
                <a:lnTo>
                  <a:pt x="144470" y="176374"/>
                </a:lnTo>
                <a:lnTo>
                  <a:pt x="288941" y="176374"/>
                </a:lnTo>
                <a:lnTo>
                  <a:pt x="288941" y="281115"/>
                </a:lnTo>
                <a:lnTo>
                  <a:pt x="144470" y="281115"/>
                </a:lnTo>
                <a:lnTo>
                  <a:pt x="144470" y="335894"/>
                </a:lnTo>
                <a:lnTo>
                  <a:pt x="321447" y="335894"/>
                </a:lnTo>
                <a:lnTo>
                  <a:pt x="321447" y="451470"/>
                </a:lnTo>
                <a:close/>
              </a:path>
            </a:pathLst>
          </a:custGeom>
          <a:solidFill>
            <a:srgbClr val="FEC802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 descr=""/>
          <p:cNvSpPr/>
          <p:nvPr/>
        </p:nvSpPr>
        <p:spPr>
          <a:xfrm>
            <a:off x="9187460" y="2521394"/>
            <a:ext cx="843280" cy="462915"/>
          </a:xfrm>
          <a:custGeom>
            <a:avLst/>
            <a:gdLst/>
            <a:ahLst/>
            <a:cxnLst/>
            <a:rect l="l" t="t" r="r" b="b"/>
            <a:pathLst>
              <a:path w="843279" h="462914">
                <a:moveTo>
                  <a:pt x="415353" y="225132"/>
                </a:moveTo>
                <a:lnTo>
                  <a:pt x="414032" y="166585"/>
                </a:lnTo>
                <a:lnTo>
                  <a:pt x="404812" y="121589"/>
                </a:lnTo>
                <a:lnTo>
                  <a:pt x="392506" y="80810"/>
                </a:lnTo>
                <a:lnTo>
                  <a:pt x="354685" y="35915"/>
                </a:lnTo>
                <a:lnTo>
                  <a:pt x="303987" y="12344"/>
                </a:lnTo>
                <a:lnTo>
                  <a:pt x="260565" y="1536"/>
                </a:lnTo>
                <a:lnTo>
                  <a:pt x="260553" y="147256"/>
                </a:lnTo>
                <a:lnTo>
                  <a:pt x="260438" y="311746"/>
                </a:lnTo>
                <a:lnTo>
                  <a:pt x="222262" y="335788"/>
                </a:lnTo>
                <a:lnTo>
                  <a:pt x="204660" y="335889"/>
                </a:lnTo>
                <a:lnTo>
                  <a:pt x="144462" y="335889"/>
                </a:lnTo>
                <a:lnTo>
                  <a:pt x="144462" y="115570"/>
                </a:lnTo>
                <a:lnTo>
                  <a:pt x="204660" y="115570"/>
                </a:lnTo>
                <a:lnTo>
                  <a:pt x="247700" y="122491"/>
                </a:lnTo>
                <a:lnTo>
                  <a:pt x="260553" y="147256"/>
                </a:lnTo>
                <a:lnTo>
                  <a:pt x="260553" y="1536"/>
                </a:lnTo>
                <a:lnTo>
                  <a:pt x="238048" y="190"/>
                </a:lnTo>
                <a:lnTo>
                  <a:pt x="202260" y="0"/>
                </a:lnTo>
                <a:lnTo>
                  <a:pt x="0" y="0"/>
                </a:lnTo>
                <a:lnTo>
                  <a:pt x="0" y="451472"/>
                </a:lnTo>
                <a:lnTo>
                  <a:pt x="202260" y="451472"/>
                </a:lnTo>
                <a:lnTo>
                  <a:pt x="260565" y="449884"/>
                </a:lnTo>
                <a:lnTo>
                  <a:pt x="303987" y="438823"/>
                </a:lnTo>
                <a:lnTo>
                  <a:pt x="342887" y="424383"/>
                </a:lnTo>
                <a:lnTo>
                  <a:pt x="384035" y="382765"/>
                </a:lnTo>
                <a:lnTo>
                  <a:pt x="403047" y="335889"/>
                </a:lnTo>
                <a:lnTo>
                  <a:pt x="414032" y="283705"/>
                </a:lnTo>
                <a:lnTo>
                  <a:pt x="415188" y="260946"/>
                </a:lnTo>
                <a:lnTo>
                  <a:pt x="415353" y="225132"/>
                </a:lnTo>
                <a:close/>
              </a:path>
              <a:path w="843279" h="462914">
                <a:moveTo>
                  <a:pt x="842746" y="0"/>
                </a:moveTo>
                <a:lnTo>
                  <a:pt x="698271" y="0"/>
                </a:lnTo>
                <a:lnTo>
                  <a:pt x="698271" y="300380"/>
                </a:lnTo>
                <a:lnTo>
                  <a:pt x="698119" y="314413"/>
                </a:lnTo>
                <a:lnTo>
                  <a:pt x="666877" y="338785"/>
                </a:lnTo>
                <a:lnTo>
                  <a:pt x="599554" y="338899"/>
                </a:lnTo>
                <a:lnTo>
                  <a:pt x="599554" y="0"/>
                </a:lnTo>
                <a:lnTo>
                  <a:pt x="455079" y="0"/>
                </a:lnTo>
                <a:lnTo>
                  <a:pt x="455079" y="253428"/>
                </a:lnTo>
                <a:lnTo>
                  <a:pt x="455193" y="287451"/>
                </a:lnTo>
                <a:lnTo>
                  <a:pt x="458254" y="327202"/>
                </a:lnTo>
                <a:lnTo>
                  <a:pt x="467283" y="374764"/>
                </a:lnTo>
                <a:lnTo>
                  <a:pt x="491502" y="415950"/>
                </a:lnTo>
                <a:lnTo>
                  <a:pt x="528535" y="444817"/>
                </a:lnTo>
                <a:lnTo>
                  <a:pt x="573659" y="457733"/>
                </a:lnTo>
                <a:lnTo>
                  <a:pt x="613511" y="462140"/>
                </a:lnTo>
                <a:lnTo>
                  <a:pt x="648906" y="462305"/>
                </a:lnTo>
                <a:lnTo>
                  <a:pt x="684301" y="462140"/>
                </a:lnTo>
                <a:lnTo>
                  <a:pt x="724166" y="457733"/>
                </a:lnTo>
                <a:lnTo>
                  <a:pt x="769289" y="444817"/>
                </a:lnTo>
                <a:lnTo>
                  <a:pt x="806323" y="415645"/>
                </a:lnTo>
                <a:lnTo>
                  <a:pt x="830529" y="374294"/>
                </a:lnTo>
                <a:lnTo>
                  <a:pt x="839571" y="327075"/>
                </a:lnTo>
                <a:lnTo>
                  <a:pt x="842619" y="287451"/>
                </a:lnTo>
                <a:lnTo>
                  <a:pt x="842746" y="253428"/>
                </a:lnTo>
                <a:lnTo>
                  <a:pt x="842746" y="0"/>
                </a:lnTo>
                <a:close/>
              </a:path>
            </a:pathLst>
          </a:custGeom>
          <a:solidFill>
            <a:srgbClr val="FEC802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 descr=""/>
          <p:cNvSpPr/>
          <p:nvPr/>
        </p:nvSpPr>
        <p:spPr>
          <a:xfrm>
            <a:off x="10091597" y="2520987"/>
            <a:ext cx="650240" cy="452120"/>
          </a:xfrm>
          <a:custGeom>
            <a:avLst/>
            <a:gdLst/>
            <a:ahLst/>
            <a:cxnLst/>
            <a:rect l="l" t="t" r="r" b="b"/>
            <a:pathLst>
              <a:path w="650240" h="452119">
                <a:moveTo>
                  <a:pt x="288937" y="336550"/>
                </a:moveTo>
                <a:lnTo>
                  <a:pt x="144475" y="336550"/>
                </a:lnTo>
                <a:lnTo>
                  <a:pt x="144475" y="0"/>
                </a:lnTo>
                <a:lnTo>
                  <a:pt x="0" y="0"/>
                </a:lnTo>
                <a:lnTo>
                  <a:pt x="0" y="336550"/>
                </a:lnTo>
                <a:lnTo>
                  <a:pt x="0" y="452120"/>
                </a:lnTo>
                <a:lnTo>
                  <a:pt x="288937" y="452120"/>
                </a:lnTo>
                <a:lnTo>
                  <a:pt x="288937" y="336550"/>
                </a:lnTo>
                <a:close/>
              </a:path>
              <a:path w="650240" h="452119">
                <a:moveTo>
                  <a:pt x="650125" y="336296"/>
                </a:moveTo>
                <a:lnTo>
                  <a:pt x="473138" y="336296"/>
                </a:lnTo>
                <a:lnTo>
                  <a:pt x="473138" y="281520"/>
                </a:lnTo>
                <a:lnTo>
                  <a:pt x="617613" y="281520"/>
                </a:lnTo>
                <a:lnTo>
                  <a:pt x="617613" y="176784"/>
                </a:lnTo>
                <a:lnTo>
                  <a:pt x="473138" y="176784"/>
                </a:lnTo>
                <a:lnTo>
                  <a:pt x="473138" y="115976"/>
                </a:lnTo>
                <a:lnTo>
                  <a:pt x="628446" y="115976"/>
                </a:lnTo>
                <a:lnTo>
                  <a:pt x="646506" y="406"/>
                </a:lnTo>
                <a:lnTo>
                  <a:pt x="328676" y="406"/>
                </a:lnTo>
                <a:lnTo>
                  <a:pt x="328676" y="451878"/>
                </a:lnTo>
                <a:lnTo>
                  <a:pt x="650125" y="451878"/>
                </a:lnTo>
                <a:lnTo>
                  <a:pt x="650125" y="336296"/>
                </a:lnTo>
                <a:close/>
              </a:path>
            </a:pathLst>
          </a:custGeom>
          <a:solidFill>
            <a:srgbClr val="FEC802">
              <a:alpha val="96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7" name="object 157" descr=""/>
          <p:cNvGrpSpPr/>
          <p:nvPr/>
        </p:nvGrpSpPr>
        <p:grpSpPr>
          <a:xfrm>
            <a:off x="15933362" y="9736553"/>
            <a:ext cx="602615" cy="186690"/>
            <a:chOff x="15933362" y="9736553"/>
            <a:chExt cx="602615" cy="186690"/>
          </a:xfrm>
        </p:grpSpPr>
        <p:sp>
          <p:nvSpPr>
            <p:cNvPr id="158" name="object 158" descr=""/>
            <p:cNvSpPr/>
            <p:nvPr/>
          </p:nvSpPr>
          <p:spPr>
            <a:xfrm>
              <a:off x="15933357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9" name="object 15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087373" y="9736911"/>
              <a:ext cx="113432" cy="186047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220502" y="9736911"/>
              <a:ext cx="140722" cy="186047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383531" y="9736911"/>
              <a:ext cx="152113" cy="186047"/>
            </a:xfrm>
            <a:prstGeom prst="rect">
              <a:avLst/>
            </a:prstGeom>
          </p:spPr>
        </p:pic>
      </p:grpSp>
      <p:grpSp>
        <p:nvGrpSpPr>
          <p:cNvPr id="162" name="object 162" descr=""/>
          <p:cNvGrpSpPr/>
          <p:nvPr/>
        </p:nvGrpSpPr>
        <p:grpSpPr>
          <a:xfrm>
            <a:off x="16621910" y="9733352"/>
            <a:ext cx="1019810" cy="193675"/>
            <a:chOff x="16621910" y="9733352"/>
            <a:chExt cx="1019810" cy="193675"/>
          </a:xfrm>
        </p:grpSpPr>
        <p:pic>
          <p:nvPicPr>
            <p:cNvPr id="163" name="object 16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621910" y="9736911"/>
              <a:ext cx="118652" cy="186047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767854" y="9733352"/>
              <a:ext cx="279509" cy="193166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071605" y="9736911"/>
              <a:ext cx="118415" cy="189607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221820" y="9736911"/>
              <a:ext cx="113432" cy="186047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7363254" y="9733352"/>
              <a:ext cx="128382" cy="193166"/>
            </a:xfrm>
            <a:prstGeom prst="rect">
              <a:avLst/>
            </a:prstGeom>
          </p:spPr>
        </p:pic>
        <p:sp>
          <p:nvSpPr>
            <p:cNvPr id="168" name="object 168" descr=""/>
            <p:cNvSpPr/>
            <p:nvPr/>
          </p:nvSpPr>
          <p:spPr>
            <a:xfrm>
              <a:off x="17512754" y="973655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5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006C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9" name="object 169" descr=""/>
          <p:cNvSpPr/>
          <p:nvPr/>
        </p:nvSpPr>
        <p:spPr>
          <a:xfrm>
            <a:off x="1699823" y="9893617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 descr=""/>
          <p:cNvSpPr/>
          <p:nvPr/>
        </p:nvSpPr>
        <p:spPr>
          <a:xfrm>
            <a:off x="3307963" y="641843"/>
            <a:ext cx="13928090" cy="41910"/>
          </a:xfrm>
          <a:custGeom>
            <a:avLst/>
            <a:gdLst/>
            <a:ahLst/>
            <a:cxnLst/>
            <a:rect l="l" t="t" r="r" b="b"/>
            <a:pathLst>
              <a:path w="13928090" h="41909">
                <a:moveTo>
                  <a:pt x="0" y="41741"/>
                </a:moveTo>
                <a:lnTo>
                  <a:pt x="13927769" y="0"/>
                </a:lnTo>
              </a:path>
            </a:pathLst>
          </a:custGeom>
          <a:ln w="28863">
            <a:solidFill>
              <a:srgbClr val="006CC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71" name="object 171" descr=""/>
          <p:cNvGrpSpPr/>
          <p:nvPr/>
        </p:nvGrpSpPr>
        <p:grpSpPr>
          <a:xfrm>
            <a:off x="659994" y="504924"/>
            <a:ext cx="609600" cy="190500"/>
            <a:chOff x="659994" y="504924"/>
            <a:chExt cx="609600" cy="190500"/>
          </a:xfrm>
        </p:grpSpPr>
        <p:sp>
          <p:nvSpPr>
            <p:cNvPr id="172" name="object 172" descr=""/>
            <p:cNvSpPr/>
            <p:nvPr/>
          </p:nvSpPr>
          <p:spPr>
            <a:xfrm>
              <a:off x="659993" y="504926"/>
              <a:ext cx="128905" cy="186690"/>
            </a:xfrm>
            <a:custGeom>
              <a:avLst/>
              <a:gdLst/>
              <a:ahLst/>
              <a:cxnLst/>
              <a:rect l="l" t="t" r="r" b="b"/>
              <a:pathLst>
                <a:path w="128904" h="186690">
                  <a:moveTo>
                    <a:pt x="12885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7929" y="27940"/>
                  </a:lnTo>
                  <a:lnTo>
                    <a:pt x="47929" y="186690"/>
                  </a:lnTo>
                  <a:lnTo>
                    <a:pt x="80683" y="186690"/>
                  </a:lnTo>
                  <a:lnTo>
                    <a:pt x="80683" y="27940"/>
                  </a:lnTo>
                  <a:lnTo>
                    <a:pt x="128854" y="27940"/>
                  </a:lnTo>
                  <a:lnTo>
                    <a:pt x="128854" y="0"/>
                  </a:lnTo>
                  <a:close/>
                </a:path>
              </a:pathLst>
            </a:custGeom>
            <a:solidFill>
              <a:srgbClr val="276A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09971" y="556066"/>
              <a:ext cx="115567" cy="139061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50456" y="556066"/>
              <a:ext cx="113906" cy="139061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91416" y="556066"/>
              <a:ext cx="177742" cy="135264"/>
            </a:xfrm>
            <a:prstGeom prst="rect">
              <a:avLst/>
            </a:prstGeom>
          </p:spPr>
        </p:pic>
      </p:grpSp>
      <p:grpSp>
        <p:nvGrpSpPr>
          <p:cNvPr id="176" name="object 176" descr=""/>
          <p:cNvGrpSpPr/>
          <p:nvPr/>
        </p:nvGrpSpPr>
        <p:grpSpPr>
          <a:xfrm>
            <a:off x="1353296" y="498638"/>
            <a:ext cx="901065" cy="196850"/>
            <a:chOff x="1353296" y="498638"/>
            <a:chExt cx="901065" cy="196850"/>
          </a:xfrm>
        </p:grpSpPr>
        <p:pic>
          <p:nvPicPr>
            <p:cNvPr id="177" name="object 17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53296" y="505282"/>
              <a:ext cx="152113" cy="186047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34360" y="556066"/>
              <a:ext cx="115567" cy="139061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76032" y="556066"/>
              <a:ext cx="177742" cy="135264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882488" y="498638"/>
              <a:ext cx="113906" cy="196489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20125" y="556066"/>
              <a:ext cx="115567" cy="139061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161797" y="556540"/>
              <a:ext cx="92311" cy="134789"/>
            </a:xfrm>
            <a:prstGeom prst="rect">
              <a:avLst/>
            </a:prstGeom>
          </p:spPr>
        </p:pic>
      </p:grpSp>
      <p:grpSp>
        <p:nvGrpSpPr>
          <p:cNvPr id="183" name="object 183" descr=""/>
          <p:cNvGrpSpPr/>
          <p:nvPr/>
        </p:nvGrpSpPr>
        <p:grpSpPr>
          <a:xfrm>
            <a:off x="2330068" y="492468"/>
            <a:ext cx="411480" cy="215265"/>
            <a:chOff x="2330068" y="492468"/>
            <a:chExt cx="411480" cy="215265"/>
          </a:xfrm>
        </p:grpSpPr>
        <p:pic>
          <p:nvPicPr>
            <p:cNvPr id="184" name="object 18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30068" y="499824"/>
              <a:ext cx="176080" cy="207642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541507" y="492468"/>
              <a:ext cx="199574" cy="213575"/>
            </a:xfrm>
            <a:prstGeom prst="rect">
              <a:avLst/>
            </a:prstGeom>
          </p:spPr>
        </p:pic>
      </p:grpSp>
      <p:pic>
        <p:nvPicPr>
          <p:cNvPr id="186" name="object 186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82204" y="9753331"/>
            <a:ext cx="125089" cy="208483"/>
          </a:xfrm>
          <a:prstGeom prst="rect">
            <a:avLst/>
          </a:prstGeom>
        </p:spPr>
      </p:pic>
      <p:grpSp>
        <p:nvGrpSpPr>
          <p:cNvPr id="187" name="object 187" descr=""/>
          <p:cNvGrpSpPr/>
          <p:nvPr/>
        </p:nvGrpSpPr>
        <p:grpSpPr>
          <a:xfrm>
            <a:off x="4444633" y="4546477"/>
            <a:ext cx="2143125" cy="462915"/>
            <a:chOff x="4444633" y="4546477"/>
            <a:chExt cx="2143125" cy="462915"/>
          </a:xfrm>
        </p:grpSpPr>
        <p:sp>
          <p:nvSpPr>
            <p:cNvPr id="188" name="object 188" descr=""/>
            <p:cNvSpPr/>
            <p:nvPr/>
          </p:nvSpPr>
          <p:spPr>
            <a:xfrm>
              <a:off x="4444633" y="4546477"/>
              <a:ext cx="2143125" cy="462915"/>
            </a:xfrm>
            <a:custGeom>
              <a:avLst/>
              <a:gdLst/>
              <a:ahLst/>
              <a:cxnLst/>
              <a:rect l="l" t="t" r="r" b="b"/>
              <a:pathLst>
                <a:path w="2143125" h="462914">
                  <a:moveTo>
                    <a:pt x="225718" y="462522"/>
                  </a:moveTo>
                  <a:lnTo>
                    <a:pt x="220207" y="462510"/>
                  </a:lnTo>
                  <a:lnTo>
                    <a:pt x="220163" y="462215"/>
                  </a:lnTo>
                  <a:lnTo>
                    <a:pt x="175534" y="455717"/>
                  </a:lnTo>
                  <a:lnTo>
                    <a:pt x="134077" y="441125"/>
                  </a:lnTo>
                  <a:lnTo>
                    <a:pt x="96658" y="419290"/>
                  </a:lnTo>
                  <a:lnTo>
                    <a:pt x="64132" y="391061"/>
                  </a:lnTo>
                  <a:lnTo>
                    <a:pt x="37351" y="357290"/>
                  </a:lnTo>
                  <a:lnTo>
                    <a:pt x="17167" y="318828"/>
                  </a:lnTo>
                  <a:lnTo>
                    <a:pt x="4433" y="276525"/>
                  </a:lnTo>
                  <a:lnTo>
                    <a:pt x="0" y="231232"/>
                  </a:lnTo>
                  <a:lnTo>
                    <a:pt x="4435" y="185956"/>
                  </a:lnTo>
                  <a:lnTo>
                    <a:pt x="17171" y="143665"/>
                  </a:lnTo>
                  <a:lnTo>
                    <a:pt x="37357" y="105211"/>
                  </a:lnTo>
                  <a:lnTo>
                    <a:pt x="64141" y="71445"/>
                  </a:lnTo>
                  <a:lnTo>
                    <a:pt x="96671" y="43219"/>
                  </a:lnTo>
                  <a:lnTo>
                    <a:pt x="134096" y="21384"/>
                  </a:lnTo>
                  <a:lnTo>
                    <a:pt x="175565" y="6792"/>
                  </a:lnTo>
                  <a:lnTo>
                    <a:pt x="220207" y="294"/>
                  </a:lnTo>
                  <a:lnTo>
                    <a:pt x="220207" y="6"/>
                  </a:lnTo>
                  <a:lnTo>
                    <a:pt x="220604" y="0"/>
                  </a:lnTo>
                  <a:lnTo>
                    <a:pt x="225718" y="0"/>
                  </a:lnTo>
                  <a:lnTo>
                    <a:pt x="225718" y="462522"/>
                  </a:lnTo>
                  <a:close/>
                </a:path>
                <a:path w="2143125" h="462914">
                  <a:moveTo>
                    <a:pt x="319761" y="462522"/>
                  </a:moveTo>
                  <a:lnTo>
                    <a:pt x="225718" y="462522"/>
                  </a:lnTo>
                  <a:lnTo>
                    <a:pt x="225718" y="0"/>
                  </a:lnTo>
                  <a:lnTo>
                    <a:pt x="319761" y="0"/>
                  </a:lnTo>
                  <a:lnTo>
                    <a:pt x="319761" y="462522"/>
                  </a:lnTo>
                  <a:close/>
                </a:path>
                <a:path w="2143125" h="462914">
                  <a:moveTo>
                    <a:pt x="1897998" y="462522"/>
                  </a:moveTo>
                  <a:lnTo>
                    <a:pt x="319761" y="462522"/>
                  </a:lnTo>
                  <a:lnTo>
                    <a:pt x="319761" y="0"/>
                  </a:lnTo>
                  <a:lnTo>
                    <a:pt x="1823368" y="0"/>
                  </a:lnTo>
                  <a:lnTo>
                    <a:pt x="1823368" y="462516"/>
                  </a:lnTo>
                  <a:lnTo>
                    <a:pt x="1897998" y="462516"/>
                  </a:lnTo>
                  <a:close/>
                </a:path>
                <a:path w="2143125" h="462914">
                  <a:moveTo>
                    <a:pt x="1897998" y="462516"/>
                  </a:moveTo>
                  <a:lnTo>
                    <a:pt x="1823368" y="462516"/>
                  </a:lnTo>
                  <a:lnTo>
                    <a:pt x="1823368" y="0"/>
                  </a:lnTo>
                  <a:lnTo>
                    <a:pt x="1897998" y="0"/>
                  </a:lnTo>
                  <a:lnTo>
                    <a:pt x="1897998" y="462516"/>
                  </a:lnTo>
                  <a:close/>
                </a:path>
                <a:path w="2143125" h="462914">
                  <a:moveTo>
                    <a:pt x="1922652" y="462516"/>
                  </a:moveTo>
                  <a:lnTo>
                    <a:pt x="1897998" y="462516"/>
                  </a:lnTo>
                  <a:lnTo>
                    <a:pt x="1897998" y="0"/>
                  </a:lnTo>
                  <a:lnTo>
                    <a:pt x="1922915" y="6"/>
                  </a:lnTo>
                  <a:lnTo>
                    <a:pt x="1922915" y="294"/>
                  </a:lnTo>
                  <a:lnTo>
                    <a:pt x="1967577" y="6794"/>
                  </a:lnTo>
                  <a:lnTo>
                    <a:pt x="2009043" y="21387"/>
                  </a:lnTo>
                  <a:lnTo>
                    <a:pt x="2046465" y="43222"/>
                  </a:lnTo>
                  <a:lnTo>
                    <a:pt x="2078993" y="71448"/>
                  </a:lnTo>
                  <a:lnTo>
                    <a:pt x="2105775" y="105214"/>
                  </a:lnTo>
                  <a:lnTo>
                    <a:pt x="2125960" y="143669"/>
                  </a:lnTo>
                  <a:lnTo>
                    <a:pt x="2138695" y="185960"/>
                  </a:lnTo>
                  <a:lnTo>
                    <a:pt x="2143129" y="231239"/>
                  </a:lnTo>
                  <a:lnTo>
                    <a:pt x="2138693" y="276531"/>
                  </a:lnTo>
                  <a:lnTo>
                    <a:pt x="2125956" y="318834"/>
                  </a:lnTo>
                  <a:lnTo>
                    <a:pt x="2105769" y="357297"/>
                  </a:lnTo>
                  <a:lnTo>
                    <a:pt x="2078983" y="391067"/>
                  </a:lnTo>
                  <a:lnTo>
                    <a:pt x="2046450" y="419296"/>
                  </a:lnTo>
                  <a:lnTo>
                    <a:pt x="2009020" y="441132"/>
                  </a:lnTo>
                  <a:lnTo>
                    <a:pt x="1967528" y="455724"/>
                  </a:lnTo>
                  <a:lnTo>
                    <a:pt x="1922915" y="462215"/>
                  </a:lnTo>
                  <a:lnTo>
                    <a:pt x="1922915" y="462503"/>
                  </a:lnTo>
                  <a:lnTo>
                    <a:pt x="1922652" y="462516"/>
                  </a:lnTo>
                  <a:close/>
                </a:path>
              </a:pathLst>
            </a:custGeom>
            <a:solidFill>
              <a:srgbClr val="5FA2F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9" name="object 18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49949" y="4698005"/>
              <a:ext cx="297888" cy="168039"/>
            </a:xfrm>
            <a:prstGeom prst="rect">
              <a:avLst/>
            </a:prstGeom>
          </p:spPr>
        </p:pic>
      </p:grpSp>
      <p:sp>
        <p:nvSpPr>
          <p:cNvPr id="190" name="object 190" descr=""/>
          <p:cNvSpPr/>
          <p:nvPr/>
        </p:nvSpPr>
        <p:spPr>
          <a:xfrm>
            <a:off x="3200844" y="6004419"/>
            <a:ext cx="612775" cy="164465"/>
          </a:xfrm>
          <a:custGeom>
            <a:avLst/>
            <a:gdLst/>
            <a:ahLst/>
            <a:cxnLst/>
            <a:rect l="l" t="t" r="r" b="b"/>
            <a:pathLst>
              <a:path w="612775" h="164464">
                <a:moveTo>
                  <a:pt x="136080" y="14224"/>
                </a:moveTo>
                <a:lnTo>
                  <a:pt x="90538" y="14224"/>
                </a:lnTo>
                <a:lnTo>
                  <a:pt x="90538" y="32905"/>
                </a:lnTo>
                <a:lnTo>
                  <a:pt x="90538" y="81991"/>
                </a:lnTo>
                <a:lnTo>
                  <a:pt x="57099" y="81991"/>
                </a:lnTo>
                <a:lnTo>
                  <a:pt x="57099" y="32905"/>
                </a:lnTo>
                <a:lnTo>
                  <a:pt x="90538" y="32905"/>
                </a:lnTo>
                <a:lnTo>
                  <a:pt x="90538" y="14224"/>
                </a:lnTo>
                <a:lnTo>
                  <a:pt x="11569" y="14224"/>
                </a:lnTo>
                <a:lnTo>
                  <a:pt x="11569" y="32905"/>
                </a:lnTo>
                <a:lnTo>
                  <a:pt x="33807" y="32905"/>
                </a:lnTo>
                <a:lnTo>
                  <a:pt x="33807" y="81991"/>
                </a:lnTo>
                <a:lnTo>
                  <a:pt x="12458" y="81991"/>
                </a:lnTo>
                <a:lnTo>
                  <a:pt x="12458" y="100672"/>
                </a:lnTo>
                <a:lnTo>
                  <a:pt x="135547" y="100672"/>
                </a:lnTo>
                <a:lnTo>
                  <a:pt x="135547" y="81991"/>
                </a:lnTo>
                <a:lnTo>
                  <a:pt x="113842" y="81991"/>
                </a:lnTo>
                <a:lnTo>
                  <a:pt x="113842" y="32905"/>
                </a:lnTo>
                <a:lnTo>
                  <a:pt x="136080" y="32905"/>
                </a:lnTo>
                <a:lnTo>
                  <a:pt x="136080" y="14224"/>
                </a:lnTo>
                <a:close/>
              </a:path>
              <a:path w="612775" h="164464">
                <a:moveTo>
                  <a:pt x="148348" y="125742"/>
                </a:moveTo>
                <a:lnTo>
                  <a:pt x="0" y="125742"/>
                </a:lnTo>
                <a:lnTo>
                  <a:pt x="0" y="144780"/>
                </a:lnTo>
                <a:lnTo>
                  <a:pt x="148348" y="144780"/>
                </a:lnTo>
                <a:lnTo>
                  <a:pt x="148348" y="125742"/>
                </a:lnTo>
                <a:close/>
              </a:path>
              <a:path w="612775" h="164464">
                <a:moveTo>
                  <a:pt x="303098" y="126453"/>
                </a:moveTo>
                <a:lnTo>
                  <a:pt x="240487" y="126453"/>
                </a:lnTo>
                <a:lnTo>
                  <a:pt x="240487" y="102323"/>
                </a:lnTo>
                <a:lnTo>
                  <a:pt x="290106" y="102323"/>
                </a:lnTo>
                <a:lnTo>
                  <a:pt x="290106" y="83273"/>
                </a:lnTo>
                <a:lnTo>
                  <a:pt x="195135" y="83273"/>
                </a:lnTo>
                <a:lnTo>
                  <a:pt x="195135" y="65493"/>
                </a:lnTo>
                <a:lnTo>
                  <a:pt x="286372" y="65493"/>
                </a:lnTo>
                <a:lnTo>
                  <a:pt x="286372" y="46443"/>
                </a:lnTo>
                <a:lnTo>
                  <a:pt x="286372" y="28663"/>
                </a:lnTo>
                <a:lnTo>
                  <a:pt x="286372" y="10883"/>
                </a:lnTo>
                <a:lnTo>
                  <a:pt x="171653" y="10883"/>
                </a:lnTo>
                <a:lnTo>
                  <a:pt x="171653" y="28663"/>
                </a:lnTo>
                <a:lnTo>
                  <a:pt x="263258" y="28663"/>
                </a:lnTo>
                <a:lnTo>
                  <a:pt x="263258" y="46443"/>
                </a:lnTo>
                <a:lnTo>
                  <a:pt x="171831" y="46443"/>
                </a:lnTo>
                <a:lnTo>
                  <a:pt x="171831" y="65493"/>
                </a:lnTo>
                <a:lnTo>
                  <a:pt x="171831" y="83273"/>
                </a:lnTo>
                <a:lnTo>
                  <a:pt x="171831" y="102323"/>
                </a:lnTo>
                <a:lnTo>
                  <a:pt x="217004" y="102323"/>
                </a:lnTo>
                <a:lnTo>
                  <a:pt x="217004" y="126453"/>
                </a:lnTo>
                <a:lnTo>
                  <a:pt x="154749" y="126453"/>
                </a:lnTo>
                <a:lnTo>
                  <a:pt x="154749" y="145503"/>
                </a:lnTo>
                <a:lnTo>
                  <a:pt x="303098" y="145503"/>
                </a:lnTo>
                <a:lnTo>
                  <a:pt x="303098" y="126453"/>
                </a:lnTo>
                <a:close/>
              </a:path>
              <a:path w="612775" h="164464">
                <a:moveTo>
                  <a:pt x="390080" y="77546"/>
                </a:moveTo>
                <a:lnTo>
                  <a:pt x="361175" y="41795"/>
                </a:lnTo>
                <a:lnTo>
                  <a:pt x="361086" y="30403"/>
                </a:lnTo>
                <a:lnTo>
                  <a:pt x="384911" y="30403"/>
                </a:lnTo>
                <a:lnTo>
                  <a:pt x="384911" y="11734"/>
                </a:lnTo>
                <a:lnTo>
                  <a:pt x="312521" y="11734"/>
                </a:lnTo>
                <a:lnTo>
                  <a:pt x="312521" y="30403"/>
                </a:lnTo>
                <a:lnTo>
                  <a:pt x="338315" y="30403"/>
                </a:lnTo>
                <a:lnTo>
                  <a:pt x="338315" y="41795"/>
                </a:lnTo>
                <a:lnTo>
                  <a:pt x="334937" y="55308"/>
                </a:lnTo>
                <a:lnTo>
                  <a:pt x="327469" y="67411"/>
                </a:lnTo>
                <a:lnTo>
                  <a:pt x="315722" y="77368"/>
                </a:lnTo>
                <a:lnTo>
                  <a:pt x="307365" y="80568"/>
                </a:lnTo>
                <a:lnTo>
                  <a:pt x="319278" y="98539"/>
                </a:lnTo>
                <a:lnTo>
                  <a:pt x="330492" y="94081"/>
                </a:lnTo>
                <a:lnTo>
                  <a:pt x="345427" y="78968"/>
                </a:lnTo>
                <a:lnTo>
                  <a:pt x="349872" y="69189"/>
                </a:lnTo>
                <a:lnTo>
                  <a:pt x="353961" y="78079"/>
                </a:lnTo>
                <a:lnTo>
                  <a:pt x="368020" y="91592"/>
                </a:lnTo>
                <a:lnTo>
                  <a:pt x="378510" y="95681"/>
                </a:lnTo>
                <a:lnTo>
                  <a:pt x="390080" y="77546"/>
                </a:lnTo>
                <a:close/>
              </a:path>
              <a:path w="612775" h="164464">
                <a:moveTo>
                  <a:pt x="416572" y="3022"/>
                </a:moveTo>
                <a:lnTo>
                  <a:pt x="394703" y="3022"/>
                </a:lnTo>
                <a:lnTo>
                  <a:pt x="394703" y="40373"/>
                </a:lnTo>
                <a:lnTo>
                  <a:pt x="377266" y="40373"/>
                </a:lnTo>
                <a:lnTo>
                  <a:pt x="377266" y="59397"/>
                </a:lnTo>
                <a:lnTo>
                  <a:pt x="394703" y="59397"/>
                </a:lnTo>
                <a:lnTo>
                  <a:pt x="394703" y="99072"/>
                </a:lnTo>
                <a:lnTo>
                  <a:pt x="416572" y="99072"/>
                </a:lnTo>
                <a:lnTo>
                  <a:pt x="416572" y="3022"/>
                </a:lnTo>
                <a:close/>
              </a:path>
              <a:path w="612775" h="164464">
                <a:moveTo>
                  <a:pt x="449122" y="106006"/>
                </a:moveTo>
                <a:lnTo>
                  <a:pt x="336359" y="106006"/>
                </a:lnTo>
                <a:lnTo>
                  <a:pt x="336359" y="124498"/>
                </a:lnTo>
                <a:lnTo>
                  <a:pt x="425653" y="124498"/>
                </a:lnTo>
                <a:lnTo>
                  <a:pt x="425653" y="163995"/>
                </a:lnTo>
                <a:lnTo>
                  <a:pt x="449122" y="163995"/>
                </a:lnTo>
                <a:lnTo>
                  <a:pt x="449122" y="106006"/>
                </a:lnTo>
                <a:close/>
              </a:path>
              <a:path w="612775" h="164464">
                <a:moveTo>
                  <a:pt x="449122" y="0"/>
                </a:moveTo>
                <a:lnTo>
                  <a:pt x="426897" y="0"/>
                </a:lnTo>
                <a:lnTo>
                  <a:pt x="426897" y="99783"/>
                </a:lnTo>
                <a:lnTo>
                  <a:pt x="449122" y="99783"/>
                </a:lnTo>
                <a:lnTo>
                  <a:pt x="449122" y="0"/>
                </a:lnTo>
                <a:close/>
              </a:path>
              <a:path w="612775" h="164464">
                <a:moveTo>
                  <a:pt x="596760" y="84543"/>
                </a:moveTo>
                <a:lnTo>
                  <a:pt x="505510" y="84543"/>
                </a:lnTo>
                <a:lnTo>
                  <a:pt x="505510" y="66763"/>
                </a:lnTo>
                <a:lnTo>
                  <a:pt x="591781" y="66763"/>
                </a:lnTo>
                <a:lnTo>
                  <a:pt x="591781" y="47713"/>
                </a:lnTo>
                <a:lnTo>
                  <a:pt x="505510" y="47713"/>
                </a:lnTo>
                <a:lnTo>
                  <a:pt x="505510" y="31203"/>
                </a:lnTo>
                <a:lnTo>
                  <a:pt x="595515" y="31203"/>
                </a:lnTo>
                <a:lnTo>
                  <a:pt x="595515" y="12153"/>
                </a:lnTo>
                <a:lnTo>
                  <a:pt x="481672" y="12153"/>
                </a:lnTo>
                <a:lnTo>
                  <a:pt x="481672" y="31203"/>
                </a:lnTo>
                <a:lnTo>
                  <a:pt x="481672" y="47713"/>
                </a:lnTo>
                <a:lnTo>
                  <a:pt x="481672" y="66763"/>
                </a:lnTo>
                <a:lnTo>
                  <a:pt x="481672" y="84543"/>
                </a:lnTo>
                <a:lnTo>
                  <a:pt x="481672" y="103593"/>
                </a:lnTo>
                <a:lnTo>
                  <a:pt x="596760" y="103593"/>
                </a:lnTo>
                <a:lnTo>
                  <a:pt x="596760" y="84543"/>
                </a:lnTo>
                <a:close/>
              </a:path>
              <a:path w="612775" h="164464">
                <a:moveTo>
                  <a:pt x="612584" y="125920"/>
                </a:moveTo>
                <a:lnTo>
                  <a:pt x="464248" y="125920"/>
                </a:lnTo>
                <a:lnTo>
                  <a:pt x="464248" y="144957"/>
                </a:lnTo>
                <a:lnTo>
                  <a:pt x="612584" y="144957"/>
                </a:lnTo>
                <a:lnTo>
                  <a:pt x="612584" y="125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1" name="object 191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357753" y="6216560"/>
            <a:ext cx="303268" cy="165241"/>
          </a:xfrm>
          <a:prstGeom prst="rect">
            <a:avLst/>
          </a:prstGeom>
        </p:spPr>
      </p:pic>
      <p:pic>
        <p:nvPicPr>
          <p:cNvPr id="192" name="object 192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360244" y="6431016"/>
            <a:ext cx="287793" cy="164173"/>
          </a:xfrm>
          <a:prstGeom prst="rect">
            <a:avLst/>
          </a:prstGeom>
        </p:spPr>
      </p:pic>
      <p:grpSp>
        <p:nvGrpSpPr>
          <p:cNvPr id="193" name="object 193" descr=""/>
          <p:cNvGrpSpPr/>
          <p:nvPr/>
        </p:nvGrpSpPr>
        <p:grpSpPr>
          <a:xfrm>
            <a:off x="4459773" y="5203382"/>
            <a:ext cx="9130030" cy="462915"/>
            <a:chOff x="4459773" y="5203382"/>
            <a:chExt cx="9130030" cy="462915"/>
          </a:xfrm>
        </p:grpSpPr>
        <p:sp>
          <p:nvSpPr>
            <p:cNvPr id="194" name="object 194" descr=""/>
            <p:cNvSpPr/>
            <p:nvPr/>
          </p:nvSpPr>
          <p:spPr>
            <a:xfrm>
              <a:off x="4459773" y="5203382"/>
              <a:ext cx="9130030" cy="462915"/>
            </a:xfrm>
            <a:custGeom>
              <a:avLst/>
              <a:gdLst/>
              <a:ahLst/>
              <a:cxnLst/>
              <a:rect l="l" t="t" r="r" b="b"/>
              <a:pathLst>
                <a:path w="9130030" h="462914">
                  <a:moveTo>
                    <a:pt x="225311" y="462445"/>
                  </a:moveTo>
                  <a:lnTo>
                    <a:pt x="220170" y="462432"/>
                  </a:lnTo>
                  <a:lnTo>
                    <a:pt x="220126" y="462138"/>
                  </a:lnTo>
                  <a:lnTo>
                    <a:pt x="175505" y="455641"/>
                  </a:lnTo>
                  <a:lnTo>
                    <a:pt x="134054" y="441052"/>
                  </a:lnTo>
                  <a:lnTo>
                    <a:pt x="96642" y="419220"/>
                  </a:lnTo>
                  <a:lnTo>
                    <a:pt x="64121" y="390996"/>
                  </a:lnTo>
                  <a:lnTo>
                    <a:pt x="37345" y="357230"/>
                  </a:lnTo>
                  <a:lnTo>
                    <a:pt x="17164" y="318775"/>
                  </a:lnTo>
                  <a:lnTo>
                    <a:pt x="4432" y="276479"/>
                  </a:lnTo>
                  <a:lnTo>
                    <a:pt x="0" y="231194"/>
                  </a:lnTo>
                  <a:lnTo>
                    <a:pt x="4434" y="185925"/>
                  </a:lnTo>
                  <a:lnTo>
                    <a:pt x="17168" y="143641"/>
                  </a:lnTo>
                  <a:lnTo>
                    <a:pt x="37351" y="105193"/>
                  </a:lnTo>
                  <a:lnTo>
                    <a:pt x="64130" y="71433"/>
                  </a:lnTo>
                  <a:lnTo>
                    <a:pt x="96655" y="43212"/>
                  </a:lnTo>
                  <a:lnTo>
                    <a:pt x="134073" y="21380"/>
                  </a:lnTo>
                  <a:lnTo>
                    <a:pt x="175536" y="6791"/>
                  </a:lnTo>
                  <a:lnTo>
                    <a:pt x="220170" y="294"/>
                  </a:lnTo>
                  <a:lnTo>
                    <a:pt x="220170" y="6"/>
                  </a:lnTo>
                  <a:lnTo>
                    <a:pt x="220567" y="0"/>
                  </a:lnTo>
                  <a:lnTo>
                    <a:pt x="225311" y="0"/>
                  </a:lnTo>
                  <a:lnTo>
                    <a:pt x="225311" y="462445"/>
                  </a:lnTo>
                  <a:close/>
                </a:path>
                <a:path w="9130030" h="462914">
                  <a:moveTo>
                    <a:pt x="319707" y="462445"/>
                  </a:moveTo>
                  <a:lnTo>
                    <a:pt x="225311" y="462445"/>
                  </a:lnTo>
                  <a:lnTo>
                    <a:pt x="225311" y="0"/>
                  </a:lnTo>
                  <a:lnTo>
                    <a:pt x="319707" y="0"/>
                  </a:lnTo>
                  <a:lnTo>
                    <a:pt x="319707" y="462445"/>
                  </a:lnTo>
                  <a:close/>
                </a:path>
                <a:path w="9130030" h="462914">
                  <a:moveTo>
                    <a:pt x="8885730" y="462445"/>
                  </a:moveTo>
                  <a:lnTo>
                    <a:pt x="319707" y="462445"/>
                  </a:lnTo>
                  <a:lnTo>
                    <a:pt x="319707" y="0"/>
                  </a:lnTo>
                  <a:lnTo>
                    <a:pt x="8810007" y="0"/>
                  </a:lnTo>
                  <a:lnTo>
                    <a:pt x="8810007" y="462439"/>
                  </a:lnTo>
                  <a:lnTo>
                    <a:pt x="8885730" y="462439"/>
                  </a:lnTo>
                  <a:close/>
                </a:path>
                <a:path w="9130030" h="462914">
                  <a:moveTo>
                    <a:pt x="8885730" y="462439"/>
                  </a:moveTo>
                  <a:lnTo>
                    <a:pt x="8810007" y="462439"/>
                  </a:lnTo>
                  <a:lnTo>
                    <a:pt x="8810007" y="0"/>
                  </a:lnTo>
                  <a:lnTo>
                    <a:pt x="8885730" y="0"/>
                  </a:lnTo>
                  <a:lnTo>
                    <a:pt x="8885730" y="462439"/>
                  </a:lnTo>
                  <a:close/>
                </a:path>
                <a:path w="9130030" h="462914">
                  <a:moveTo>
                    <a:pt x="8909275" y="462439"/>
                  </a:moveTo>
                  <a:lnTo>
                    <a:pt x="8885730" y="462439"/>
                  </a:lnTo>
                  <a:lnTo>
                    <a:pt x="8885730" y="0"/>
                  </a:lnTo>
                  <a:lnTo>
                    <a:pt x="8909537" y="6"/>
                  </a:lnTo>
                  <a:lnTo>
                    <a:pt x="8909537" y="294"/>
                  </a:lnTo>
                  <a:lnTo>
                    <a:pt x="8954192" y="6793"/>
                  </a:lnTo>
                  <a:lnTo>
                    <a:pt x="8995651" y="21383"/>
                  </a:lnTo>
                  <a:lnTo>
                    <a:pt x="9033067" y="43215"/>
                  </a:lnTo>
                  <a:lnTo>
                    <a:pt x="9065590" y="71436"/>
                  </a:lnTo>
                  <a:lnTo>
                    <a:pt x="9092367" y="105197"/>
                  </a:lnTo>
                  <a:lnTo>
                    <a:pt x="9112549" y="143645"/>
                  </a:lnTo>
                  <a:lnTo>
                    <a:pt x="9125282" y="185929"/>
                  </a:lnTo>
                  <a:lnTo>
                    <a:pt x="9129715" y="231200"/>
                  </a:lnTo>
                  <a:lnTo>
                    <a:pt x="9125279" y="276485"/>
                  </a:lnTo>
                  <a:lnTo>
                    <a:pt x="9112544" y="318781"/>
                  </a:lnTo>
                  <a:lnTo>
                    <a:pt x="9092361" y="357237"/>
                  </a:lnTo>
                  <a:lnTo>
                    <a:pt x="9065580" y="391002"/>
                  </a:lnTo>
                  <a:lnTo>
                    <a:pt x="9033052" y="419226"/>
                  </a:lnTo>
                  <a:lnTo>
                    <a:pt x="8995628" y="441058"/>
                  </a:lnTo>
                  <a:lnTo>
                    <a:pt x="8954143" y="455648"/>
                  </a:lnTo>
                  <a:lnTo>
                    <a:pt x="8909537" y="462138"/>
                  </a:lnTo>
                  <a:lnTo>
                    <a:pt x="8909537" y="462426"/>
                  </a:lnTo>
                  <a:lnTo>
                    <a:pt x="8909275" y="462439"/>
                  </a:lnTo>
                  <a:close/>
                </a:path>
              </a:pathLst>
            </a:custGeom>
            <a:solidFill>
              <a:srgbClr val="5FA2F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735920" y="5354871"/>
              <a:ext cx="297888" cy="168039"/>
            </a:xfrm>
            <a:prstGeom prst="rect">
              <a:avLst/>
            </a:prstGeom>
          </p:spPr>
        </p:pic>
      </p:grpSp>
      <p:grpSp>
        <p:nvGrpSpPr>
          <p:cNvPr id="196" name="object 196" descr=""/>
          <p:cNvGrpSpPr/>
          <p:nvPr/>
        </p:nvGrpSpPr>
        <p:grpSpPr>
          <a:xfrm>
            <a:off x="5515214" y="5866640"/>
            <a:ext cx="5307965" cy="462280"/>
            <a:chOff x="5515214" y="5866640"/>
            <a:chExt cx="5307965" cy="462280"/>
          </a:xfrm>
        </p:grpSpPr>
        <p:sp>
          <p:nvSpPr>
            <p:cNvPr id="197" name="object 197" descr=""/>
            <p:cNvSpPr/>
            <p:nvPr/>
          </p:nvSpPr>
          <p:spPr>
            <a:xfrm>
              <a:off x="5515214" y="5866640"/>
              <a:ext cx="5307965" cy="462280"/>
            </a:xfrm>
            <a:custGeom>
              <a:avLst/>
              <a:gdLst/>
              <a:ahLst/>
              <a:cxnLst/>
              <a:rect l="l" t="t" r="r" b="b"/>
              <a:pathLst>
                <a:path w="5307965" h="462279">
                  <a:moveTo>
                    <a:pt x="225387" y="462188"/>
                  </a:moveTo>
                  <a:lnTo>
                    <a:pt x="220048" y="462175"/>
                  </a:lnTo>
                  <a:lnTo>
                    <a:pt x="220004" y="461881"/>
                  </a:lnTo>
                  <a:lnTo>
                    <a:pt x="175407" y="455388"/>
                  </a:lnTo>
                  <a:lnTo>
                    <a:pt x="133980" y="440806"/>
                  </a:lnTo>
                  <a:lnTo>
                    <a:pt x="96588" y="418986"/>
                  </a:lnTo>
                  <a:lnTo>
                    <a:pt x="64085" y="390778"/>
                  </a:lnTo>
                  <a:lnTo>
                    <a:pt x="37324" y="357032"/>
                  </a:lnTo>
                  <a:lnTo>
                    <a:pt x="17155" y="318597"/>
                  </a:lnTo>
                  <a:lnTo>
                    <a:pt x="4430" y="276325"/>
                  </a:lnTo>
                  <a:lnTo>
                    <a:pt x="0" y="231065"/>
                  </a:lnTo>
                  <a:lnTo>
                    <a:pt x="4432" y="185821"/>
                  </a:lnTo>
                  <a:lnTo>
                    <a:pt x="17159" y="143561"/>
                  </a:lnTo>
                  <a:lnTo>
                    <a:pt x="37330" y="105135"/>
                  </a:lnTo>
                  <a:lnTo>
                    <a:pt x="64094" y="71393"/>
                  </a:lnTo>
                  <a:lnTo>
                    <a:pt x="96601" y="43188"/>
                  </a:lnTo>
                  <a:lnTo>
                    <a:pt x="133999" y="21369"/>
                  </a:lnTo>
                  <a:lnTo>
                    <a:pt x="175438" y="6787"/>
                  </a:lnTo>
                  <a:lnTo>
                    <a:pt x="220048" y="294"/>
                  </a:lnTo>
                  <a:lnTo>
                    <a:pt x="220048" y="6"/>
                  </a:lnTo>
                  <a:lnTo>
                    <a:pt x="220445" y="0"/>
                  </a:lnTo>
                  <a:lnTo>
                    <a:pt x="225387" y="0"/>
                  </a:lnTo>
                  <a:lnTo>
                    <a:pt x="225387" y="462188"/>
                  </a:lnTo>
                  <a:close/>
                </a:path>
                <a:path w="5307965" h="462279">
                  <a:moveTo>
                    <a:pt x="319529" y="462188"/>
                  </a:moveTo>
                  <a:lnTo>
                    <a:pt x="225387" y="462188"/>
                  </a:lnTo>
                  <a:lnTo>
                    <a:pt x="225387" y="0"/>
                  </a:lnTo>
                  <a:lnTo>
                    <a:pt x="319529" y="0"/>
                  </a:lnTo>
                  <a:lnTo>
                    <a:pt x="319529" y="462188"/>
                  </a:lnTo>
                  <a:close/>
                </a:path>
                <a:path w="5307965" h="462279">
                  <a:moveTo>
                    <a:pt x="5063358" y="462188"/>
                  </a:moveTo>
                  <a:lnTo>
                    <a:pt x="319529" y="462188"/>
                  </a:lnTo>
                  <a:lnTo>
                    <a:pt x="319529" y="0"/>
                  </a:lnTo>
                  <a:lnTo>
                    <a:pt x="4988281" y="0"/>
                  </a:lnTo>
                  <a:lnTo>
                    <a:pt x="4988281" y="462181"/>
                  </a:lnTo>
                  <a:lnTo>
                    <a:pt x="5063358" y="462181"/>
                  </a:lnTo>
                  <a:close/>
                </a:path>
                <a:path w="5307965" h="462279">
                  <a:moveTo>
                    <a:pt x="5063358" y="462181"/>
                  </a:moveTo>
                  <a:lnTo>
                    <a:pt x="4988281" y="462181"/>
                  </a:lnTo>
                  <a:lnTo>
                    <a:pt x="4988281" y="0"/>
                  </a:lnTo>
                  <a:lnTo>
                    <a:pt x="5063358" y="0"/>
                  </a:lnTo>
                  <a:lnTo>
                    <a:pt x="5063358" y="462181"/>
                  </a:lnTo>
                  <a:close/>
                </a:path>
                <a:path w="5307965" h="462279">
                  <a:moveTo>
                    <a:pt x="5087493" y="462181"/>
                  </a:moveTo>
                  <a:lnTo>
                    <a:pt x="5063358" y="462181"/>
                  </a:lnTo>
                  <a:lnTo>
                    <a:pt x="5063358" y="0"/>
                  </a:lnTo>
                  <a:lnTo>
                    <a:pt x="5087756" y="6"/>
                  </a:lnTo>
                  <a:lnTo>
                    <a:pt x="5087756" y="294"/>
                  </a:lnTo>
                  <a:lnTo>
                    <a:pt x="5132386" y="6789"/>
                  </a:lnTo>
                  <a:lnTo>
                    <a:pt x="5173821" y="21371"/>
                  </a:lnTo>
                  <a:lnTo>
                    <a:pt x="5211217" y="43191"/>
                  </a:lnTo>
                  <a:lnTo>
                    <a:pt x="5243721" y="71396"/>
                  </a:lnTo>
                  <a:lnTo>
                    <a:pt x="5270484" y="105138"/>
                  </a:lnTo>
                  <a:lnTo>
                    <a:pt x="5290654" y="143565"/>
                  </a:lnTo>
                  <a:lnTo>
                    <a:pt x="5303380" y="185826"/>
                  </a:lnTo>
                  <a:lnTo>
                    <a:pt x="5307810" y="231071"/>
                  </a:lnTo>
                  <a:lnTo>
                    <a:pt x="5303378" y="276331"/>
                  </a:lnTo>
                  <a:lnTo>
                    <a:pt x="5290650" y="318604"/>
                  </a:lnTo>
                  <a:lnTo>
                    <a:pt x="5270477" y="357038"/>
                  </a:lnTo>
                  <a:lnTo>
                    <a:pt x="5243711" y="390784"/>
                  </a:lnTo>
                  <a:lnTo>
                    <a:pt x="5211202" y="418993"/>
                  </a:lnTo>
                  <a:lnTo>
                    <a:pt x="5173798" y="440813"/>
                  </a:lnTo>
                  <a:lnTo>
                    <a:pt x="5132336" y="455394"/>
                  </a:lnTo>
                  <a:lnTo>
                    <a:pt x="5087756" y="461881"/>
                  </a:lnTo>
                  <a:lnTo>
                    <a:pt x="5087756" y="462169"/>
                  </a:lnTo>
                  <a:lnTo>
                    <a:pt x="5087493" y="462181"/>
                  </a:lnTo>
                  <a:close/>
                </a:path>
              </a:pathLst>
            </a:custGeom>
            <a:solidFill>
              <a:srgbClr val="5FA2F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8" name="object 198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053869" y="6018000"/>
              <a:ext cx="297888" cy="168039"/>
            </a:xfrm>
            <a:prstGeom prst="rect">
              <a:avLst/>
            </a:prstGeom>
          </p:spPr>
        </p:pic>
      </p:grpSp>
      <p:grpSp>
        <p:nvGrpSpPr>
          <p:cNvPr id="199" name="object 199" descr=""/>
          <p:cNvGrpSpPr/>
          <p:nvPr/>
        </p:nvGrpSpPr>
        <p:grpSpPr>
          <a:xfrm>
            <a:off x="5515214" y="6557169"/>
            <a:ext cx="1729105" cy="463550"/>
            <a:chOff x="5515214" y="6557169"/>
            <a:chExt cx="1729105" cy="463550"/>
          </a:xfrm>
        </p:grpSpPr>
        <p:sp>
          <p:nvSpPr>
            <p:cNvPr id="200" name="object 200" descr=""/>
            <p:cNvSpPr/>
            <p:nvPr/>
          </p:nvSpPr>
          <p:spPr>
            <a:xfrm>
              <a:off x="5515214" y="6557169"/>
              <a:ext cx="1729105" cy="463550"/>
            </a:xfrm>
            <a:custGeom>
              <a:avLst/>
              <a:gdLst/>
              <a:ahLst/>
              <a:cxnLst/>
              <a:rect l="l" t="t" r="r" b="b"/>
              <a:pathLst>
                <a:path w="1729104" h="463550">
                  <a:moveTo>
                    <a:pt x="226188" y="463440"/>
                  </a:moveTo>
                  <a:lnTo>
                    <a:pt x="220644" y="463427"/>
                  </a:lnTo>
                  <a:lnTo>
                    <a:pt x="220600" y="463132"/>
                  </a:lnTo>
                  <a:lnTo>
                    <a:pt x="175882" y="456622"/>
                  </a:lnTo>
                  <a:lnTo>
                    <a:pt x="134343" y="442001"/>
                  </a:lnTo>
                  <a:lnTo>
                    <a:pt x="96850" y="420122"/>
                  </a:lnTo>
                  <a:lnTo>
                    <a:pt x="64259" y="391837"/>
                  </a:lnTo>
                  <a:lnTo>
                    <a:pt x="37425" y="357999"/>
                  </a:lnTo>
                  <a:lnTo>
                    <a:pt x="17201" y="319460"/>
                  </a:lnTo>
                  <a:lnTo>
                    <a:pt x="4442" y="277074"/>
                  </a:lnTo>
                  <a:lnTo>
                    <a:pt x="0" y="231691"/>
                  </a:lnTo>
                  <a:lnTo>
                    <a:pt x="4444" y="186325"/>
                  </a:lnTo>
                  <a:lnTo>
                    <a:pt x="17205" y="143950"/>
                  </a:lnTo>
                  <a:lnTo>
                    <a:pt x="37431" y="105420"/>
                  </a:lnTo>
                  <a:lnTo>
                    <a:pt x="64268" y="71587"/>
                  </a:lnTo>
                  <a:lnTo>
                    <a:pt x="96862" y="43305"/>
                  </a:lnTo>
                  <a:lnTo>
                    <a:pt x="134362" y="21426"/>
                  </a:lnTo>
                  <a:lnTo>
                    <a:pt x="175913" y="6805"/>
                  </a:lnTo>
                  <a:lnTo>
                    <a:pt x="220644" y="295"/>
                  </a:lnTo>
                  <a:lnTo>
                    <a:pt x="220644" y="6"/>
                  </a:lnTo>
                  <a:lnTo>
                    <a:pt x="221042" y="0"/>
                  </a:lnTo>
                  <a:lnTo>
                    <a:pt x="226188" y="0"/>
                  </a:lnTo>
                  <a:lnTo>
                    <a:pt x="226188" y="463440"/>
                  </a:lnTo>
                  <a:close/>
                </a:path>
                <a:path w="1729104" h="463550">
                  <a:moveTo>
                    <a:pt x="320395" y="463440"/>
                  </a:moveTo>
                  <a:lnTo>
                    <a:pt x="226188" y="463440"/>
                  </a:lnTo>
                  <a:lnTo>
                    <a:pt x="226188" y="0"/>
                  </a:lnTo>
                  <a:lnTo>
                    <a:pt x="320395" y="0"/>
                  </a:lnTo>
                  <a:lnTo>
                    <a:pt x="320395" y="463440"/>
                  </a:lnTo>
                  <a:close/>
                </a:path>
                <a:path w="1729104" h="463550">
                  <a:moveTo>
                    <a:pt x="1483109" y="463440"/>
                  </a:moveTo>
                  <a:lnTo>
                    <a:pt x="320395" y="463440"/>
                  </a:lnTo>
                  <a:lnTo>
                    <a:pt x="320395" y="0"/>
                  </a:lnTo>
                  <a:lnTo>
                    <a:pt x="1408397" y="0"/>
                  </a:lnTo>
                  <a:lnTo>
                    <a:pt x="1408397" y="463434"/>
                  </a:lnTo>
                  <a:lnTo>
                    <a:pt x="1483109" y="463434"/>
                  </a:lnTo>
                  <a:close/>
                </a:path>
                <a:path w="1729104" h="463550">
                  <a:moveTo>
                    <a:pt x="1483109" y="463434"/>
                  </a:moveTo>
                  <a:lnTo>
                    <a:pt x="1408397" y="463434"/>
                  </a:lnTo>
                  <a:lnTo>
                    <a:pt x="1408397" y="0"/>
                  </a:lnTo>
                  <a:lnTo>
                    <a:pt x="1483109" y="0"/>
                  </a:lnTo>
                  <a:lnTo>
                    <a:pt x="1483109" y="463434"/>
                  </a:lnTo>
                  <a:close/>
                </a:path>
                <a:path w="1729104" h="463550">
                  <a:moveTo>
                    <a:pt x="1507879" y="463434"/>
                  </a:moveTo>
                  <a:lnTo>
                    <a:pt x="1483109" y="463434"/>
                  </a:lnTo>
                  <a:lnTo>
                    <a:pt x="1483109" y="0"/>
                  </a:lnTo>
                  <a:lnTo>
                    <a:pt x="1508142" y="6"/>
                  </a:lnTo>
                  <a:lnTo>
                    <a:pt x="1508142" y="295"/>
                  </a:lnTo>
                  <a:lnTo>
                    <a:pt x="1552893" y="6807"/>
                  </a:lnTo>
                  <a:lnTo>
                    <a:pt x="1594441" y="21429"/>
                  </a:lnTo>
                  <a:lnTo>
                    <a:pt x="1631937" y="43308"/>
                  </a:lnTo>
                  <a:lnTo>
                    <a:pt x="1664530" y="71590"/>
                  </a:lnTo>
                  <a:lnTo>
                    <a:pt x="1691366" y="105423"/>
                  </a:lnTo>
                  <a:lnTo>
                    <a:pt x="1711590" y="143954"/>
                  </a:lnTo>
                  <a:lnTo>
                    <a:pt x="1724351" y="186329"/>
                  </a:lnTo>
                  <a:lnTo>
                    <a:pt x="1728793" y="231697"/>
                  </a:lnTo>
                  <a:lnTo>
                    <a:pt x="1724348" y="277080"/>
                  </a:lnTo>
                  <a:lnTo>
                    <a:pt x="1711586" y="319467"/>
                  </a:lnTo>
                  <a:lnTo>
                    <a:pt x="1691359" y="358005"/>
                  </a:lnTo>
                  <a:lnTo>
                    <a:pt x="1664520" y="391843"/>
                  </a:lnTo>
                  <a:lnTo>
                    <a:pt x="1631923" y="420128"/>
                  </a:lnTo>
                  <a:lnTo>
                    <a:pt x="1594418" y="442007"/>
                  </a:lnTo>
                  <a:lnTo>
                    <a:pt x="1552844" y="456628"/>
                  </a:lnTo>
                  <a:lnTo>
                    <a:pt x="1508142" y="463132"/>
                  </a:lnTo>
                  <a:lnTo>
                    <a:pt x="1508142" y="463421"/>
                  </a:lnTo>
                  <a:lnTo>
                    <a:pt x="1507879" y="463434"/>
                  </a:lnTo>
                  <a:close/>
                </a:path>
              </a:pathLst>
            </a:custGeom>
            <a:solidFill>
              <a:srgbClr val="5FA2F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1" name="object 201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54435" y="6698667"/>
              <a:ext cx="313146" cy="176646"/>
            </a:xfrm>
            <a:prstGeom prst="rect">
              <a:avLst/>
            </a:prstGeom>
          </p:spPr>
        </p:pic>
      </p:grpSp>
      <p:grpSp>
        <p:nvGrpSpPr>
          <p:cNvPr id="202" name="object 202" descr=""/>
          <p:cNvGrpSpPr/>
          <p:nvPr/>
        </p:nvGrpSpPr>
        <p:grpSpPr>
          <a:xfrm>
            <a:off x="5465260" y="7248459"/>
            <a:ext cx="6829425" cy="462280"/>
            <a:chOff x="5465260" y="7248459"/>
            <a:chExt cx="6829425" cy="462280"/>
          </a:xfrm>
        </p:grpSpPr>
        <p:sp>
          <p:nvSpPr>
            <p:cNvPr id="203" name="object 203" descr=""/>
            <p:cNvSpPr/>
            <p:nvPr/>
          </p:nvSpPr>
          <p:spPr>
            <a:xfrm>
              <a:off x="5465260" y="7248459"/>
              <a:ext cx="6829425" cy="462280"/>
            </a:xfrm>
            <a:custGeom>
              <a:avLst/>
              <a:gdLst/>
              <a:ahLst/>
              <a:cxnLst/>
              <a:rect l="l" t="t" r="r" b="b"/>
              <a:pathLst>
                <a:path w="6829425" h="462279">
                  <a:moveTo>
                    <a:pt x="225342" y="462260"/>
                  </a:moveTo>
                  <a:lnTo>
                    <a:pt x="220082" y="462247"/>
                  </a:lnTo>
                  <a:lnTo>
                    <a:pt x="220038" y="461953"/>
                  </a:lnTo>
                  <a:lnTo>
                    <a:pt x="175434" y="455459"/>
                  </a:lnTo>
                  <a:lnTo>
                    <a:pt x="134001" y="440875"/>
                  </a:lnTo>
                  <a:lnTo>
                    <a:pt x="96603" y="419052"/>
                  </a:lnTo>
                  <a:lnTo>
                    <a:pt x="64095" y="390839"/>
                  </a:lnTo>
                  <a:lnTo>
                    <a:pt x="37330" y="357087"/>
                  </a:lnTo>
                  <a:lnTo>
                    <a:pt x="17157" y="318647"/>
                  </a:lnTo>
                  <a:lnTo>
                    <a:pt x="4430" y="276368"/>
                  </a:lnTo>
                  <a:lnTo>
                    <a:pt x="0" y="231101"/>
                  </a:lnTo>
                  <a:lnTo>
                    <a:pt x="4432" y="185850"/>
                  </a:lnTo>
                  <a:lnTo>
                    <a:pt x="17161" y="143583"/>
                  </a:lnTo>
                  <a:lnTo>
                    <a:pt x="37336" y="105151"/>
                  </a:lnTo>
                  <a:lnTo>
                    <a:pt x="64104" y="71404"/>
                  </a:lnTo>
                  <a:lnTo>
                    <a:pt x="96616" y="43194"/>
                  </a:lnTo>
                  <a:lnTo>
                    <a:pt x="134019" y="21372"/>
                  </a:lnTo>
                  <a:lnTo>
                    <a:pt x="175465" y="6788"/>
                  </a:lnTo>
                  <a:lnTo>
                    <a:pt x="220082" y="294"/>
                  </a:lnTo>
                  <a:lnTo>
                    <a:pt x="220082" y="6"/>
                  </a:lnTo>
                  <a:lnTo>
                    <a:pt x="220479" y="0"/>
                  </a:lnTo>
                  <a:lnTo>
                    <a:pt x="225342" y="0"/>
                  </a:lnTo>
                  <a:lnTo>
                    <a:pt x="225342" y="462260"/>
                  </a:lnTo>
                  <a:close/>
                </a:path>
                <a:path w="6829425" h="462279">
                  <a:moveTo>
                    <a:pt x="319579" y="462260"/>
                  </a:moveTo>
                  <a:lnTo>
                    <a:pt x="225342" y="462260"/>
                  </a:lnTo>
                  <a:lnTo>
                    <a:pt x="225342" y="0"/>
                  </a:lnTo>
                  <a:lnTo>
                    <a:pt x="319579" y="0"/>
                  </a:lnTo>
                  <a:lnTo>
                    <a:pt x="319579" y="462260"/>
                  </a:lnTo>
                  <a:close/>
                </a:path>
                <a:path w="6829425" h="462279">
                  <a:moveTo>
                    <a:pt x="6585177" y="462260"/>
                  </a:moveTo>
                  <a:lnTo>
                    <a:pt x="319579" y="462260"/>
                  </a:lnTo>
                  <a:lnTo>
                    <a:pt x="319579" y="0"/>
                  </a:lnTo>
                  <a:lnTo>
                    <a:pt x="6509848" y="0"/>
                  </a:lnTo>
                  <a:lnTo>
                    <a:pt x="6509848" y="462254"/>
                  </a:lnTo>
                  <a:lnTo>
                    <a:pt x="6585177" y="462254"/>
                  </a:lnTo>
                  <a:close/>
                </a:path>
                <a:path w="6829425" h="462279">
                  <a:moveTo>
                    <a:pt x="6585177" y="462254"/>
                  </a:moveTo>
                  <a:lnTo>
                    <a:pt x="6509848" y="462254"/>
                  </a:lnTo>
                  <a:lnTo>
                    <a:pt x="6509848" y="0"/>
                  </a:lnTo>
                  <a:lnTo>
                    <a:pt x="6585177" y="0"/>
                  </a:lnTo>
                  <a:lnTo>
                    <a:pt x="6585177" y="462254"/>
                  </a:lnTo>
                  <a:close/>
                </a:path>
                <a:path w="6829425" h="462279">
                  <a:moveTo>
                    <a:pt x="6609076" y="462254"/>
                  </a:moveTo>
                  <a:lnTo>
                    <a:pt x="6585177" y="462254"/>
                  </a:lnTo>
                  <a:lnTo>
                    <a:pt x="6585177" y="0"/>
                  </a:lnTo>
                  <a:lnTo>
                    <a:pt x="6609339" y="6"/>
                  </a:lnTo>
                  <a:lnTo>
                    <a:pt x="6609339" y="294"/>
                  </a:lnTo>
                  <a:lnTo>
                    <a:pt x="6653976" y="6790"/>
                  </a:lnTo>
                  <a:lnTo>
                    <a:pt x="6695418" y="21375"/>
                  </a:lnTo>
                  <a:lnTo>
                    <a:pt x="6732819" y="43197"/>
                  </a:lnTo>
                  <a:lnTo>
                    <a:pt x="6765328" y="71408"/>
                  </a:lnTo>
                  <a:lnTo>
                    <a:pt x="6792095" y="105154"/>
                  </a:lnTo>
                  <a:lnTo>
                    <a:pt x="6812269" y="143587"/>
                  </a:lnTo>
                  <a:lnTo>
                    <a:pt x="6824997" y="185855"/>
                  </a:lnTo>
                  <a:lnTo>
                    <a:pt x="6829428" y="231107"/>
                  </a:lnTo>
                  <a:lnTo>
                    <a:pt x="6824994" y="276374"/>
                  </a:lnTo>
                  <a:lnTo>
                    <a:pt x="6812264" y="318653"/>
                  </a:lnTo>
                  <a:lnTo>
                    <a:pt x="6792089" y="357094"/>
                  </a:lnTo>
                  <a:lnTo>
                    <a:pt x="6765318" y="390845"/>
                  </a:lnTo>
                  <a:lnTo>
                    <a:pt x="6732804" y="419058"/>
                  </a:lnTo>
                  <a:lnTo>
                    <a:pt x="6695395" y="440881"/>
                  </a:lnTo>
                  <a:lnTo>
                    <a:pt x="6653926" y="455465"/>
                  </a:lnTo>
                  <a:lnTo>
                    <a:pt x="6609339" y="461953"/>
                  </a:lnTo>
                  <a:lnTo>
                    <a:pt x="6609339" y="462241"/>
                  </a:lnTo>
                  <a:lnTo>
                    <a:pt x="6609076" y="462254"/>
                  </a:lnTo>
                  <a:close/>
                </a:path>
              </a:pathLst>
            </a:custGeom>
            <a:solidFill>
              <a:srgbClr val="5FA2F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4" name="object 204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697420" y="7399855"/>
              <a:ext cx="297888" cy="168039"/>
            </a:xfrm>
            <a:prstGeom prst="rect">
              <a:avLst/>
            </a:prstGeom>
          </p:spPr>
        </p:pic>
      </p:grpSp>
      <p:grpSp>
        <p:nvGrpSpPr>
          <p:cNvPr id="205" name="object 205" descr=""/>
          <p:cNvGrpSpPr/>
          <p:nvPr/>
        </p:nvGrpSpPr>
        <p:grpSpPr>
          <a:xfrm>
            <a:off x="4525209" y="8004342"/>
            <a:ext cx="6765290" cy="462915"/>
            <a:chOff x="4525209" y="8004342"/>
            <a:chExt cx="6765290" cy="462915"/>
          </a:xfrm>
        </p:grpSpPr>
        <p:sp>
          <p:nvSpPr>
            <p:cNvPr id="206" name="object 206" descr=""/>
            <p:cNvSpPr/>
            <p:nvPr/>
          </p:nvSpPr>
          <p:spPr>
            <a:xfrm>
              <a:off x="4525209" y="8004342"/>
              <a:ext cx="6765290" cy="462915"/>
            </a:xfrm>
            <a:custGeom>
              <a:avLst/>
              <a:gdLst/>
              <a:ahLst/>
              <a:cxnLst/>
              <a:rect l="l" t="t" r="r" b="b"/>
              <a:pathLst>
                <a:path w="6765290" h="462915">
                  <a:moveTo>
                    <a:pt x="225480" y="462536"/>
                  </a:moveTo>
                  <a:lnTo>
                    <a:pt x="220213" y="462523"/>
                  </a:lnTo>
                  <a:lnTo>
                    <a:pt x="220169" y="462228"/>
                  </a:lnTo>
                  <a:lnTo>
                    <a:pt x="175539" y="455731"/>
                  </a:lnTo>
                  <a:lnTo>
                    <a:pt x="134081" y="441138"/>
                  </a:lnTo>
                  <a:lnTo>
                    <a:pt x="96661" y="419302"/>
                  </a:lnTo>
                  <a:lnTo>
                    <a:pt x="64134" y="391072"/>
                  </a:lnTo>
                  <a:lnTo>
                    <a:pt x="37352" y="357300"/>
                  </a:lnTo>
                  <a:lnTo>
                    <a:pt x="17168" y="318837"/>
                  </a:lnTo>
                  <a:lnTo>
                    <a:pt x="4433" y="276533"/>
                  </a:lnTo>
                  <a:lnTo>
                    <a:pt x="0" y="231239"/>
                  </a:lnTo>
                  <a:lnTo>
                    <a:pt x="4435" y="185961"/>
                  </a:lnTo>
                  <a:lnTo>
                    <a:pt x="17171" y="143669"/>
                  </a:lnTo>
                  <a:lnTo>
                    <a:pt x="37358" y="105214"/>
                  </a:lnTo>
                  <a:lnTo>
                    <a:pt x="64142" y="71447"/>
                  </a:lnTo>
                  <a:lnTo>
                    <a:pt x="96673" y="43220"/>
                  </a:lnTo>
                  <a:lnTo>
                    <a:pt x="134099" y="21385"/>
                  </a:lnTo>
                  <a:lnTo>
                    <a:pt x="175570" y="6792"/>
                  </a:lnTo>
                  <a:lnTo>
                    <a:pt x="220213" y="294"/>
                  </a:lnTo>
                  <a:lnTo>
                    <a:pt x="220213" y="6"/>
                  </a:lnTo>
                  <a:lnTo>
                    <a:pt x="220611" y="0"/>
                  </a:lnTo>
                  <a:lnTo>
                    <a:pt x="225480" y="0"/>
                  </a:lnTo>
                  <a:lnTo>
                    <a:pt x="225480" y="462536"/>
                  </a:lnTo>
                  <a:close/>
                </a:path>
                <a:path w="6765290" h="462915">
                  <a:moveTo>
                    <a:pt x="319770" y="462536"/>
                  </a:moveTo>
                  <a:lnTo>
                    <a:pt x="225480" y="462536"/>
                  </a:lnTo>
                  <a:lnTo>
                    <a:pt x="225480" y="0"/>
                  </a:lnTo>
                  <a:lnTo>
                    <a:pt x="319770" y="0"/>
                  </a:lnTo>
                  <a:lnTo>
                    <a:pt x="319770" y="462536"/>
                  </a:lnTo>
                  <a:close/>
                </a:path>
                <a:path w="6765290" h="462915">
                  <a:moveTo>
                    <a:pt x="6520726" y="462536"/>
                  </a:moveTo>
                  <a:lnTo>
                    <a:pt x="319770" y="462536"/>
                  </a:lnTo>
                  <a:lnTo>
                    <a:pt x="319770" y="0"/>
                  </a:lnTo>
                  <a:lnTo>
                    <a:pt x="6445363" y="0"/>
                  </a:lnTo>
                  <a:lnTo>
                    <a:pt x="6445363" y="462529"/>
                  </a:lnTo>
                  <a:lnTo>
                    <a:pt x="6520726" y="462529"/>
                  </a:lnTo>
                  <a:close/>
                </a:path>
                <a:path w="6765290" h="462915">
                  <a:moveTo>
                    <a:pt x="6520726" y="462529"/>
                  </a:moveTo>
                  <a:lnTo>
                    <a:pt x="6445363" y="462529"/>
                  </a:lnTo>
                  <a:lnTo>
                    <a:pt x="6445363" y="0"/>
                  </a:lnTo>
                  <a:lnTo>
                    <a:pt x="6520726" y="0"/>
                  </a:lnTo>
                  <a:lnTo>
                    <a:pt x="6520726" y="462529"/>
                  </a:lnTo>
                  <a:close/>
                </a:path>
                <a:path w="6765290" h="462915">
                  <a:moveTo>
                    <a:pt x="6544650" y="462529"/>
                  </a:moveTo>
                  <a:lnTo>
                    <a:pt x="6520726" y="462529"/>
                  </a:lnTo>
                  <a:lnTo>
                    <a:pt x="6520726" y="0"/>
                  </a:lnTo>
                  <a:lnTo>
                    <a:pt x="6544913" y="6"/>
                  </a:lnTo>
                  <a:lnTo>
                    <a:pt x="6544913" y="294"/>
                  </a:lnTo>
                  <a:lnTo>
                    <a:pt x="6589576" y="6794"/>
                  </a:lnTo>
                  <a:lnTo>
                    <a:pt x="6631043" y="21387"/>
                  </a:lnTo>
                  <a:lnTo>
                    <a:pt x="6668466" y="43223"/>
                  </a:lnTo>
                  <a:lnTo>
                    <a:pt x="6700995" y="71450"/>
                  </a:lnTo>
                  <a:lnTo>
                    <a:pt x="6727779" y="105217"/>
                  </a:lnTo>
                  <a:lnTo>
                    <a:pt x="6747964" y="143673"/>
                  </a:lnTo>
                  <a:lnTo>
                    <a:pt x="6760699" y="185966"/>
                  </a:lnTo>
                  <a:lnTo>
                    <a:pt x="6765133" y="231245"/>
                  </a:lnTo>
                  <a:lnTo>
                    <a:pt x="6760697" y="276539"/>
                  </a:lnTo>
                  <a:lnTo>
                    <a:pt x="6747959" y="318844"/>
                  </a:lnTo>
                  <a:lnTo>
                    <a:pt x="6727772" y="357307"/>
                  </a:lnTo>
                  <a:lnTo>
                    <a:pt x="6700986" y="391079"/>
                  </a:lnTo>
                  <a:lnTo>
                    <a:pt x="6668452" y="419308"/>
                  </a:lnTo>
                  <a:lnTo>
                    <a:pt x="6631020" y="441144"/>
                  </a:lnTo>
                  <a:lnTo>
                    <a:pt x="6589527" y="455737"/>
                  </a:lnTo>
                  <a:lnTo>
                    <a:pt x="6544913" y="462228"/>
                  </a:lnTo>
                  <a:lnTo>
                    <a:pt x="6544913" y="462517"/>
                  </a:lnTo>
                  <a:lnTo>
                    <a:pt x="6544650" y="462529"/>
                  </a:lnTo>
                  <a:close/>
                </a:path>
              </a:pathLst>
            </a:custGeom>
            <a:solidFill>
              <a:srgbClr val="5FA2F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89868" y="8155876"/>
              <a:ext cx="297888" cy="168039"/>
            </a:xfrm>
            <a:prstGeom prst="rect">
              <a:avLst/>
            </a:prstGeom>
          </p:spPr>
        </p:pic>
      </p:grpSp>
      <p:grpSp>
        <p:nvGrpSpPr>
          <p:cNvPr id="208" name="object 208" descr=""/>
          <p:cNvGrpSpPr/>
          <p:nvPr/>
        </p:nvGrpSpPr>
        <p:grpSpPr>
          <a:xfrm>
            <a:off x="15187420" y="4425761"/>
            <a:ext cx="459740" cy="3950970"/>
            <a:chOff x="15187420" y="4425761"/>
            <a:chExt cx="459740" cy="3950970"/>
          </a:xfrm>
        </p:grpSpPr>
        <p:sp>
          <p:nvSpPr>
            <p:cNvPr id="209" name="object 209" descr=""/>
            <p:cNvSpPr/>
            <p:nvPr/>
          </p:nvSpPr>
          <p:spPr>
            <a:xfrm>
              <a:off x="15187420" y="4425761"/>
              <a:ext cx="459740" cy="3950970"/>
            </a:xfrm>
            <a:custGeom>
              <a:avLst/>
              <a:gdLst/>
              <a:ahLst/>
              <a:cxnLst/>
              <a:rect l="l" t="t" r="r" b="b"/>
              <a:pathLst>
                <a:path w="459740" h="3950970">
                  <a:moveTo>
                    <a:pt x="0" y="224096"/>
                  </a:moveTo>
                  <a:lnTo>
                    <a:pt x="12" y="218718"/>
                  </a:lnTo>
                  <a:lnTo>
                    <a:pt x="305" y="218675"/>
                  </a:lnTo>
                  <a:lnTo>
                    <a:pt x="6759" y="174347"/>
                  </a:lnTo>
                  <a:lnTo>
                    <a:pt x="21252" y="133170"/>
                  </a:lnTo>
                  <a:lnTo>
                    <a:pt x="42940" y="96004"/>
                  </a:lnTo>
                  <a:lnTo>
                    <a:pt x="70978" y="63698"/>
                  </a:lnTo>
                  <a:lnTo>
                    <a:pt x="104520" y="37098"/>
                  </a:lnTo>
                  <a:lnTo>
                    <a:pt x="142723" y="17051"/>
                  </a:lnTo>
                  <a:lnTo>
                    <a:pt x="184739" y="4403"/>
                  </a:lnTo>
                  <a:lnTo>
                    <a:pt x="229726" y="0"/>
                  </a:lnTo>
                  <a:lnTo>
                    <a:pt x="274696" y="4405"/>
                  </a:lnTo>
                  <a:lnTo>
                    <a:pt x="316701" y="17055"/>
                  </a:lnTo>
                  <a:lnTo>
                    <a:pt x="354895" y="37104"/>
                  </a:lnTo>
                  <a:lnTo>
                    <a:pt x="388433" y="63707"/>
                  </a:lnTo>
                  <a:lnTo>
                    <a:pt x="416468" y="96017"/>
                  </a:lnTo>
                  <a:lnTo>
                    <a:pt x="438156" y="133189"/>
                  </a:lnTo>
                  <a:lnTo>
                    <a:pt x="452649" y="174378"/>
                  </a:lnTo>
                  <a:lnTo>
                    <a:pt x="459103" y="218718"/>
                  </a:lnTo>
                  <a:lnTo>
                    <a:pt x="459389" y="218718"/>
                  </a:lnTo>
                  <a:lnTo>
                    <a:pt x="459395" y="219113"/>
                  </a:lnTo>
                  <a:lnTo>
                    <a:pt x="459395" y="224096"/>
                  </a:lnTo>
                  <a:lnTo>
                    <a:pt x="0" y="224096"/>
                  </a:lnTo>
                  <a:close/>
                </a:path>
                <a:path w="459740" h="3950970">
                  <a:moveTo>
                    <a:pt x="0" y="317599"/>
                  </a:moveTo>
                  <a:lnTo>
                    <a:pt x="0" y="224096"/>
                  </a:lnTo>
                  <a:lnTo>
                    <a:pt x="459395" y="224096"/>
                  </a:lnTo>
                  <a:lnTo>
                    <a:pt x="459395" y="317599"/>
                  </a:lnTo>
                  <a:lnTo>
                    <a:pt x="0" y="317599"/>
                  </a:lnTo>
                  <a:close/>
                </a:path>
                <a:path w="459740" h="3950970">
                  <a:moveTo>
                    <a:pt x="0" y="3707315"/>
                  </a:moveTo>
                  <a:lnTo>
                    <a:pt x="0" y="317599"/>
                  </a:lnTo>
                  <a:lnTo>
                    <a:pt x="459395" y="317599"/>
                  </a:lnTo>
                  <a:lnTo>
                    <a:pt x="459395" y="3632901"/>
                  </a:lnTo>
                  <a:lnTo>
                    <a:pt x="6" y="3632901"/>
                  </a:lnTo>
                  <a:lnTo>
                    <a:pt x="6" y="3707315"/>
                  </a:lnTo>
                  <a:close/>
                </a:path>
                <a:path w="459740" h="3950970">
                  <a:moveTo>
                    <a:pt x="6" y="3707315"/>
                  </a:moveTo>
                  <a:lnTo>
                    <a:pt x="6" y="3632901"/>
                  </a:lnTo>
                  <a:lnTo>
                    <a:pt x="459395" y="3632901"/>
                  </a:lnTo>
                  <a:lnTo>
                    <a:pt x="459395" y="3707315"/>
                  </a:lnTo>
                  <a:lnTo>
                    <a:pt x="6" y="3707315"/>
                  </a:lnTo>
                  <a:close/>
                </a:path>
                <a:path w="459740" h="3950970">
                  <a:moveTo>
                    <a:pt x="6" y="3731514"/>
                  </a:moveTo>
                  <a:lnTo>
                    <a:pt x="6" y="3707315"/>
                  </a:lnTo>
                  <a:lnTo>
                    <a:pt x="459395" y="3707315"/>
                  </a:lnTo>
                  <a:lnTo>
                    <a:pt x="459389" y="3731775"/>
                  </a:lnTo>
                  <a:lnTo>
                    <a:pt x="459103" y="3731775"/>
                  </a:lnTo>
                  <a:lnTo>
                    <a:pt x="452647" y="3776135"/>
                  </a:lnTo>
                  <a:lnTo>
                    <a:pt x="438153" y="3817321"/>
                  </a:lnTo>
                  <a:lnTo>
                    <a:pt x="416465" y="3854490"/>
                  </a:lnTo>
                  <a:lnTo>
                    <a:pt x="388430" y="3886798"/>
                  </a:lnTo>
                  <a:lnTo>
                    <a:pt x="354892" y="3913399"/>
                  </a:lnTo>
                  <a:lnTo>
                    <a:pt x="316698" y="3933448"/>
                  </a:lnTo>
                  <a:lnTo>
                    <a:pt x="274692" y="3946097"/>
                  </a:lnTo>
                  <a:lnTo>
                    <a:pt x="229720" y="3950500"/>
                  </a:lnTo>
                  <a:lnTo>
                    <a:pt x="184733" y="3946094"/>
                  </a:lnTo>
                  <a:lnTo>
                    <a:pt x="142716" y="3933443"/>
                  </a:lnTo>
                  <a:lnTo>
                    <a:pt x="104514" y="3913393"/>
                  </a:lnTo>
                  <a:lnTo>
                    <a:pt x="70971" y="3886788"/>
                  </a:lnTo>
                  <a:lnTo>
                    <a:pt x="42934" y="3854476"/>
                  </a:lnTo>
                  <a:lnTo>
                    <a:pt x="21246" y="3817298"/>
                  </a:lnTo>
                  <a:lnTo>
                    <a:pt x="6752" y="3776086"/>
                  </a:lnTo>
                  <a:lnTo>
                    <a:pt x="305" y="3731775"/>
                  </a:lnTo>
                  <a:lnTo>
                    <a:pt x="19" y="3731775"/>
                  </a:lnTo>
                  <a:lnTo>
                    <a:pt x="6" y="3731514"/>
                  </a:lnTo>
                  <a:close/>
                </a:path>
              </a:pathLst>
            </a:custGeom>
            <a:solidFill>
              <a:srgbClr val="FFBA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15272944" y="6218110"/>
              <a:ext cx="298450" cy="162560"/>
            </a:xfrm>
            <a:custGeom>
              <a:avLst/>
              <a:gdLst/>
              <a:ahLst/>
              <a:cxnLst/>
              <a:rect l="l" t="t" r="r" b="b"/>
              <a:pathLst>
                <a:path w="298450" h="162560">
                  <a:moveTo>
                    <a:pt x="78435" y="26670"/>
                  </a:moveTo>
                  <a:lnTo>
                    <a:pt x="23126" y="26670"/>
                  </a:lnTo>
                  <a:lnTo>
                    <a:pt x="23126" y="6350"/>
                  </a:lnTo>
                  <a:lnTo>
                    <a:pt x="0" y="6350"/>
                  </a:lnTo>
                  <a:lnTo>
                    <a:pt x="0" y="26670"/>
                  </a:lnTo>
                  <a:lnTo>
                    <a:pt x="0" y="44450"/>
                  </a:lnTo>
                  <a:lnTo>
                    <a:pt x="0" y="60960"/>
                  </a:lnTo>
                  <a:lnTo>
                    <a:pt x="0" y="78740"/>
                  </a:lnTo>
                  <a:lnTo>
                    <a:pt x="78435" y="78740"/>
                  </a:lnTo>
                  <a:lnTo>
                    <a:pt x="78435" y="60960"/>
                  </a:lnTo>
                  <a:lnTo>
                    <a:pt x="23126" y="60960"/>
                  </a:lnTo>
                  <a:lnTo>
                    <a:pt x="23126" y="44450"/>
                  </a:lnTo>
                  <a:lnTo>
                    <a:pt x="55321" y="44450"/>
                  </a:lnTo>
                  <a:lnTo>
                    <a:pt x="55321" y="60363"/>
                  </a:lnTo>
                  <a:lnTo>
                    <a:pt x="78435" y="60363"/>
                  </a:lnTo>
                  <a:lnTo>
                    <a:pt x="78435" y="44450"/>
                  </a:lnTo>
                  <a:lnTo>
                    <a:pt x="78435" y="43992"/>
                  </a:lnTo>
                  <a:lnTo>
                    <a:pt x="78435" y="26670"/>
                  </a:lnTo>
                  <a:close/>
                </a:path>
                <a:path w="298450" h="162560">
                  <a:moveTo>
                    <a:pt x="78435" y="6819"/>
                  </a:moveTo>
                  <a:lnTo>
                    <a:pt x="55321" y="6819"/>
                  </a:lnTo>
                  <a:lnTo>
                    <a:pt x="55321" y="26377"/>
                  </a:lnTo>
                  <a:lnTo>
                    <a:pt x="78435" y="26377"/>
                  </a:lnTo>
                  <a:lnTo>
                    <a:pt x="78435" y="6819"/>
                  </a:lnTo>
                  <a:close/>
                </a:path>
                <a:path w="298450" h="162560">
                  <a:moveTo>
                    <a:pt x="128778" y="143510"/>
                  </a:moveTo>
                  <a:lnTo>
                    <a:pt x="39484" y="143510"/>
                  </a:lnTo>
                  <a:lnTo>
                    <a:pt x="39484" y="133350"/>
                  </a:lnTo>
                  <a:lnTo>
                    <a:pt x="124155" y="133350"/>
                  </a:lnTo>
                  <a:lnTo>
                    <a:pt x="124155" y="116840"/>
                  </a:lnTo>
                  <a:lnTo>
                    <a:pt x="124155" y="106680"/>
                  </a:lnTo>
                  <a:lnTo>
                    <a:pt x="124155" y="88900"/>
                  </a:lnTo>
                  <a:lnTo>
                    <a:pt x="16002" y="88900"/>
                  </a:lnTo>
                  <a:lnTo>
                    <a:pt x="16002" y="106680"/>
                  </a:lnTo>
                  <a:lnTo>
                    <a:pt x="101028" y="106680"/>
                  </a:lnTo>
                  <a:lnTo>
                    <a:pt x="101028" y="116840"/>
                  </a:lnTo>
                  <a:lnTo>
                    <a:pt x="16179" y="116840"/>
                  </a:lnTo>
                  <a:lnTo>
                    <a:pt x="16179" y="133350"/>
                  </a:lnTo>
                  <a:lnTo>
                    <a:pt x="16179" y="143510"/>
                  </a:lnTo>
                  <a:lnTo>
                    <a:pt x="16179" y="162560"/>
                  </a:lnTo>
                  <a:lnTo>
                    <a:pt x="128778" y="162560"/>
                  </a:lnTo>
                  <a:lnTo>
                    <a:pt x="128778" y="143510"/>
                  </a:lnTo>
                  <a:close/>
                </a:path>
                <a:path w="298450" h="162560">
                  <a:moveTo>
                    <a:pt x="145669" y="31750"/>
                  </a:moveTo>
                  <a:lnTo>
                    <a:pt x="124155" y="31750"/>
                  </a:lnTo>
                  <a:lnTo>
                    <a:pt x="124155" y="0"/>
                  </a:lnTo>
                  <a:lnTo>
                    <a:pt x="100672" y="0"/>
                  </a:lnTo>
                  <a:lnTo>
                    <a:pt x="100672" y="31750"/>
                  </a:lnTo>
                  <a:lnTo>
                    <a:pt x="100672" y="50800"/>
                  </a:lnTo>
                  <a:lnTo>
                    <a:pt x="100672" y="82550"/>
                  </a:lnTo>
                  <a:lnTo>
                    <a:pt x="124155" y="82550"/>
                  </a:lnTo>
                  <a:lnTo>
                    <a:pt x="124155" y="50800"/>
                  </a:lnTo>
                  <a:lnTo>
                    <a:pt x="145669" y="50800"/>
                  </a:lnTo>
                  <a:lnTo>
                    <a:pt x="145669" y="31750"/>
                  </a:lnTo>
                  <a:close/>
                </a:path>
                <a:path w="298450" h="162560">
                  <a:moveTo>
                    <a:pt x="298284" y="126707"/>
                  </a:moveTo>
                  <a:lnTo>
                    <a:pt x="261289" y="126707"/>
                  </a:lnTo>
                  <a:lnTo>
                    <a:pt x="261289" y="95935"/>
                  </a:lnTo>
                  <a:lnTo>
                    <a:pt x="285661" y="95935"/>
                  </a:lnTo>
                  <a:lnTo>
                    <a:pt x="285661" y="77431"/>
                  </a:lnTo>
                  <a:lnTo>
                    <a:pt x="263779" y="77431"/>
                  </a:lnTo>
                  <a:lnTo>
                    <a:pt x="263779" y="31369"/>
                  </a:lnTo>
                  <a:lnTo>
                    <a:pt x="286016" y="31369"/>
                  </a:lnTo>
                  <a:lnTo>
                    <a:pt x="286016" y="12687"/>
                  </a:lnTo>
                  <a:lnTo>
                    <a:pt x="240474" y="12687"/>
                  </a:lnTo>
                  <a:lnTo>
                    <a:pt x="240474" y="31369"/>
                  </a:lnTo>
                  <a:lnTo>
                    <a:pt x="240474" y="77431"/>
                  </a:lnTo>
                  <a:lnTo>
                    <a:pt x="237985" y="77431"/>
                  </a:lnTo>
                  <a:lnTo>
                    <a:pt x="237985" y="95935"/>
                  </a:lnTo>
                  <a:lnTo>
                    <a:pt x="237985" y="126707"/>
                  </a:lnTo>
                  <a:lnTo>
                    <a:pt x="209702" y="126707"/>
                  </a:lnTo>
                  <a:lnTo>
                    <a:pt x="209702" y="95935"/>
                  </a:lnTo>
                  <a:lnTo>
                    <a:pt x="237985" y="95935"/>
                  </a:lnTo>
                  <a:lnTo>
                    <a:pt x="237985" y="77431"/>
                  </a:lnTo>
                  <a:lnTo>
                    <a:pt x="207035" y="77431"/>
                  </a:lnTo>
                  <a:lnTo>
                    <a:pt x="207035" y="31369"/>
                  </a:lnTo>
                  <a:lnTo>
                    <a:pt x="240474" y="31369"/>
                  </a:lnTo>
                  <a:lnTo>
                    <a:pt x="240474" y="12687"/>
                  </a:lnTo>
                  <a:lnTo>
                    <a:pt x="161505" y="12687"/>
                  </a:lnTo>
                  <a:lnTo>
                    <a:pt x="161505" y="31369"/>
                  </a:lnTo>
                  <a:lnTo>
                    <a:pt x="183743" y="31369"/>
                  </a:lnTo>
                  <a:lnTo>
                    <a:pt x="183743" y="77431"/>
                  </a:lnTo>
                  <a:lnTo>
                    <a:pt x="162394" y="77431"/>
                  </a:lnTo>
                  <a:lnTo>
                    <a:pt x="162394" y="95935"/>
                  </a:lnTo>
                  <a:lnTo>
                    <a:pt x="186410" y="95935"/>
                  </a:lnTo>
                  <a:lnTo>
                    <a:pt x="186410" y="126707"/>
                  </a:lnTo>
                  <a:lnTo>
                    <a:pt x="149771" y="126707"/>
                  </a:lnTo>
                  <a:lnTo>
                    <a:pt x="149771" y="145554"/>
                  </a:lnTo>
                  <a:lnTo>
                    <a:pt x="298284" y="145554"/>
                  </a:lnTo>
                  <a:lnTo>
                    <a:pt x="298284" y="1267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1" name="object 211" descr=""/>
          <p:cNvGrpSpPr/>
          <p:nvPr/>
        </p:nvGrpSpPr>
        <p:grpSpPr>
          <a:xfrm>
            <a:off x="6710223" y="4546681"/>
            <a:ext cx="4858385" cy="405130"/>
            <a:chOff x="6710223" y="4546681"/>
            <a:chExt cx="4858385" cy="405130"/>
          </a:xfrm>
        </p:grpSpPr>
        <p:sp>
          <p:nvSpPr>
            <p:cNvPr id="212" name="object 212" descr=""/>
            <p:cNvSpPr/>
            <p:nvPr/>
          </p:nvSpPr>
          <p:spPr>
            <a:xfrm>
              <a:off x="6710223" y="4546681"/>
              <a:ext cx="4858385" cy="405130"/>
            </a:xfrm>
            <a:custGeom>
              <a:avLst/>
              <a:gdLst/>
              <a:ahLst/>
              <a:cxnLst/>
              <a:rect l="l" t="t" r="r" b="b"/>
              <a:pathLst>
                <a:path w="4858384" h="405129">
                  <a:moveTo>
                    <a:pt x="197472" y="404966"/>
                  </a:moveTo>
                  <a:lnTo>
                    <a:pt x="192804" y="404955"/>
                  </a:lnTo>
                  <a:lnTo>
                    <a:pt x="192769" y="404697"/>
                  </a:lnTo>
                  <a:lnTo>
                    <a:pt x="148317" y="397599"/>
                  </a:lnTo>
                  <a:lnTo>
                    <a:pt x="107638" y="381383"/>
                  </a:lnTo>
                  <a:lnTo>
                    <a:pt x="71857" y="357162"/>
                  </a:lnTo>
                  <a:lnTo>
                    <a:pt x="42088" y="326047"/>
                  </a:lnTo>
                  <a:lnTo>
                    <a:pt x="19447" y="289150"/>
                  </a:lnTo>
                  <a:lnTo>
                    <a:pt x="5046" y="247583"/>
                  </a:lnTo>
                  <a:lnTo>
                    <a:pt x="0" y="202457"/>
                  </a:lnTo>
                  <a:lnTo>
                    <a:pt x="5048" y="157348"/>
                  </a:lnTo>
                  <a:lnTo>
                    <a:pt x="19451" y="115792"/>
                  </a:lnTo>
                  <a:lnTo>
                    <a:pt x="42094" y="78902"/>
                  </a:lnTo>
                  <a:lnTo>
                    <a:pt x="71866" y="47790"/>
                  </a:lnTo>
                  <a:lnTo>
                    <a:pt x="107653" y="23571"/>
                  </a:lnTo>
                  <a:lnTo>
                    <a:pt x="148343" y="7355"/>
                  </a:lnTo>
                  <a:lnTo>
                    <a:pt x="192804" y="257"/>
                  </a:lnTo>
                  <a:lnTo>
                    <a:pt x="192804" y="5"/>
                  </a:lnTo>
                  <a:lnTo>
                    <a:pt x="193152" y="0"/>
                  </a:lnTo>
                  <a:lnTo>
                    <a:pt x="197472" y="0"/>
                  </a:lnTo>
                  <a:lnTo>
                    <a:pt x="197472" y="404966"/>
                  </a:lnTo>
                  <a:close/>
                </a:path>
                <a:path w="4858384" h="405129">
                  <a:moveTo>
                    <a:pt x="279969" y="404966"/>
                  </a:moveTo>
                  <a:lnTo>
                    <a:pt x="197472" y="404966"/>
                  </a:lnTo>
                  <a:lnTo>
                    <a:pt x="197472" y="0"/>
                  </a:lnTo>
                  <a:lnTo>
                    <a:pt x="279969" y="0"/>
                  </a:lnTo>
                  <a:lnTo>
                    <a:pt x="279969" y="404966"/>
                  </a:lnTo>
                  <a:close/>
                </a:path>
                <a:path w="4858384" h="405129">
                  <a:moveTo>
                    <a:pt x="4643601" y="404966"/>
                  </a:moveTo>
                  <a:lnTo>
                    <a:pt x="279969" y="404966"/>
                  </a:lnTo>
                  <a:lnTo>
                    <a:pt x="279969" y="0"/>
                  </a:lnTo>
                  <a:lnTo>
                    <a:pt x="4577786" y="0"/>
                  </a:lnTo>
                  <a:lnTo>
                    <a:pt x="4577786" y="404960"/>
                  </a:lnTo>
                  <a:lnTo>
                    <a:pt x="4643601" y="404960"/>
                  </a:lnTo>
                  <a:close/>
                </a:path>
                <a:path w="4858384" h="405129">
                  <a:moveTo>
                    <a:pt x="4577786" y="404960"/>
                  </a:moveTo>
                  <a:lnTo>
                    <a:pt x="4577786" y="0"/>
                  </a:lnTo>
                  <a:lnTo>
                    <a:pt x="4643601" y="0"/>
                  </a:lnTo>
                  <a:lnTo>
                    <a:pt x="4643601" y="404952"/>
                  </a:lnTo>
                  <a:lnTo>
                    <a:pt x="4577786" y="404960"/>
                  </a:lnTo>
                  <a:close/>
                </a:path>
                <a:path w="4858384" h="405129">
                  <a:moveTo>
                    <a:pt x="4643601" y="404952"/>
                  </a:moveTo>
                  <a:lnTo>
                    <a:pt x="4643601" y="0"/>
                  </a:lnTo>
                  <a:lnTo>
                    <a:pt x="4664946" y="5"/>
                  </a:lnTo>
                  <a:lnTo>
                    <a:pt x="4664946" y="257"/>
                  </a:lnTo>
                  <a:lnTo>
                    <a:pt x="4709425" y="7357"/>
                  </a:lnTo>
                  <a:lnTo>
                    <a:pt x="4750111" y="23573"/>
                  </a:lnTo>
                  <a:lnTo>
                    <a:pt x="4785895" y="47793"/>
                  </a:lnTo>
                  <a:lnTo>
                    <a:pt x="4815665" y="78905"/>
                  </a:lnTo>
                  <a:lnTo>
                    <a:pt x="4838308" y="115795"/>
                  </a:lnTo>
                  <a:lnTo>
                    <a:pt x="4852709" y="157352"/>
                  </a:lnTo>
                  <a:lnTo>
                    <a:pt x="4857756" y="202463"/>
                  </a:lnTo>
                  <a:lnTo>
                    <a:pt x="4852707" y="247588"/>
                  </a:lnTo>
                  <a:lnTo>
                    <a:pt x="4838303" y="289156"/>
                  </a:lnTo>
                  <a:lnTo>
                    <a:pt x="4815658" y="326053"/>
                  </a:lnTo>
                  <a:lnTo>
                    <a:pt x="4785884" y="357168"/>
                  </a:lnTo>
                  <a:lnTo>
                    <a:pt x="4750093" y="381389"/>
                  </a:lnTo>
                  <a:lnTo>
                    <a:pt x="4709386" y="397604"/>
                  </a:lnTo>
                  <a:lnTo>
                    <a:pt x="4664946" y="404697"/>
                  </a:lnTo>
                  <a:lnTo>
                    <a:pt x="4664834" y="404949"/>
                  </a:lnTo>
                  <a:lnTo>
                    <a:pt x="4643601" y="404952"/>
                  </a:lnTo>
                  <a:close/>
                </a:path>
                <a:path w="4858384" h="405129">
                  <a:moveTo>
                    <a:pt x="4643601" y="404960"/>
                  </a:moveTo>
                  <a:lnTo>
                    <a:pt x="4577786" y="404960"/>
                  </a:lnTo>
                  <a:lnTo>
                    <a:pt x="4643601" y="404952"/>
                  </a:lnTo>
                  <a:close/>
                </a:path>
              </a:pathLst>
            </a:custGeom>
            <a:solidFill>
              <a:srgbClr val="FFBA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8839454" y="4671821"/>
              <a:ext cx="305435" cy="165100"/>
            </a:xfrm>
            <a:custGeom>
              <a:avLst/>
              <a:gdLst/>
              <a:ahLst/>
              <a:cxnLst/>
              <a:rect l="l" t="t" r="r" b="b"/>
              <a:pathLst>
                <a:path w="305434" h="165100">
                  <a:moveTo>
                    <a:pt x="80200" y="6743"/>
                  </a:moveTo>
                  <a:lnTo>
                    <a:pt x="56553" y="6743"/>
                  </a:lnTo>
                  <a:lnTo>
                    <a:pt x="56553" y="26670"/>
                  </a:lnTo>
                  <a:lnTo>
                    <a:pt x="23634" y="26670"/>
                  </a:lnTo>
                  <a:lnTo>
                    <a:pt x="23634" y="6350"/>
                  </a:lnTo>
                  <a:lnTo>
                    <a:pt x="0" y="6350"/>
                  </a:lnTo>
                  <a:lnTo>
                    <a:pt x="0" y="26670"/>
                  </a:lnTo>
                  <a:lnTo>
                    <a:pt x="0" y="44450"/>
                  </a:lnTo>
                  <a:lnTo>
                    <a:pt x="0" y="60960"/>
                  </a:lnTo>
                  <a:lnTo>
                    <a:pt x="0" y="80010"/>
                  </a:lnTo>
                  <a:lnTo>
                    <a:pt x="80200" y="80010"/>
                  </a:lnTo>
                  <a:lnTo>
                    <a:pt x="80200" y="61493"/>
                  </a:lnTo>
                  <a:lnTo>
                    <a:pt x="80200" y="60960"/>
                  </a:lnTo>
                  <a:lnTo>
                    <a:pt x="80200" y="44754"/>
                  </a:lnTo>
                  <a:lnTo>
                    <a:pt x="56553" y="44754"/>
                  </a:lnTo>
                  <a:lnTo>
                    <a:pt x="56553" y="60960"/>
                  </a:lnTo>
                  <a:lnTo>
                    <a:pt x="23634" y="60960"/>
                  </a:lnTo>
                  <a:lnTo>
                    <a:pt x="23634" y="44450"/>
                  </a:lnTo>
                  <a:lnTo>
                    <a:pt x="80200" y="44450"/>
                  </a:lnTo>
                  <a:lnTo>
                    <a:pt x="80200" y="26746"/>
                  </a:lnTo>
                  <a:lnTo>
                    <a:pt x="80200" y="6743"/>
                  </a:lnTo>
                  <a:close/>
                </a:path>
                <a:path w="305434" h="165100">
                  <a:moveTo>
                    <a:pt x="131660" y="147320"/>
                  </a:moveTo>
                  <a:lnTo>
                    <a:pt x="40373" y="147320"/>
                  </a:lnTo>
                  <a:lnTo>
                    <a:pt x="40373" y="137160"/>
                  </a:lnTo>
                  <a:lnTo>
                    <a:pt x="126936" y="137160"/>
                  </a:lnTo>
                  <a:lnTo>
                    <a:pt x="126936" y="119380"/>
                  </a:lnTo>
                  <a:lnTo>
                    <a:pt x="126936" y="109220"/>
                  </a:lnTo>
                  <a:lnTo>
                    <a:pt x="126936" y="91440"/>
                  </a:lnTo>
                  <a:lnTo>
                    <a:pt x="16357" y="91440"/>
                  </a:lnTo>
                  <a:lnTo>
                    <a:pt x="16357" y="109220"/>
                  </a:lnTo>
                  <a:lnTo>
                    <a:pt x="103289" y="109220"/>
                  </a:lnTo>
                  <a:lnTo>
                    <a:pt x="103289" y="119380"/>
                  </a:lnTo>
                  <a:lnTo>
                    <a:pt x="16548" y="119380"/>
                  </a:lnTo>
                  <a:lnTo>
                    <a:pt x="16548" y="137160"/>
                  </a:lnTo>
                  <a:lnTo>
                    <a:pt x="16548" y="147320"/>
                  </a:lnTo>
                  <a:lnTo>
                    <a:pt x="16548" y="165100"/>
                  </a:lnTo>
                  <a:lnTo>
                    <a:pt x="131660" y="165100"/>
                  </a:lnTo>
                  <a:lnTo>
                    <a:pt x="131660" y="147320"/>
                  </a:lnTo>
                  <a:close/>
                </a:path>
                <a:path w="305434" h="165100">
                  <a:moveTo>
                    <a:pt x="148932" y="31750"/>
                  </a:moveTo>
                  <a:lnTo>
                    <a:pt x="126936" y="31750"/>
                  </a:lnTo>
                  <a:lnTo>
                    <a:pt x="126936" y="0"/>
                  </a:lnTo>
                  <a:lnTo>
                    <a:pt x="102933" y="0"/>
                  </a:lnTo>
                  <a:lnTo>
                    <a:pt x="102933" y="31750"/>
                  </a:lnTo>
                  <a:lnTo>
                    <a:pt x="102933" y="50800"/>
                  </a:lnTo>
                  <a:lnTo>
                    <a:pt x="102933" y="85090"/>
                  </a:lnTo>
                  <a:lnTo>
                    <a:pt x="126936" y="85090"/>
                  </a:lnTo>
                  <a:lnTo>
                    <a:pt x="126936" y="50800"/>
                  </a:lnTo>
                  <a:lnTo>
                    <a:pt x="148932" y="50800"/>
                  </a:lnTo>
                  <a:lnTo>
                    <a:pt x="148932" y="31750"/>
                  </a:lnTo>
                  <a:close/>
                </a:path>
                <a:path w="305434" h="165100">
                  <a:moveTo>
                    <a:pt x="304977" y="129324"/>
                  </a:moveTo>
                  <a:lnTo>
                    <a:pt x="267144" y="129324"/>
                  </a:lnTo>
                  <a:lnTo>
                    <a:pt x="267144" y="97853"/>
                  </a:lnTo>
                  <a:lnTo>
                    <a:pt x="292061" y="97853"/>
                  </a:lnTo>
                  <a:lnTo>
                    <a:pt x="292061" y="78943"/>
                  </a:lnTo>
                  <a:lnTo>
                    <a:pt x="269697" y="78943"/>
                  </a:lnTo>
                  <a:lnTo>
                    <a:pt x="269697" y="31838"/>
                  </a:lnTo>
                  <a:lnTo>
                    <a:pt x="292430" y="31838"/>
                  </a:lnTo>
                  <a:lnTo>
                    <a:pt x="292430" y="12750"/>
                  </a:lnTo>
                  <a:lnTo>
                    <a:pt x="245872" y="12750"/>
                  </a:lnTo>
                  <a:lnTo>
                    <a:pt x="245872" y="31838"/>
                  </a:lnTo>
                  <a:lnTo>
                    <a:pt x="245872" y="78943"/>
                  </a:lnTo>
                  <a:lnTo>
                    <a:pt x="243319" y="78943"/>
                  </a:lnTo>
                  <a:lnTo>
                    <a:pt x="243319" y="97853"/>
                  </a:lnTo>
                  <a:lnTo>
                    <a:pt x="243319" y="129324"/>
                  </a:lnTo>
                  <a:lnTo>
                    <a:pt x="214414" y="129324"/>
                  </a:lnTo>
                  <a:lnTo>
                    <a:pt x="214414" y="97853"/>
                  </a:lnTo>
                  <a:lnTo>
                    <a:pt x="243319" y="97853"/>
                  </a:lnTo>
                  <a:lnTo>
                    <a:pt x="243319" y="78943"/>
                  </a:lnTo>
                  <a:lnTo>
                    <a:pt x="211683" y="78943"/>
                  </a:lnTo>
                  <a:lnTo>
                    <a:pt x="211683" y="31838"/>
                  </a:lnTo>
                  <a:lnTo>
                    <a:pt x="245872" y="31838"/>
                  </a:lnTo>
                  <a:lnTo>
                    <a:pt x="245872" y="12750"/>
                  </a:lnTo>
                  <a:lnTo>
                    <a:pt x="165125" y="12750"/>
                  </a:lnTo>
                  <a:lnTo>
                    <a:pt x="165125" y="31838"/>
                  </a:lnTo>
                  <a:lnTo>
                    <a:pt x="187858" y="31838"/>
                  </a:lnTo>
                  <a:lnTo>
                    <a:pt x="187858" y="78943"/>
                  </a:lnTo>
                  <a:lnTo>
                    <a:pt x="166039" y="78943"/>
                  </a:lnTo>
                  <a:lnTo>
                    <a:pt x="166039" y="97853"/>
                  </a:lnTo>
                  <a:lnTo>
                    <a:pt x="190588" y="97853"/>
                  </a:lnTo>
                  <a:lnTo>
                    <a:pt x="190588" y="129324"/>
                  </a:lnTo>
                  <a:lnTo>
                    <a:pt x="153123" y="129324"/>
                  </a:lnTo>
                  <a:lnTo>
                    <a:pt x="153123" y="148602"/>
                  </a:lnTo>
                  <a:lnTo>
                    <a:pt x="304977" y="148602"/>
                  </a:lnTo>
                  <a:lnTo>
                    <a:pt x="304977" y="129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179532" y="4671288"/>
              <a:ext cx="313528" cy="167493"/>
            </a:xfrm>
            <a:prstGeom prst="rect">
              <a:avLst/>
            </a:prstGeom>
          </p:spPr>
        </p:pic>
      </p:grpSp>
      <p:grpSp>
        <p:nvGrpSpPr>
          <p:cNvPr id="215" name="object 215" descr=""/>
          <p:cNvGrpSpPr/>
          <p:nvPr/>
        </p:nvGrpSpPr>
        <p:grpSpPr>
          <a:xfrm>
            <a:off x="7321550" y="6557831"/>
            <a:ext cx="4858385" cy="405130"/>
            <a:chOff x="7321550" y="6557831"/>
            <a:chExt cx="4858385" cy="405130"/>
          </a:xfrm>
        </p:grpSpPr>
        <p:sp>
          <p:nvSpPr>
            <p:cNvPr id="216" name="object 216" descr=""/>
            <p:cNvSpPr/>
            <p:nvPr/>
          </p:nvSpPr>
          <p:spPr>
            <a:xfrm>
              <a:off x="7321550" y="6557831"/>
              <a:ext cx="4858385" cy="405130"/>
            </a:xfrm>
            <a:custGeom>
              <a:avLst/>
              <a:gdLst/>
              <a:ahLst/>
              <a:cxnLst/>
              <a:rect l="l" t="t" r="r" b="b"/>
              <a:pathLst>
                <a:path w="4858384" h="405129">
                  <a:moveTo>
                    <a:pt x="197472" y="404966"/>
                  </a:moveTo>
                  <a:lnTo>
                    <a:pt x="192804" y="404955"/>
                  </a:lnTo>
                  <a:lnTo>
                    <a:pt x="192769" y="404697"/>
                  </a:lnTo>
                  <a:lnTo>
                    <a:pt x="148317" y="397599"/>
                  </a:lnTo>
                  <a:lnTo>
                    <a:pt x="107638" y="381383"/>
                  </a:lnTo>
                  <a:lnTo>
                    <a:pt x="71857" y="357162"/>
                  </a:lnTo>
                  <a:lnTo>
                    <a:pt x="42088" y="326047"/>
                  </a:lnTo>
                  <a:lnTo>
                    <a:pt x="19447" y="289150"/>
                  </a:lnTo>
                  <a:lnTo>
                    <a:pt x="5046" y="247583"/>
                  </a:lnTo>
                  <a:lnTo>
                    <a:pt x="0" y="202457"/>
                  </a:lnTo>
                  <a:lnTo>
                    <a:pt x="5048" y="157348"/>
                  </a:lnTo>
                  <a:lnTo>
                    <a:pt x="19451" y="115792"/>
                  </a:lnTo>
                  <a:lnTo>
                    <a:pt x="42094" y="78902"/>
                  </a:lnTo>
                  <a:lnTo>
                    <a:pt x="71866" y="47790"/>
                  </a:lnTo>
                  <a:lnTo>
                    <a:pt x="107653" y="23571"/>
                  </a:lnTo>
                  <a:lnTo>
                    <a:pt x="148343" y="7355"/>
                  </a:lnTo>
                  <a:lnTo>
                    <a:pt x="192804" y="257"/>
                  </a:lnTo>
                  <a:lnTo>
                    <a:pt x="192804" y="5"/>
                  </a:lnTo>
                  <a:lnTo>
                    <a:pt x="193152" y="0"/>
                  </a:lnTo>
                  <a:lnTo>
                    <a:pt x="197472" y="0"/>
                  </a:lnTo>
                  <a:lnTo>
                    <a:pt x="197472" y="404966"/>
                  </a:lnTo>
                  <a:close/>
                </a:path>
                <a:path w="4858384" h="405129">
                  <a:moveTo>
                    <a:pt x="279969" y="404966"/>
                  </a:moveTo>
                  <a:lnTo>
                    <a:pt x="197472" y="404966"/>
                  </a:lnTo>
                  <a:lnTo>
                    <a:pt x="197472" y="0"/>
                  </a:lnTo>
                  <a:lnTo>
                    <a:pt x="279969" y="0"/>
                  </a:lnTo>
                  <a:lnTo>
                    <a:pt x="279969" y="404966"/>
                  </a:lnTo>
                  <a:close/>
                </a:path>
                <a:path w="4858384" h="405129">
                  <a:moveTo>
                    <a:pt x="4643601" y="404966"/>
                  </a:moveTo>
                  <a:lnTo>
                    <a:pt x="279969" y="404966"/>
                  </a:lnTo>
                  <a:lnTo>
                    <a:pt x="279969" y="0"/>
                  </a:lnTo>
                  <a:lnTo>
                    <a:pt x="4577786" y="0"/>
                  </a:lnTo>
                  <a:lnTo>
                    <a:pt x="4577786" y="404960"/>
                  </a:lnTo>
                  <a:lnTo>
                    <a:pt x="4643601" y="404960"/>
                  </a:lnTo>
                  <a:close/>
                </a:path>
                <a:path w="4858384" h="405129">
                  <a:moveTo>
                    <a:pt x="4577786" y="404960"/>
                  </a:moveTo>
                  <a:lnTo>
                    <a:pt x="4577786" y="0"/>
                  </a:lnTo>
                  <a:lnTo>
                    <a:pt x="4643601" y="0"/>
                  </a:lnTo>
                  <a:lnTo>
                    <a:pt x="4643601" y="404952"/>
                  </a:lnTo>
                  <a:lnTo>
                    <a:pt x="4577786" y="404960"/>
                  </a:lnTo>
                  <a:close/>
                </a:path>
                <a:path w="4858384" h="405129">
                  <a:moveTo>
                    <a:pt x="4643601" y="404952"/>
                  </a:moveTo>
                  <a:lnTo>
                    <a:pt x="4643601" y="0"/>
                  </a:lnTo>
                  <a:lnTo>
                    <a:pt x="4664946" y="5"/>
                  </a:lnTo>
                  <a:lnTo>
                    <a:pt x="4664946" y="257"/>
                  </a:lnTo>
                  <a:lnTo>
                    <a:pt x="4709425" y="7357"/>
                  </a:lnTo>
                  <a:lnTo>
                    <a:pt x="4750111" y="23573"/>
                  </a:lnTo>
                  <a:lnTo>
                    <a:pt x="4785895" y="47793"/>
                  </a:lnTo>
                  <a:lnTo>
                    <a:pt x="4815665" y="78905"/>
                  </a:lnTo>
                  <a:lnTo>
                    <a:pt x="4838308" y="115795"/>
                  </a:lnTo>
                  <a:lnTo>
                    <a:pt x="4852709" y="157352"/>
                  </a:lnTo>
                  <a:lnTo>
                    <a:pt x="4857756" y="202463"/>
                  </a:lnTo>
                  <a:lnTo>
                    <a:pt x="4852707" y="247588"/>
                  </a:lnTo>
                  <a:lnTo>
                    <a:pt x="4838303" y="289156"/>
                  </a:lnTo>
                  <a:lnTo>
                    <a:pt x="4815658" y="326053"/>
                  </a:lnTo>
                  <a:lnTo>
                    <a:pt x="4785884" y="357168"/>
                  </a:lnTo>
                  <a:lnTo>
                    <a:pt x="4750093" y="381389"/>
                  </a:lnTo>
                  <a:lnTo>
                    <a:pt x="4709386" y="397604"/>
                  </a:lnTo>
                  <a:lnTo>
                    <a:pt x="4664946" y="404697"/>
                  </a:lnTo>
                  <a:lnTo>
                    <a:pt x="4664834" y="404949"/>
                  </a:lnTo>
                  <a:lnTo>
                    <a:pt x="4643601" y="404952"/>
                  </a:lnTo>
                  <a:close/>
                </a:path>
                <a:path w="4858384" h="405129">
                  <a:moveTo>
                    <a:pt x="4643601" y="404960"/>
                  </a:moveTo>
                  <a:lnTo>
                    <a:pt x="4577786" y="404960"/>
                  </a:lnTo>
                  <a:lnTo>
                    <a:pt x="4643601" y="404952"/>
                  </a:lnTo>
                  <a:close/>
                </a:path>
              </a:pathLst>
            </a:custGeom>
            <a:solidFill>
              <a:srgbClr val="FFBA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9450781" y="6682968"/>
              <a:ext cx="305435" cy="165100"/>
            </a:xfrm>
            <a:custGeom>
              <a:avLst/>
              <a:gdLst/>
              <a:ahLst/>
              <a:cxnLst/>
              <a:rect l="l" t="t" r="r" b="b"/>
              <a:pathLst>
                <a:path w="305434" h="165100">
                  <a:moveTo>
                    <a:pt x="80200" y="6756"/>
                  </a:moveTo>
                  <a:lnTo>
                    <a:pt x="56553" y="6756"/>
                  </a:lnTo>
                  <a:lnTo>
                    <a:pt x="56553" y="26670"/>
                  </a:lnTo>
                  <a:lnTo>
                    <a:pt x="23634" y="26670"/>
                  </a:lnTo>
                  <a:lnTo>
                    <a:pt x="23634" y="6350"/>
                  </a:lnTo>
                  <a:lnTo>
                    <a:pt x="0" y="6350"/>
                  </a:lnTo>
                  <a:lnTo>
                    <a:pt x="0" y="26670"/>
                  </a:lnTo>
                  <a:lnTo>
                    <a:pt x="0" y="44450"/>
                  </a:lnTo>
                  <a:lnTo>
                    <a:pt x="0" y="60960"/>
                  </a:lnTo>
                  <a:lnTo>
                    <a:pt x="0" y="80010"/>
                  </a:lnTo>
                  <a:lnTo>
                    <a:pt x="80200" y="80010"/>
                  </a:lnTo>
                  <a:lnTo>
                    <a:pt x="80200" y="61493"/>
                  </a:lnTo>
                  <a:lnTo>
                    <a:pt x="80200" y="60960"/>
                  </a:lnTo>
                  <a:lnTo>
                    <a:pt x="80200" y="44754"/>
                  </a:lnTo>
                  <a:lnTo>
                    <a:pt x="56553" y="44754"/>
                  </a:lnTo>
                  <a:lnTo>
                    <a:pt x="56553" y="60960"/>
                  </a:lnTo>
                  <a:lnTo>
                    <a:pt x="23634" y="60960"/>
                  </a:lnTo>
                  <a:lnTo>
                    <a:pt x="23634" y="44450"/>
                  </a:lnTo>
                  <a:lnTo>
                    <a:pt x="80200" y="44450"/>
                  </a:lnTo>
                  <a:lnTo>
                    <a:pt x="80200" y="26758"/>
                  </a:lnTo>
                  <a:lnTo>
                    <a:pt x="80200" y="6756"/>
                  </a:lnTo>
                  <a:close/>
                </a:path>
                <a:path w="305434" h="165100">
                  <a:moveTo>
                    <a:pt x="131660" y="147320"/>
                  </a:moveTo>
                  <a:lnTo>
                    <a:pt x="40373" y="147320"/>
                  </a:lnTo>
                  <a:lnTo>
                    <a:pt x="40373" y="137160"/>
                  </a:lnTo>
                  <a:lnTo>
                    <a:pt x="126936" y="137160"/>
                  </a:lnTo>
                  <a:lnTo>
                    <a:pt x="126936" y="119380"/>
                  </a:lnTo>
                  <a:lnTo>
                    <a:pt x="126936" y="109220"/>
                  </a:lnTo>
                  <a:lnTo>
                    <a:pt x="126936" y="91440"/>
                  </a:lnTo>
                  <a:lnTo>
                    <a:pt x="16357" y="91440"/>
                  </a:lnTo>
                  <a:lnTo>
                    <a:pt x="16357" y="109220"/>
                  </a:lnTo>
                  <a:lnTo>
                    <a:pt x="103289" y="109220"/>
                  </a:lnTo>
                  <a:lnTo>
                    <a:pt x="103289" y="119380"/>
                  </a:lnTo>
                  <a:lnTo>
                    <a:pt x="16548" y="119380"/>
                  </a:lnTo>
                  <a:lnTo>
                    <a:pt x="16548" y="137160"/>
                  </a:lnTo>
                  <a:lnTo>
                    <a:pt x="16548" y="147320"/>
                  </a:lnTo>
                  <a:lnTo>
                    <a:pt x="16548" y="165100"/>
                  </a:lnTo>
                  <a:lnTo>
                    <a:pt x="131660" y="165100"/>
                  </a:lnTo>
                  <a:lnTo>
                    <a:pt x="131660" y="147320"/>
                  </a:lnTo>
                  <a:close/>
                </a:path>
                <a:path w="305434" h="165100">
                  <a:moveTo>
                    <a:pt x="148932" y="31750"/>
                  </a:moveTo>
                  <a:lnTo>
                    <a:pt x="126936" y="31750"/>
                  </a:lnTo>
                  <a:lnTo>
                    <a:pt x="126936" y="0"/>
                  </a:lnTo>
                  <a:lnTo>
                    <a:pt x="102933" y="0"/>
                  </a:lnTo>
                  <a:lnTo>
                    <a:pt x="102933" y="31750"/>
                  </a:lnTo>
                  <a:lnTo>
                    <a:pt x="102933" y="50800"/>
                  </a:lnTo>
                  <a:lnTo>
                    <a:pt x="102933" y="85090"/>
                  </a:lnTo>
                  <a:lnTo>
                    <a:pt x="126936" y="85090"/>
                  </a:lnTo>
                  <a:lnTo>
                    <a:pt x="126936" y="50800"/>
                  </a:lnTo>
                  <a:lnTo>
                    <a:pt x="148932" y="50800"/>
                  </a:lnTo>
                  <a:lnTo>
                    <a:pt x="148932" y="31750"/>
                  </a:lnTo>
                  <a:close/>
                </a:path>
                <a:path w="305434" h="165100">
                  <a:moveTo>
                    <a:pt x="304977" y="129324"/>
                  </a:moveTo>
                  <a:lnTo>
                    <a:pt x="267144" y="129324"/>
                  </a:lnTo>
                  <a:lnTo>
                    <a:pt x="267144" y="97866"/>
                  </a:lnTo>
                  <a:lnTo>
                    <a:pt x="292061" y="97866"/>
                  </a:lnTo>
                  <a:lnTo>
                    <a:pt x="292061" y="78955"/>
                  </a:lnTo>
                  <a:lnTo>
                    <a:pt x="269697" y="78955"/>
                  </a:lnTo>
                  <a:lnTo>
                    <a:pt x="269697" y="31851"/>
                  </a:lnTo>
                  <a:lnTo>
                    <a:pt x="292430" y="31851"/>
                  </a:lnTo>
                  <a:lnTo>
                    <a:pt x="292430" y="12750"/>
                  </a:lnTo>
                  <a:lnTo>
                    <a:pt x="245872" y="12750"/>
                  </a:lnTo>
                  <a:lnTo>
                    <a:pt x="245872" y="31851"/>
                  </a:lnTo>
                  <a:lnTo>
                    <a:pt x="245872" y="78955"/>
                  </a:lnTo>
                  <a:lnTo>
                    <a:pt x="243319" y="78955"/>
                  </a:lnTo>
                  <a:lnTo>
                    <a:pt x="243319" y="97866"/>
                  </a:lnTo>
                  <a:lnTo>
                    <a:pt x="243319" y="129324"/>
                  </a:lnTo>
                  <a:lnTo>
                    <a:pt x="214414" y="129324"/>
                  </a:lnTo>
                  <a:lnTo>
                    <a:pt x="214414" y="97866"/>
                  </a:lnTo>
                  <a:lnTo>
                    <a:pt x="243319" y="97866"/>
                  </a:lnTo>
                  <a:lnTo>
                    <a:pt x="243319" y="78955"/>
                  </a:lnTo>
                  <a:lnTo>
                    <a:pt x="211683" y="78955"/>
                  </a:lnTo>
                  <a:lnTo>
                    <a:pt x="211683" y="31851"/>
                  </a:lnTo>
                  <a:lnTo>
                    <a:pt x="245872" y="31851"/>
                  </a:lnTo>
                  <a:lnTo>
                    <a:pt x="245872" y="12750"/>
                  </a:lnTo>
                  <a:lnTo>
                    <a:pt x="165125" y="12750"/>
                  </a:lnTo>
                  <a:lnTo>
                    <a:pt x="165125" y="31851"/>
                  </a:lnTo>
                  <a:lnTo>
                    <a:pt x="187858" y="31851"/>
                  </a:lnTo>
                  <a:lnTo>
                    <a:pt x="187858" y="78955"/>
                  </a:lnTo>
                  <a:lnTo>
                    <a:pt x="166027" y="78955"/>
                  </a:lnTo>
                  <a:lnTo>
                    <a:pt x="166027" y="97866"/>
                  </a:lnTo>
                  <a:lnTo>
                    <a:pt x="190588" y="97866"/>
                  </a:lnTo>
                  <a:lnTo>
                    <a:pt x="190588" y="129324"/>
                  </a:lnTo>
                  <a:lnTo>
                    <a:pt x="153123" y="129324"/>
                  </a:lnTo>
                  <a:lnTo>
                    <a:pt x="153123" y="148602"/>
                  </a:lnTo>
                  <a:lnTo>
                    <a:pt x="304977" y="148602"/>
                  </a:lnTo>
                  <a:lnTo>
                    <a:pt x="304977" y="129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8" name="object 21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790859" y="6682439"/>
              <a:ext cx="313528" cy="167493"/>
            </a:xfrm>
            <a:prstGeom prst="rect">
              <a:avLst/>
            </a:prstGeom>
          </p:spPr>
        </p:pic>
      </p:grpSp>
      <p:grpSp>
        <p:nvGrpSpPr>
          <p:cNvPr id="219" name="object 219" descr=""/>
          <p:cNvGrpSpPr/>
          <p:nvPr/>
        </p:nvGrpSpPr>
        <p:grpSpPr>
          <a:xfrm>
            <a:off x="10919672" y="5903702"/>
            <a:ext cx="1485900" cy="406400"/>
            <a:chOff x="10919672" y="5903702"/>
            <a:chExt cx="1485900" cy="406400"/>
          </a:xfrm>
        </p:grpSpPr>
        <p:sp>
          <p:nvSpPr>
            <p:cNvPr id="220" name="object 220" descr=""/>
            <p:cNvSpPr/>
            <p:nvPr/>
          </p:nvSpPr>
          <p:spPr>
            <a:xfrm>
              <a:off x="10919672" y="5903702"/>
              <a:ext cx="1485900" cy="406400"/>
            </a:xfrm>
            <a:custGeom>
              <a:avLst/>
              <a:gdLst/>
              <a:ahLst/>
              <a:cxnLst/>
              <a:rect l="l" t="t" r="r" b="b"/>
              <a:pathLst>
                <a:path w="1485900" h="406400">
                  <a:moveTo>
                    <a:pt x="198170" y="406033"/>
                  </a:moveTo>
                  <a:lnTo>
                    <a:pt x="193312" y="406021"/>
                  </a:lnTo>
                  <a:lnTo>
                    <a:pt x="193277" y="405763"/>
                  </a:lnTo>
                  <a:lnTo>
                    <a:pt x="148708" y="398646"/>
                  </a:lnTo>
                  <a:lnTo>
                    <a:pt x="107921" y="382388"/>
                  </a:lnTo>
                  <a:lnTo>
                    <a:pt x="72046" y="358103"/>
                  </a:lnTo>
                  <a:lnTo>
                    <a:pt x="42199" y="326906"/>
                  </a:lnTo>
                  <a:lnTo>
                    <a:pt x="19498" y="289912"/>
                  </a:lnTo>
                  <a:lnTo>
                    <a:pt x="5060" y="248235"/>
                  </a:lnTo>
                  <a:lnTo>
                    <a:pt x="0" y="202991"/>
                  </a:lnTo>
                  <a:lnTo>
                    <a:pt x="5062" y="157763"/>
                  </a:lnTo>
                  <a:lnTo>
                    <a:pt x="19502" y="116097"/>
                  </a:lnTo>
                  <a:lnTo>
                    <a:pt x="42205" y="79110"/>
                  </a:lnTo>
                  <a:lnTo>
                    <a:pt x="72055" y="47916"/>
                  </a:lnTo>
                  <a:lnTo>
                    <a:pt x="107936" y="23633"/>
                  </a:lnTo>
                  <a:lnTo>
                    <a:pt x="148733" y="7375"/>
                  </a:lnTo>
                  <a:lnTo>
                    <a:pt x="193312" y="258"/>
                  </a:lnTo>
                  <a:lnTo>
                    <a:pt x="193312" y="5"/>
                  </a:lnTo>
                  <a:lnTo>
                    <a:pt x="193661" y="0"/>
                  </a:lnTo>
                  <a:lnTo>
                    <a:pt x="198170" y="0"/>
                  </a:lnTo>
                  <a:lnTo>
                    <a:pt x="198170" y="406033"/>
                  </a:lnTo>
                  <a:close/>
                </a:path>
                <a:path w="1485900" h="406400">
                  <a:moveTo>
                    <a:pt x="280707" y="406033"/>
                  </a:moveTo>
                  <a:lnTo>
                    <a:pt x="198170" y="406033"/>
                  </a:lnTo>
                  <a:lnTo>
                    <a:pt x="198170" y="0"/>
                  </a:lnTo>
                  <a:lnTo>
                    <a:pt x="280707" y="0"/>
                  </a:lnTo>
                  <a:lnTo>
                    <a:pt x="280707" y="406033"/>
                  </a:lnTo>
                  <a:close/>
                </a:path>
                <a:path w="1485900" h="406400">
                  <a:moveTo>
                    <a:pt x="1270650" y="406033"/>
                  </a:moveTo>
                  <a:lnTo>
                    <a:pt x="280707" y="406033"/>
                  </a:lnTo>
                  <a:lnTo>
                    <a:pt x="280707" y="0"/>
                  </a:lnTo>
                  <a:lnTo>
                    <a:pt x="1205197" y="0"/>
                  </a:lnTo>
                  <a:lnTo>
                    <a:pt x="1205197" y="406027"/>
                  </a:lnTo>
                  <a:lnTo>
                    <a:pt x="1270650" y="406027"/>
                  </a:lnTo>
                  <a:close/>
                </a:path>
                <a:path w="1485900" h="406400">
                  <a:moveTo>
                    <a:pt x="1205197" y="406027"/>
                  </a:moveTo>
                  <a:lnTo>
                    <a:pt x="1205197" y="0"/>
                  </a:lnTo>
                  <a:lnTo>
                    <a:pt x="1270650" y="0"/>
                  </a:lnTo>
                  <a:lnTo>
                    <a:pt x="1270650" y="406019"/>
                  </a:lnTo>
                  <a:lnTo>
                    <a:pt x="1205197" y="406027"/>
                  </a:lnTo>
                  <a:close/>
                </a:path>
                <a:path w="1485900" h="406400">
                  <a:moveTo>
                    <a:pt x="1270650" y="406019"/>
                  </a:moveTo>
                  <a:lnTo>
                    <a:pt x="1270650" y="0"/>
                  </a:lnTo>
                  <a:lnTo>
                    <a:pt x="1292586" y="5"/>
                  </a:lnTo>
                  <a:lnTo>
                    <a:pt x="1292586" y="258"/>
                  </a:lnTo>
                  <a:lnTo>
                    <a:pt x="1337183" y="7377"/>
                  </a:lnTo>
                  <a:lnTo>
                    <a:pt x="1377976" y="23635"/>
                  </a:lnTo>
                  <a:lnTo>
                    <a:pt x="1413854" y="47919"/>
                  </a:lnTo>
                  <a:lnTo>
                    <a:pt x="1443703" y="79113"/>
                  </a:lnTo>
                  <a:lnTo>
                    <a:pt x="1466405" y="116100"/>
                  </a:lnTo>
                  <a:lnTo>
                    <a:pt x="1480844" y="157767"/>
                  </a:lnTo>
                  <a:lnTo>
                    <a:pt x="1485904" y="202996"/>
                  </a:lnTo>
                  <a:lnTo>
                    <a:pt x="1480842" y="248241"/>
                  </a:lnTo>
                  <a:lnTo>
                    <a:pt x="1466400" y="289917"/>
                  </a:lnTo>
                  <a:lnTo>
                    <a:pt x="1443695" y="326912"/>
                  </a:lnTo>
                  <a:lnTo>
                    <a:pt x="1413843" y="358109"/>
                  </a:lnTo>
                  <a:lnTo>
                    <a:pt x="1377958" y="382394"/>
                  </a:lnTo>
                  <a:lnTo>
                    <a:pt x="1337143" y="398652"/>
                  </a:lnTo>
                  <a:lnTo>
                    <a:pt x="1292586" y="405763"/>
                  </a:lnTo>
                  <a:lnTo>
                    <a:pt x="1292474" y="406016"/>
                  </a:lnTo>
                  <a:lnTo>
                    <a:pt x="1270650" y="406019"/>
                  </a:lnTo>
                  <a:close/>
                </a:path>
                <a:path w="1485900" h="406400">
                  <a:moveTo>
                    <a:pt x="1270650" y="406027"/>
                  </a:moveTo>
                  <a:lnTo>
                    <a:pt x="1205197" y="406027"/>
                  </a:lnTo>
                  <a:lnTo>
                    <a:pt x="1270650" y="406019"/>
                  </a:lnTo>
                  <a:close/>
                </a:path>
              </a:pathLst>
            </a:custGeom>
            <a:solidFill>
              <a:srgbClr val="FFBA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11301425" y="6015380"/>
              <a:ext cx="305435" cy="165100"/>
            </a:xfrm>
            <a:custGeom>
              <a:avLst/>
              <a:gdLst/>
              <a:ahLst/>
              <a:cxnLst/>
              <a:rect l="l" t="t" r="r" b="b"/>
              <a:pathLst>
                <a:path w="305434" h="165100">
                  <a:moveTo>
                    <a:pt x="80200" y="6743"/>
                  </a:moveTo>
                  <a:lnTo>
                    <a:pt x="56553" y="6743"/>
                  </a:lnTo>
                  <a:lnTo>
                    <a:pt x="56553" y="26670"/>
                  </a:lnTo>
                  <a:lnTo>
                    <a:pt x="23634" y="26670"/>
                  </a:lnTo>
                  <a:lnTo>
                    <a:pt x="23634" y="6350"/>
                  </a:lnTo>
                  <a:lnTo>
                    <a:pt x="0" y="6350"/>
                  </a:lnTo>
                  <a:lnTo>
                    <a:pt x="0" y="26670"/>
                  </a:lnTo>
                  <a:lnTo>
                    <a:pt x="0" y="44450"/>
                  </a:lnTo>
                  <a:lnTo>
                    <a:pt x="0" y="60960"/>
                  </a:lnTo>
                  <a:lnTo>
                    <a:pt x="0" y="80010"/>
                  </a:lnTo>
                  <a:lnTo>
                    <a:pt x="80200" y="80010"/>
                  </a:lnTo>
                  <a:lnTo>
                    <a:pt x="80200" y="61493"/>
                  </a:lnTo>
                  <a:lnTo>
                    <a:pt x="80200" y="60960"/>
                  </a:lnTo>
                  <a:lnTo>
                    <a:pt x="80200" y="44754"/>
                  </a:lnTo>
                  <a:lnTo>
                    <a:pt x="56553" y="44754"/>
                  </a:lnTo>
                  <a:lnTo>
                    <a:pt x="56553" y="60960"/>
                  </a:lnTo>
                  <a:lnTo>
                    <a:pt x="23634" y="60960"/>
                  </a:lnTo>
                  <a:lnTo>
                    <a:pt x="23634" y="44450"/>
                  </a:lnTo>
                  <a:lnTo>
                    <a:pt x="80200" y="44450"/>
                  </a:lnTo>
                  <a:lnTo>
                    <a:pt x="80200" y="26758"/>
                  </a:lnTo>
                  <a:lnTo>
                    <a:pt x="80200" y="6743"/>
                  </a:lnTo>
                  <a:close/>
                </a:path>
                <a:path w="305434" h="165100">
                  <a:moveTo>
                    <a:pt x="131660" y="147320"/>
                  </a:moveTo>
                  <a:lnTo>
                    <a:pt x="40373" y="147320"/>
                  </a:lnTo>
                  <a:lnTo>
                    <a:pt x="40373" y="137160"/>
                  </a:lnTo>
                  <a:lnTo>
                    <a:pt x="126936" y="137160"/>
                  </a:lnTo>
                  <a:lnTo>
                    <a:pt x="126936" y="119380"/>
                  </a:lnTo>
                  <a:lnTo>
                    <a:pt x="126936" y="109220"/>
                  </a:lnTo>
                  <a:lnTo>
                    <a:pt x="126936" y="91440"/>
                  </a:lnTo>
                  <a:lnTo>
                    <a:pt x="16370" y="91440"/>
                  </a:lnTo>
                  <a:lnTo>
                    <a:pt x="16370" y="109220"/>
                  </a:lnTo>
                  <a:lnTo>
                    <a:pt x="103289" y="109220"/>
                  </a:lnTo>
                  <a:lnTo>
                    <a:pt x="103289" y="119380"/>
                  </a:lnTo>
                  <a:lnTo>
                    <a:pt x="16548" y="119380"/>
                  </a:lnTo>
                  <a:lnTo>
                    <a:pt x="16548" y="137160"/>
                  </a:lnTo>
                  <a:lnTo>
                    <a:pt x="16548" y="147320"/>
                  </a:lnTo>
                  <a:lnTo>
                    <a:pt x="16548" y="165100"/>
                  </a:lnTo>
                  <a:lnTo>
                    <a:pt x="131660" y="165100"/>
                  </a:lnTo>
                  <a:lnTo>
                    <a:pt x="131660" y="147320"/>
                  </a:lnTo>
                  <a:close/>
                </a:path>
                <a:path w="305434" h="165100">
                  <a:moveTo>
                    <a:pt x="148945" y="31750"/>
                  </a:moveTo>
                  <a:lnTo>
                    <a:pt x="126936" y="31750"/>
                  </a:lnTo>
                  <a:lnTo>
                    <a:pt x="126936" y="0"/>
                  </a:lnTo>
                  <a:lnTo>
                    <a:pt x="102933" y="0"/>
                  </a:lnTo>
                  <a:lnTo>
                    <a:pt x="102933" y="31750"/>
                  </a:lnTo>
                  <a:lnTo>
                    <a:pt x="102933" y="50800"/>
                  </a:lnTo>
                  <a:lnTo>
                    <a:pt x="102933" y="85090"/>
                  </a:lnTo>
                  <a:lnTo>
                    <a:pt x="126936" y="85090"/>
                  </a:lnTo>
                  <a:lnTo>
                    <a:pt x="126936" y="50800"/>
                  </a:lnTo>
                  <a:lnTo>
                    <a:pt x="148945" y="50800"/>
                  </a:lnTo>
                  <a:lnTo>
                    <a:pt x="148945" y="31750"/>
                  </a:lnTo>
                  <a:close/>
                </a:path>
                <a:path w="305434" h="165100">
                  <a:moveTo>
                    <a:pt x="304977" y="129324"/>
                  </a:moveTo>
                  <a:lnTo>
                    <a:pt x="267144" y="129324"/>
                  </a:lnTo>
                  <a:lnTo>
                    <a:pt x="267144" y="97866"/>
                  </a:lnTo>
                  <a:lnTo>
                    <a:pt x="292061" y="97866"/>
                  </a:lnTo>
                  <a:lnTo>
                    <a:pt x="292061" y="78943"/>
                  </a:lnTo>
                  <a:lnTo>
                    <a:pt x="269697" y="78943"/>
                  </a:lnTo>
                  <a:lnTo>
                    <a:pt x="269697" y="31851"/>
                  </a:lnTo>
                  <a:lnTo>
                    <a:pt x="292430" y="31851"/>
                  </a:lnTo>
                  <a:lnTo>
                    <a:pt x="292430" y="12750"/>
                  </a:lnTo>
                  <a:lnTo>
                    <a:pt x="245872" y="12750"/>
                  </a:lnTo>
                  <a:lnTo>
                    <a:pt x="245872" y="31851"/>
                  </a:lnTo>
                  <a:lnTo>
                    <a:pt x="245872" y="78943"/>
                  </a:lnTo>
                  <a:lnTo>
                    <a:pt x="243332" y="78943"/>
                  </a:lnTo>
                  <a:lnTo>
                    <a:pt x="243332" y="97866"/>
                  </a:lnTo>
                  <a:lnTo>
                    <a:pt x="243332" y="129324"/>
                  </a:lnTo>
                  <a:lnTo>
                    <a:pt x="214414" y="129324"/>
                  </a:lnTo>
                  <a:lnTo>
                    <a:pt x="214414" y="97866"/>
                  </a:lnTo>
                  <a:lnTo>
                    <a:pt x="243332" y="97866"/>
                  </a:lnTo>
                  <a:lnTo>
                    <a:pt x="243332" y="78943"/>
                  </a:lnTo>
                  <a:lnTo>
                    <a:pt x="211683" y="78943"/>
                  </a:lnTo>
                  <a:lnTo>
                    <a:pt x="211683" y="31851"/>
                  </a:lnTo>
                  <a:lnTo>
                    <a:pt x="245872" y="31851"/>
                  </a:lnTo>
                  <a:lnTo>
                    <a:pt x="245872" y="12750"/>
                  </a:lnTo>
                  <a:lnTo>
                    <a:pt x="165125" y="12750"/>
                  </a:lnTo>
                  <a:lnTo>
                    <a:pt x="165125" y="31851"/>
                  </a:lnTo>
                  <a:lnTo>
                    <a:pt x="187858" y="31851"/>
                  </a:lnTo>
                  <a:lnTo>
                    <a:pt x="187858" y="78943"/>
                  </a:lnTo>
                  <a:lnTo>
                    <a:pt x="166039" y="78943"/>
                  </a:lnTo>
                  <a:lnTo>
                    <a:pt x="166039" y="97866"/>
                  </a:lnTo>
                  <a:lnTo>
                    <a:pt x="190588" y="97866"/>
                  </a:lnTo>
                  <a:lnTo>
                    <a:pt x="190588" y="129324"/>
                  </a:lnTo>
                  <a:lnTo>
                    <a:pt x="153123" y="129324"/>
                  </a:lnTo>
                  <a:lnTo>
                    <a:pt x="153123" y="148602"/>
                  </a:lnTo>
                  <a:lnTo>
                    <a:pt x="304977" y="148602"/>
                  </a:lnTo>
                  <a:lnTo>
                    <a:pt x="304977" y="129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641496" y="6014848"/>
              <a:ext cx="313528" cy="167493"/>
            </a:xfrm>
            <a:prstGeom prst="rect">
              <a:avLst/>
            </a:prstGeom>
          </p:spPr>
        </p:pic>
      </p:grpSp>
      <p:grpSp>
        <p:nvGrpSpPr>
          <p:cNvPr id="223" name="object 223" descr=""/>
          <p:cNvGrpSpPr/>
          <p:nvPr/>
        </p:nvGrpSpPr>
        <p:grpSpPr>
          <a:xfrm>
            <a:off x="11452322" y="8004704"/>
            <a:ext cx="3579495" cy="405130"/>
            <a:chOff x="11452322" y="8004704"/>
            <a:chExt cx="3579495" cy="405130"/>
          </a:xfrm>
        </p:grpSpPr>
        <p:sp>
          <p:nvSpPr>
            <p:cNvPr id="224" name="object 224" descr=""/>
            <p:cNvSpPr/>
            <p:nvPr/>
          </p:nvSpPr>
          <p:spPr>
            <a:xfrm>
              <a:off x="11452322" y="8004704"/>
              <a:ext cx="3579495" cy="405130"/>
            </a:xfrm>
            <a:custGeom>
              <a:avLst/>
              <a:gdLst/>
              <a:ahLst/>
              <a:cxnLst/>
              <a:rect l="l" t="t" r="r" b="b"/>
              <a:pathLst>
                <a:path w="3579494" h="405129">
                  <a:moveTo>
                    <a:pt x="197391" y="404663"/>
                  </a:moveTo>
                  <a:lnTo>
                    <a:pt x="192660" y="404651"/>
                  </a:lnTo>
                  <a:lnTo>
                    <a:pt x="192625" y="404394"/>
                  </a:lnTo>
                  <a:lnTo>
                    <a:pt x="148206" y="397301"/>
                  </a:lnTo>
                  <a:lnTo>
                    <a:pt x="107557" y="381098"/>
                  </a:lnTo>
                  <a:lnTo>
                    <a:pt x="71803" y="356895"/>
                  </a:lnTo>
                  <a:lnTo>
                    <a:pt x="42057" y="325803"/>
                  </a:lnTo>
                  <a:lnTo>
                    <a:pt x="19432" y="288934"/>
                  </a:lnTo>
                  <a:lnTo>
                    <a:pt x="5043" y="247398"/>
                  </a:lnTo>
                  <a:lnTo>
                    <a:pt x="0" y="202306"/>
                  </a:lnTo>
                  <a:lnTo>
                    <a:pt x="5044" y="157230"/>
                  </a:lnTo>
                  <a:lnTo>
                    <a:pt x="19436" y="115705"/>
                  </a:lnTo>
                  <a:lnTo>
                    <a:pt x="42063" y="78843"/>
                  </a:lnTo>
                  <a:lnTo>
                    <a:pt x="71812" y="47755"/>
                  </a:lnTo>
                  <a:lnTo>
                    <a:pt x="107572" y="23553"/>
                  </a:lnTo>
                  <a:lnTo>
                    <a:pt x="148232" y="7350"/>
                  </a:lnTo>
                  <a:lnTo>
                    <a:pt x="192660" y="257"/>
                  </a:lnTo>
                  <a:lnTo>
                    <a:pt x="192660" y="5"/>
                  </a:lnTo>
                  <a:lnTo>
                    <a:pt x="193007" y="0"/>
                  </a:lnTo>
                  <a:lnTo>
                    <a:pt x="197391" y="0"/>
                  </a:lnTo>
                  <a:lnTo>
                    <a:pt x="197391" y="404663"/>
                  </a:lnTo>
                  <a:close/>
                </a:path>
                <a:path w="3579494" h="405129">
                  <a:moveTo>
                    <a:pt x="279760" y="404663"/>
                  </a:moveTo>
                  <a:lnTo>
                    <a:pt x="197391" y="404663"/>
                  </a:lnTo>
                  <a:lnTo>
                    <a:pt x="197391" y="0"/>
                  </a:lnTo>
                  <a:lnTo>
                    <a:pt x="279760" y="0"/>
                  </a:lnTo>
                  <a:lnTo>
                    <a:pt x="279760" y="404663"/>
                  </a:lnTo>
                  <a:close/>
                </a:path>
                <a:path w="3579494" h="405129">
                  <a:moveTo>
                    <a:pt x="3364826" y="404663"/>
                  </a:moveTo>
                  <a:lnTo>
                    <a:pt x="279760" y="404663"/>
                  </a:lnTo>
                  <a:lnTo>
                    <a:pt x="279760" y="0"/>
                  </a:lnTo>
                  <a:lnTo>
                    <a:pt x="3299262" y="0"/>
                  </a:lnTo>
                  <a:lnTo>
                    <a:pt x="3299262" y="404657"/>
                  </a:lnTo>
                  <a:lnTo>
                    <a:pt x="3364826" y="404657"/>
                  </a:lnTo>
                  <a:close/>
                </a:path>
                <a:path w="3579494" h="405129">
                  <a:moveTo>
                    <a:pt x="3299262" y="404657"/>
                  </a:moveTo>
                  <a:lnTo>
                    <a:pt x="3299262" y="0"/>
                  </a:lnTo>
                  <a:lnTo>
                    <a:pt x="3364826" y="0"/>
                  </a:lnTo>
                  <a:lnTo>
                    <a:pt x="3364826" y="404649"/>
                  </a:lnTo>
                  <a:lnTo>
                    <a:pt x="3299262" y="404657"/>
                  </a:lnTo>
                  <a:close/>
                </a:path>
                <a:path w="3579494" h="405129">
                  <a:moveTo>
                    <a:pt x="3364826" y="404649"/>
                  </a:moveTo>
                  <a:lnTo>
                    <a:pt x="3364826" y="0"/>
                  </a:lnTo>
                  <a:lnTo>
                    <a:pt x="3386356" y="5"/>
                  </a:lnTo>
                  <a:lnTo>
                    <a:pt x="3386356" y="257"/>
                  </a:lnTo>
                  <a:lnTo>
                    <a:pt x="3430802" y="7352"/>
                  </a:lnTo>
                  <a:lnTo>
                    <a:pt x="3471458" y="23556"/>
                  </a:lnTo>
                  <a:lnTo>
                    <a:pt x="3507215" y="47757"/>
                  </a:lnTo>
                  <a:lnTo>
                    <a:pt x="3536963" y="78846"/>
                  </a:lnTo>
                  <a:lnTo>
                    <a:pt x="3559588" y="115708"/>
                  </a:lnTo>
                  <a:lnTo>
                    <a:pt x="3573979" y="157234"/>
                  </a:lnTo>
                  <a:lnTo>
                    <a:pt x="3579022" y="202311"/>
                  </a:lnTo>
                  <a:lnTo>
                    <a:pt x="3573977" y="247403"/>
                  </a:lnTo>
                  <a:lnTo>
                    <a:pt x="3559584" y="288939"/>
                  </a:lnTo>
                  <a:lnTo>
                    <a:pt x="3536956" y="325809"/>
                  </a:lnTo>
                  <a:lnTo>
                    <a:pt x="3507204" y="356901"/>
                  </a:lnTo>
                  <a:lnTo>
                    <a:pt x="3471440" y="381104"/>
                  </a:lnTo>
                  <a:lnTo>
                    <a:pt x="3430763" y="397307"/>
                  </a:lnTo>
                  <a:lnTo>
                    <a:pt x="3386356" y="404394"/>
                  </a:lnTo>
                  <a:lnTo>
                    <a:pt x="3386244" y="404646"/>
                  </a:lnTo>
                  <a:lnTo>
                    <a:pt x="3364826" y="404649"/>
                  </a:lnTo>
                  <a:close/>
                </a:path>
                <a:path w="3579494" h="405129">
                  <a:moveTo>
                    <a:pt x="3364826" y="404657"/>
                  </a:moveTo>
                  <a:lnTo>
                    <a:pt x="3299262" y="404657"/>
                  </a:lnTo>
                  <a:lnTo>
                    <a:pt x="3364826" y="404649"/>
                  </a:lnTo>
                  <a:close/>
                </a:path>
              </a:pathLst>
            </a:custGeom>
            <a:solidFill>
              <a:srgbClr val="FFBA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12917043" y="8129689"/>
              <a:ext cx="305435" cy="165100"/>
            </a:xfrm>
            <a:custGeom>
              <a:avLst/>
              <a:gdLst/>
              <a:ahLst/>
              <a:cxnLst/>
              <a:rect l="l" t="t" r="r" b="b"/>
              <a:pathLst>
                <a:path w="305434" h="165100">
                  <a:moveTo>
                    <a:pt x="80200" y="6756"/>
                  </a:moveTo>
                  <a:lnTo>
                    <a:pt x="56553" y="6756"/>
                  </a:lnTo>
                  <a:lnTo>
                    <a:pt x="56553" y="26670"/>
                  </a:lnTo>
                  <a:lnTo>
                    <a:pt x="23634" y="26670"/>
                  </a:lnTo>
                  <a:lnTo>
                    <a:pt x="23634" y="6350"/>
                  </a:lnTo>
                  <a:lnTo>
                    <a:pt x="0" y="6350"/>
                  </a:lnTo>
                  <a:lnTo>
                    <a:pt x="0" y="26670"/>
                  </a:lnTo>
                  <a:lnTo>
                    <a:pt x="0" y="44450"/>
                  </a:lnTo>
                  <a:lnTo>
                    <a:pt x="0" y="60960"/>
                  </a:lnTo>
                  <a:lnTo>
                    <a:pt x="0" y="80010"/>
                  </a:lnTo>
                  <a:lnTo>
                    <a:pt x="80200" y="80010"/>
                  </a:lnTo>
                  <a:lnTo>
                    <a:pt x="80200" y="61493"/>
                  </a:lnTo>
                  <a:lnTo>
                    <a:pt x="80200" y="60960"/>
                  </a:lnTo>
                  <a:lnTo>
                    <a:pt x="80200" y="44767"/>
                  </a:lnTo>
                  <a:lnTo>
                    <a:pt x="56553" y="44767"/>
                  </a:lnTo>
                  <a:lnTo>
                    <a:pt x="56553" y="60960"/>
                  </a:lnTo>
                  <a:lnTo>
                    <a:pt x="23634" y="60960"/>
                  </a:lnTo>
                  <a:lnTo>
                    <a:pt x="23634" y="44450"/>
                  </a:lnTo>
                  <a:lnTo>
                    <a:pt x="80200" y="44450"/>
                  </a:lnTo>
                  <a:lnTo>
                    <a:pt x="80200" y="26758"/>
                  </a:lnTo>
                  <a:lnTo>
                    <a:pt x="80200" y="6756"/>
                  </a:lnTo>
                  <a:close/>
                </a:path>
                <a:path w="305434" h="165100">
                  <a:moveTo>
                    <a:pt x="131660" y="147320"/>
                  </a:moveTo>
                  <a:lnTo>
                    <a:pt x="40373" y="147320"/>
                  </a:lnTo>
                  <a:lnTo>
                    <a:pt x="40373" y="137160"/>
                  </a:lnTo>
                  <a:lnTo>
                    <a:pt x="126936" y="137160"/>
                  </a:lnTo>
                  <a:lnTo>
                    <a:pt x="126936" y="119380"/>
                  </a:lnTo>
                  <a:lnTo>
                    <a:pt x="126936" y="109220"/>
                  </a:lnTo>
                  <a:lnTo>
                    <a:pt x="126936" y="91440"/>
                  </a:lnTo>
                  <a:lnTo>
                    <a:pt x="16357" y="91440"/>
                  </a:lnTo>
                  <a:lnTo>
                    <a:pt x="16357" y="109220"/>
                  </a:lnTo>
                  <a:lnTo>
                    <a:pt x="103289" y="109220"/>
                  </a:lnTo>
                  <a:lnTo>
                    <a:pt x="103289" y="119380"/>
                  </a:lnTo>
                  <a:lnTo>
                    <a:pt x="16548" y="119380"/>
                  </a:lnTo>
                  <a:lnTo>
                    <a:pt x="16548" y="137160"/>
                  </a:lnTo>
                  <a:lnTo>
                    <a:pt x="16548" y="147320"/>
                  </a:lnTo>
                  <a:lnTo>
                    <a:pt x="16548" y="165100"/>
                  </a:lnTo>
                  <a:lnTo>
                    <a:pt x="131660" y="165100"/>
                  </a:lnTo>
                  <a:lnTo>
                    <a:pt x="131660" y="147320"/>
                  </a:lnTo>
                  <a:close/>
                </a:path>
                <a:path w="305434" h="165100">
                  <a:moveTo>
                    <a:pt x="148932" y="31750"/>
                  </a:moveTo>
                  <a:lnTo>
                    <a:pt x="126936" y="31750"/>
                  </a:lnTo>
                  <a:lnTo>
                    <a:pt x="126936" y="0"/>
                  </a:lnTo>
                  <a:lnTo>
                    <a:pt x="102933" y="0"/>
                  </a:lnTo>
                  <a:lnTo>
                    <a:pt x="102933" y="31750"/>
                  </a:lnTo>
                  <a:lnTo>
                    <a:pt x="102933" y="50800"/>
                  </a:lnTo>
                  <a:lnTo>
                    <a:pt x="102933" y="85090"/>
                  </a:lnTo>
                  <a:lnTo>
                    <a:pt x="126936" y="85090"/>
                  </a:lnTo>
                  <a:lnTo>
                    <a:pt x="126936" y="50800"/>
                  </a:lnTo>
                  <a:lnTo>
                    <a:pt x="148932" y="50800"/>
                  </a:lnTo>
                  <a:lnTo>
                    <a:pt x="148932" y="31750"/>
                  </a:lnTo>
                  <a:close/>
                </a:path>
                <a:path w="305434" h="165100">
                  <a:moveTo>
                    <a:pt x="304977" y="129324"/>
                  </a:moveTo>
                  <a:lnTo>
                    <a:pt x="267144" y="129324"/>
                  </a:lnTo>
                  <a:lnTo>
                    <a:pt x="267144" y="97866"/>
                  </a:lnTo>
                  <a:lnTo>
                    <a:pt x="292061" y="97866"/>
                  </a:lnTo>
                  <a:lnTo>
                    <a:pt x="292061" y="78955"/>
                  </a:lnTo>
                  <a:lnTo>
                    <a:pt x="269697" y="78955"/>
                  </a:lnTo>
                  <a:lnTo>
                    <a:pt x="269697" y="31851"/>
                  </a:lnTo>
                  <a:lnTo>
                    <a:pt x="292430" y="31851"/>
                  </a:lnTo>
                  <a:lnTo>
                    <a:pt x="292430" y="12750"/>
                  </a:lnTo>
                  <a:lnTo>
                    <a:pt x="245872" y="12750"/>
                  </a:lnTo>
                  <a:lnTo>
                    <a:pt x="245872" y="31851"/>
                  </a:lnTo>
                  <a:lnTo>
                    <a:pt x="245872" y="78955"/>
                  </a:lnTo>
                  <a:lnTo>
                    <a:pt x="243319" y="78955"/>
                  </a:lnTo>
                  <a:lnTo>
                    <a:pt x="243319" y="97866"/>
                  </a:lnTo>
                  <a:lnTo>
                    <a:pt x="243319" y="129324"/>
                  </a:lnTo>
                  <a:lnTo>
                    <a:pt x="214414" y="129324"/>
                  </a:lnTo>
                  <a:lnTo>
                    <a:pt x="214414" y="97866"/>
                  </a:lnTo>
                  <a:lnTo>
                    <a:pt x="243319" y="97866"/>
                  </a:lnTo>
                  <a:lnTo>
                    <a:pt x="243319" y="78955"/>
                  </a:lnTo>
                  <a:lnTo>
                    <a:pt x="211683" y="78955"/>
                  </a:lnTo>
                  <a:lnTo>
                    <a:pt x="211683" y="31851"/>
                  </a:lnTo>
                  <a:lnTo>
                    <a:pt x="245872" y="31851"/>
                  </a:lnTo>
                  <a:lnTo>
                    <a:pt x="245872" y="12750"/>
                  </a:lnTo>
                  <a:lnTo>
                    <a:pt x="165125" y="12750"/>
                  </a:lnTo>
                  <a:lnTo>
                    <a:pt x="165125" y="31851"/>
                  </a:lnTo>
                  <a:lnTo>
                    <a:pt x="187858" y="31851"/>
                  </a:lnTo>
                  <a:lnTo>
                    <a:pt x="187858" y="78955"/>
                  </a:lnTo>
                  <a:lnTo>
                    <a:pt x="166027" y="78955"/>
                  </a:lnTo>
                  <a:lnTo>
                    <a:pt x="166027" y="97866"/>
                  </a:lnTo>
                  <a:lnTo>
                    <a:pt x="190588" y="97866"/>
                  </a:lnTo>
                  <a:lnTo>
                    <a:pt x="190588" y="129324"/>
                  </a:lnTo>
                  <a:lnTo>
                    <a:pt x="153123" y="129324"/>
                  </a:lnTo>
                  <a:lnTo>
                    <a:pt x="153123" y="148602"/>
                  </a:lnTo>
                  <a:lnTo>
                    <a:pt x="304977" y="148602"/>
                  </a:lnTo>
                  <a:lnTo>
                    <a:pt x="304977" y="129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6" name="object 22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3257120" y="8129160"/>
              <a:ext cx="313528" cy="167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2023-03-19T03:28:05Z</dcterms:created>
  <dcterms:modified xsi:type="dcterms:W3CDTF">2023-03-19T03:28:05Z</dcterms:modified>
</cp:coreProperties>
</file>